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emf" ContentType="image/x-emf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1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2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3.xml" ContentType="application/vnd.openxmlformats-officedocument.theme+xml"/>
  <Override PartName="/ppt/viewProps.xml" ContentType="application/vnd.openxmlformats-officedocument.presentationml.viewProp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0058400" cy="7772400"/>
  <p:notesSz cx="6858000" cy="9144000"/>
  <p:defaultTextStyle>
    <a:defPPr rtl="0">
      <a:defRPr lang="zh-CN"/>
    </a:defPPr>
    <a:lvl1pPr marL="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48"/>
  </p:normalViewPr>
  <p:slideViewPr>
    <p:cSldViewPr snapToGrid="0" snapToObjects="1">
      <p:cViewPr varScale="1">
        <p:scale>
          <a:sx n="90" d="100"/>
          <a:sy n="90" d="100"/>
        </p:scale>
        <p:origin x="17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36" y="84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8" /><Relationship Type="http://schemas.openxmlformats.org/officeDocument/2006/relationships/customXml" Target="/customXml/item3.xml" Id="rId3" /><Relationship Type="http://schemas.openxmlformats.org/officeDocument/2006/relationships/handoutMaster" Target="/ppt/handoutMasters/handoutMaster11.xml" Id="rId7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notesMaster" Target="/ppt/notesMasters/notesMaster11.xml" Id="rId6" /><Relationship Type="http://schemas.openxmlformats.org/officeDocument/2006/relationships/tableStyles" Target="/ppt/tableStyles.xml" Id="rId11" /><Relationship Type="http://schemas.openxmlformats.org/officeDocument/2006/relationships/slide" Target="/ppt/slides/slide11.xml" Id="rId5" /><Relationship Type="http://schemas.openxmlformats.org/officeDocument/2006/relationships/theme" Target="/ppt/theme/theme13.xml" Id="rId10" /><Relationship Type="http://schemas.openxmlformats.org/officeDocument/2006/relationships/slideMaster" Target="/ppt/slideMasters/slideMaster11.xml" Id="rId4" /><Relationship Type="http://schemas.openxmlformats.org/officeDocument/2006/relationships/viewProps" Target="/ppt/viewProp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C8381A59-3CC0-F4DC-38ED-6C30174A05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36042D9-82F8-76AF-6D92-52BD195935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E1612902-1264-4A3B-976D-7AC8A9A5E95B}" type="datetime1">
              <a:rPr lang="zh-CN" altLang="en-US" smtClean="0"/>
              <a:t>2023/4/18</a:t>
            </a:fld>
            <a:endParaRPr lang="zh-CN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2A66869-8D8E-6122-2FC5-AB980EE7F22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B0A72C0-F4BA-8AFC-A8C2-D15F4CD2DF4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6C6B3EC7-A5E5-4E89-8C86-38B45C814F30}" type="slidenum">
              <a:rPr lang="zh-CN" smtClean="0"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180554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fld id="{CB296FE2-1CB8-456B-9EF5-F851ABCEB098}" type="datetime1">
              <a:rPr lang="en-US" altLang="zh-CN" smtClean="0"/>
              <a:pPr/>
              <a:t>2023/4/18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D2EAD129-6B06-41D5-B93F-7404CEB055E3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75596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2EAD129-6B06-41D5-B93F-7404CEB055E3}" type="slidenum">
              <a:rPr lang="zh-CN" smtClean="0"/>
              <a:t>1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56646333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长方形 6">
            <a:extLst>
              <a:ext uri="{FF2B5EF4-FFF2-40B4-BE49-F238E27FC236}">
                <a16:creationId xmlns:a16="http://schemas.microsoft.com/office/drawing/2014/main" id="{B86A0A70-F39C-E14E-A9AD-78E4291BB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0058400" cy="777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8" name="长方形 7">
            <a:extLst>
              <a:ext uri="{FF2B5EF4-FFF2-40B4-BE49-F238E27FC236}">
                <a16:creationId xmlns:a16="http://schemas.microsoft.com/office/drawing/2014/main" id="{BD1741C1-F7C2-1F4A-A6E8-F0967C4FEC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72343" y="0"/>
            <a:ext cx="6313714" cy="777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9" name="长方形 8">
            <a:extLst>
              <a:ext uri="{FF2B5EF4-FFF2-40B4-BE49-F238E27FC236}">
                <a16:creationId xmlns:a16="http://schemas.microsoft.com/office/drawing/2014/main" id="{DC184774-42D8-494A-BB89-BDD8A44D2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296885"/>
            <a:ext cx="10058400" cy="31786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0" name="长方形 9">
            <a:extLst>
              <a:ext uri="{FF2B5EF4-FFF2-40B4-BE49-F238E27FC236}">
                <a16:creationId xmlns:a16="http://schemas.microsoft.com/office/drawing/2014/main" id="{2B96A839-0584-804A-B308-7793CAFB46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6229" y="475343"/>
            <a:ext cx="9085943" cy="6821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1" name="标题 10">
            <a:extLst>
              <a:ext uri="{FF2B5EF4-FFF2-40B4-BE49-F238E27FC236}">
                <a16:creationId xmlns:a16="http://schemas.microsoft.com/office/drawing/2014/main" id="{060E7A2A-60E9-8F44-96B5-608AFD9997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277139"/>
            <a:ext cx="8675370" cy="595315"/>
          </a:xfrm>
        </p:spPr>
        <p:txBody>
          <a:bodyPr rtlCol="0">
            <a:normAutofit/>
          </a:bodyPr>
          <a:lstStyle>
            <a:lvl1pPr algn="ctr">
              <a:defRPr lang="zh-CN" sz="2800" b="1" i="0" cap="all" spc="300" baseline="0">
                <a:latin typeface="Microsoft YaHei UI" panose="020B0502020202020204" pitchFamily="34" charset="0"/>
                <a:ea typeface="Microsoft YaHei UI"/>
                <a:cs typeface="Microsoft YaHei UI"/>
              </a:defRPr>
            </a:lvl1pPr>
          </a:lstStyle>
          <a:p>
            <a:pPr rtl="0"/>
            <a:r>
              <a:rPr lang="zh-CN"/>
              <a:t>单击以编辑模板标题样式</a:t>
            </a: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6098CB78-AC04-D042-99AD-C2F1E4750D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3420" y="2687408"/>
            <a:ext cx="8671560" cy="417743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1800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1pPr>
            <a:lvl2pPr>
              <a:defRPr lang="zh-CN" sz="2400"/>
            </a:lvl2pPr>
            <a:lvl3pPr>
              <a:defRPr lang="zh-CN" sz="2000"/>
            </a:lvl3pPr>
            <a:lvl4pPr>
              <a:defRPr lang="zh-CN" sz="1800"/>
            </a:lvl4pPr>
            <a:lvl5pPr>
              <a:defRPr lang="zh-CN" sz="1800"/>
            </a:lvl5pPr>
          </a:lstStyle>
          <a:p>
            <a:pPr lvl="0" rtl="0"/>
            <a:r>
              <a:rPr lang="zh-CN"/>
              <a:t>单击此处编辑母版文本样式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6B59FE82-774C-BB4A-A05E-24C963164A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2150" y="3105151"/>
            <a:ext cx="8674100" cy="111850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lang="zh-CN" sz="4800" b="1" i="0" cap="all" spc="300" baseline="0">
                <a:latin typeface="Microsoft YaHei UI" panose="020B0502020202020204" pitchFamily="34" charset="0"/>
                <a:ea typeface="Microsoft YaHei UI"/>
                <a:cs typeface="Microsoft YaHei UI"/>
              </a:defRPr>
            </a:lvl1pPr>
            <a:lvl2pPr marL="502920" indent="0">
              <a:buNone/>
              <a:defRPr lang="zh-CN"/>
            </a:lvl2pPr>
            <a:lvl3pPr marL="1005840" indent="0">
              <a:buNone/>
              <a:defRPr lang="zh-CN"/>
            </a:lvl3pPr>
            <a:lvl4pPr marL="1508760" indent="0">
              <a:buNone/>
              <a:defRPr lang="zh-CN"/>
            </a:lvl4pPr>
            <a:lvl5pPr marL="2011680" indent="0">
              <a:buNone/>
              <a:defRPr lang="zh-CN"/>
            </a:lvl5pPr>
          </a:lstStyle>
          <a:p>
            <a:pPr lvl="0" rtl="0"/>
            <a:r>
              <a:rPr lang="zh-CN"/>
              <a:t>单击以编辑</a:t>
            </a:r>
          </a:p>
        </p:txBody>
      </p:sp>
      <p:sp>
        <p:nvSpPr>
          <p:cNvPr id="16" name="文本占位符 12">
            <a:extLst>
              <a:ext uri="{FF2B5EF4-FFF2-40B4-BE49-F238E27FC236}">
                <a16:creationId xmlns:a16="http://schemas.microsoft.com/office/drawing/2014/main" id="{931E6A6E-1BA7-1F45-A08D-307AACEBEB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50" y="4237256"/>
            <a:ext cx="8672830" cy="522968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1800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1pPr>
            <a:lvl2pPr>
              <a:defRPr lang="zh-CN" sz="2400"/>
            </a:lvl2pPr>
            <a:lvl3pPr>
              <a:defRPr lang="zh-CN" sz="2000"/>
            </a:lvl3pPr>
            <a:lvl4pPr>
              <a:defRPr lang="zh-CN" sz="1800"/>
            </a:lvl4pPr>
            <a:lvl5pPr>
              <a:defRPr lang="zh-CN" sz="1800"/>
            </a:lvl5pPr>
          </a:lstStyle>
          <a:p>
            <a:pPr lvl="0" rtl="0"/>
            <a:r>
              <a:rPr lang="zh-CN"/>
              <a:t>单击此处编辑母版文本样式</a:t>
            </a:r>
          </a:p>
        </p:txBody>
      </p:sp>
      <p:grpSp>
        <p:nvGrpSpPr>
          <p:cNvPr id="22" name="组 21">
            <a:extLst>
              <a:ext uri="{FF2B5EF4-FFF2-40B4-BE49-F238E27FC236}">
                <a16:creationId xmlns:a16="http://schemas.microsoft.com/office/drawing/2014/main" id="{3049D150-13BC-384D-BEE8-E9527DB60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34457" y="5979886"/>
            <a:ext cx="6589486" cy="0"/>
            <a:chOff x="1872342" y="5979886"/>
            <a:chExt cx="6589486" cy="0"/>
          </a:xfrm>
        </p:grpSpPr>
        <p:cxnSp>
          <p:nvCxnSpPr>
            <p:cNvPr id="18" name="直接连接符​​(S) 17">
              <a:extLst>
                <a:ext uri="{FF2B5EF4-FFF2-40B4-BE49-F238E27FC236}">
                  <a16:creationId xmlns:a16="http://schemas.microsoft.com/office/drawing/2014/main" id="{08158FB6-64E7-264E-BD07-114D31C9718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872342" y="5979886"/>
              <a:ext cx="2743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​​(S) 20">
              <a:extLst>
                <a:ext uri="{FF2B5EF4-FFF2-40B4-BE49-F238E27FC236}">
                  <a16:creationId xmlns:a16="http://schemas.microsoft.com/office/drawing/2014/main" id="{4503DA16-86E8-5840-BA1E-44CC83BAF50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718628" y="5979886"/>
              <a:ext cx="2743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图片占位符 4">
            <a:extLst>
              <a:ext uri="{FF2B5EF4-FFF2-40B4-BE49-F238E27FC236}">
                <a16:creationId xmlns:a16="http://schemas.microsoft.com/office/drawing/2014/main" id="{DA8018AF-5E5E-4B81-9EF1-A16639E6FCF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909763" y="5421313"/>
            <a:ext cx="2387600" cy="66675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lang="zh-CN" sz="1600"/>
            </a:lvl1pPr>
          </a:lstStyle>
          <a:p>
            <a:pPr rtl="0"/>
            <a:r>
              <a:rPr lang="zh-CN"/>
              <a:t>单击此处添加签名</a:t>
            </a:r>
          </a:p>
        </p:txBody>
      </p:sp>
      <p:sp>
        <p:nvSpPr>
          <p:cNvPr id="26" name="文本占位符 23">
            <a:extLst>
              <a:ext uri="{FF2B5EF4-FFF2-40B4-BE49-F238E27FC236}">
                <a16:creationId xmlns:a16="http://schemas.microsoft.com/office/drawing/2014/main" id="{1992CD75-2B6A-794B-BA19-6C895CC506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94340" y="5502838"/>
            <a:ext cx="3127375" cy="428061"/>
          </a:xfrm>
        </p:spPr>
        <p:txBody>
          <a:bodyPr rtlCol="0" anchor="b">
            <a:noAutofit/>
          </a:bodyPr>
          <a:lstStyle>
            <a:lvl1pPr marL="0" indent="0">
              <a:buNone/>
              <a:defRPr lang="zh-CN" sz="1600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1pPr>
            <a:lvl2pPr marL="502920" indent="0">
              <a:buNone/>
              <a:defRPr lang="zh-CN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2pPr>
            <a:lvl3pPr marL="1005840" indent="0">
              <a:buNone/>
              <a:defRPr lang="zh-CN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3pPr>
            <a:lvl4pPr marL="1508760" indent="0">
              <a:buNone/>
              <a:defRPr lang="zh-CN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4pPr>
            <a:lvl5pPr marL="2011680" indent="0">
              <a:buNone/>
              <a:defRPr lang="zh-CN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5pPr>
          </a:lstStyle>
          <a:p>
            <a:pPr lvl="0" rtl="0"/>
            <a:r>
              <a:rPr lang="zh-CN"/>
              <a:t>单击此处编辑母版文本</a:t>
            </a:r>
          </a:p>
        </p:txBody>
      </p:sp>
      <p:sp>
        <p:nvSpPr>
          <p:cNvPr id="24" name="文本占位符 23">
            <a:extLst>
              <a:ext uri="{FF2B5EF4-FFF2-40B4-BE49-F238E27FC236}">
                <a16:creationId xmlns:a16="http://schemas.microsoft.com/office/drawing/2014/main" id="{D283EC73-AB32-5D48-A0E4-F1D99FE00B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33540" y="6088627"/>
            <a:ext cx="3127375" cy="428061"/>
          </a:xfrm>
        </p:spPr>
        <p:txBody>
          <a:bodyPr rtlCol="0">
            <a:noAutofit/>
          </a:bodyPr>
          <a:lstStyle>
            <a:lvl1pPr marL="0" indent="0">
              <a:buNone/>
              <a:defRPr lang="zh-CN" sz="1200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1pPr>
            <a:lvl2pPr marL="502920" indent="0">
              <a:buNone/>
              <a:defRPr lang="zh-CN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2pPr>
            <a:lvl3pPr marL="1005840" indent="0">
              <a:buNone/>
              <a:defRPr lang="zh-CN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3pPr>
            <a:lvl4pPr marL="1508760" indent="0">
              <a:buNone/>
              <a:defRPr lang="zh-CN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4pPr>
            <a:lvl5pPr marL="2011680" indent="0">
              <a:buNone/>
              <a:defRPr lang="zh-CN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5pPr>
          </a:lstStyle>
          <a:p>
            <a:pPr lvl="0" rtl="0"/>
            <a:r>
              <a:rPr lang="zh-CN"/>
              <a:t>单击此处编辑母版文本</a:t>
            </a:r>
          </a:p>
        </p:txBody>
      </p:sp>
      <p:sp>
        <p:nvSpPr>
          <p:cNvPr id="25" name="文本占位符 23">
            <a:extLst>
              <a:ext uri="{FF2B5EF4-FFF2-40B4-BE49-F238E27FC236}">
                <a16:creationId xmlns:a16="http://schemas.microsoft.com/office/drawing/2014/main" id="{862A197F-3655-7548-A845-8B9429889B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94340" y="6088627"/>
            <a:ext cx="3127375" cy="428061"/>
          </a:xfrm>
        </p:spPr>
        <p:txBody>
          <a:bodyPr rtlCol="0">
            <a:noAutofit/>
          </a:bodyPr>
          <a:lstStyle>
            <a:lvl1pPr marL="0" indent="0">
              <a:buNone/>
              <a:defRPr lang="zh-CN" sz="1200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1pPr>
            <a:lvl2pPr marL="502920" indent="0">
              <a:buNone/>
              <a:defRPr lang="zh-CN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2pPr>
            <a:lvl3pPr marL="1005840" indent="0">
              <a:buNone/>
              <a:defRPr lang="zh-CN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3pPr>
            <a:lvl4pPr marL="1508760" indent="0">
              <a:buNone/>
              <a:defRPr lang="zh-CN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4pPr>
            <a:lvl5pPr marL="2011680" indent="0">
              <a:buNone/>
              <a:defRPr lang="zh-CN" b="0" i="0">
                <a:latin typeface="Microsoft YaHei UI" panose="020B0502020202020204" pitchFamily="34" charset="0"/>
                <a:ea typeface="Microsoft YaHei UI"/>
                <a:cs typeface="Microsoft YaHei UI"/>
              </a:defRPr>
            </a:lvl5pPr>
          </a:lstStyle>
          <a:p>
            <a:pPr lvl="0" rtl="0"/>
            <a:r>
              <a:rPr lang="zh-CN"/>
              <a:t>单击此处编辑母版文本</a:t>
            </a:r>
          </a:p>
        </p:txBody>
      </p:sp>
    </p:spTree>
    <p:extLst>
      <p:ext uri="{BB962C8B-B14F-4D97-AF65-F5344CB8AC3E}">
        <p14:creationId xmlns:p14="http://schemas.microsoft.com/office/powerpoint/2010/main" val="1713753816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3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zh-CN"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2355A94-CD46-C44F-8A53-8AA853BE1DF7}" type="datetimeFigureOut">
              <a:rPr lang="en-US" altLang="zh-CN" noProof="0" smtClean="0"/>
              <a:t>2023/4/18</a:t>
            </a:fld>
            <a:endParaRPr lang="zh-CN" altLang="en-US" noProof="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zh-CN" altLang="en-US" noProof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9FCBA5E-A969-C44D-8E38-C70ED41C06B6}" type="slidenum">
              <a:rPr lang="en-US" altLang="zh-CN" noProof="0" smtClean="0"/>
              <a:t>‹#›</a:t>
            </a:fld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44606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lang="zh-CN" sz="4840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lang="zh-CN" sz="3080" kern="1200">
          <a:solidFill>
            <a:schemeClr val="tx1"/>
          </a:solidFill>
          <a:latin typeface="+mn-ea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2640" kern="1200">
          <a:solidFill>
            <a:schemeClr val="tx1"/>
          </a:solidFill>
          <a:latin typeface="+mn-ea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2200" kern="1200">
          <a:solidFill>
            <a:schemeClr val="tx1"/>
          </a:solidFill>
          <a:latin typeface="+mn-ea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zh-CN"/>
      </a:defPPr>
      <a:lvl1pPr marL="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1pPr>
      <a:lvl2pPr marL="50292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2pPr>
      <a:lvl3pPr marL="100584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3pPr>
      <a:lvl4pPr marL="150876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4pPr>
      <a:lvl5pPr marL="201168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6pPr>
      <a:lvl7pPr marL="301752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7pPr>
      <a:lvl8pPr marL="352044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8pPr>
      <a:lvl9pPr marL="402336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image" Target="/ppt/media/image1.emf" Id="rId3" /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荣誉证书">
            <a:extLst>
              <a:ext uri="{FF2B5EF4-FFF2-40B4-BE49-F238E27FC236}">
                <a16:creationId xmlns:a16="http://schemas.microsoft.com/office/drawing/2014/main" id="{6CE66C72-8BEE-B947-88BE-D6AE32BB1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880" y="1277139"/>
            <a:ext cx="8675370" cy="59531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荣誉证书</a:t>
            </a:r>
          </a:p>
        </p:txBody>
      </p:sp>
      <p:sp>
        <p:nvSpPr>
          <p:cNvPr id="5" name="谨以此证书表彰">
            <a:extLst>
              <a:ext uri="{FF2B5EF4-FFF2-40B4-BE49-F238E27FC236}">
                <a16:creationId xmlns:a16="http://schemas.microsoft.com/office/drawing/2014/main" id="{9E9660E2-F05F-4D4C-9E31-E8A668CA18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3420" y="2687408"/>
            <a:ext cx="8671560" cy="41774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谨以此证书表彰</a:t>
            </a:r>
          </a:p>
        </p:txBody>
      </p:sp>
      <p:sp>
        <p:nvSpPr>
          <p:cNvPr id="6" name="何石">
            <a:extLst>
              <a:ext uri="{FF2B5EF4-FFF2-40B4-BE49-F238E27FC236}">
                <a16:creationId xmlns:a16="http://schemas.microsoft.com/office/drawing/2014/main" id="{7E42DC84-5D9D-BB48-BDD8-C8418027C2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92150" y="3105151"/>
            <a:ext cx="8674100" cy="1118504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何石</a:t>
            </a:r>
          </a:p>
        </p:txBody>
      </p:sp>
      <p:sp>
        <p:nvSpPr>
          <p:cNvPr id="7" name="奶酪生产培训成功结业">
            <a:extLst>
              <a:ext uri="{FF2B5EF4-FFF2-40B4-BE49-F238E27FC236}">
                <a16:creationId xmlns:a16="http://schemas.microsoft.com/office/drawing/2014/main" id="{D2D66D3E-B6D3-874A-823E-0D8BC27749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50" y="4237256"/>
            <a:ext cx="8672830" cy="52296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奶酪生产培训成功结业</a:t>
            </a:r>
          </a:p>
        </p:txBody>
      </p:sp>
      <p:pic>
        <p:nvPicPr>
          <p:cNvPr id="69" name="图片占位符 68" descr="签名占位符">
            <a:extLst>
              <a:ext uri="{FF2B5EF4-FFF2-40B4-BE49-F238E27FC236}">
                <a16:creationId xmlns:a16="http://schemas.microsoft.com/office/drawing/2014/main" id="{663AA482-041C-40A2-9B5E-1575A4F312AA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/>
          <a:srcRect t="598" b="598"/>
          <a:stretch/>
        </p:blipFill>
        <p:spPr>
          <a:xfrm>
            <a:off x="1909763" y="5421313"/>
            <a:ext cx="2387600" cy="666750"/>
          </a:xfrm>
        </p:spPr>
      </p:pic>
      <p:sp>
        <p:nvSpPr>
          <p:cNvPr id="10" name="20XX 年 6 月 4 日">
            <a:extLst>
              <a:ext uri="{FF2B5EF4-FFF2-40B4-BE49-F238E27FC236}">
                <a16:creationId xmlns:a16="http://schemas.microsoft.com/office/drawing/2014/main" id="{8662A95D-9BF5-554F-9E5A-1DDA890463E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94340" y="5502838"/>
            <a:ext cx="3127375" cy="428061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 年 6 月 4 日</a:t>
            </a:r>
          </a:p>
        </p:txBody>
      </p:sp>
      <p:sp>
        <p:nvSpPr>
          <p:cNvPr id="8" name="孔西明先生奶酪制作人">
            <a:extLst>
              <a:ext uri="{FF2B5EF4-FFF2-40B4-BE49-F238E27FC236}">
                <a16:creationId xmlns:a16="http://schemas.microsoft.com/office/drawing/2014/main" id="{6886D0F9-E1DE-6548-8686-07462DB418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33540" y="6088627"/>
            <a:ext cx="3127375" cy="428061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孔西明先生奶酪制作人</a:t>
            </a:r>
          </a:p>
        </p:txBody>
      </p:sp>
      <p:sp>
        <p:nvSpPr>
          <p:cNvPr id="9" name="日期">
            <a:extLst>
              <a:ext uri="{FF2B5EF4-FFF2-40B4-BE49-F238E27FC236}">
                <a16:creationId xmlns:a16="http://schemas.microsoft.com/office/drawing/2014/main" id="{86BA2A65-AE1C-7846-A1E5-42C8503BA4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94340" y="6088627"/>
            <a:ext cx="3127375" cy="428061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日期</a:t>
            </a:r>
          </a:p>
        </p:txBody>
      </p:sp>
    </p:spTree>
    <p:extLst>
      <p:ext uri="{BB962C8B-B14F-4D97-AF65-F5344CB8AC3E}">
        <p14:creationId xmlns:p14="http://schemas.microsoft.com/office/powerpoint/2010/main" val="3071092680"/>
      </p:ext>
    </p:extLst>
  </p:cSld>
  <p:clrMapOvr>
    <a:masterClrMapping/>
  </p:clrMapOvr>
</p:sld>
</file>

<file path=ppt/theme/theme13.xml><?xml version="1.0" encoding="utf-8"?>
<a:theme xmlns:a="http://schemas.openxmlformats.org/drawingml/2006/main" name="Office 主题">
  <a:themeElements>
    <a:clrScheme name="Certificate of Achievement">
      <a:dk1>
        <a:srgbClr val="000000"/>
      </a:dk1>
      <a:lt1>
        <a:srgbClr val="FFFFFF"/>
      </a:lt1>
      <a:dk2>
        <a:srgbClr val="212745"/>
      </a:dk2>
      <a:lt2>
        <a:srgbClr val="F3684E"/>
      </a:lt2>
      <a:accent1>
        <a:srgbClr val="F3684D"/>
      </a:accent1>
      <a:accent2>
        <a:srgbClr val="FD9F59"/>
      </a:accent2>
      <a:accent3>
        <a:srgbClr val="A7EA52"/>
      </a:accent3>
      <a:accent4>
        <a:srgbClr val="5DCEAF"/>
      </a:accent4>
      <a:accent5>
        <a:srgbClr val="FFD721"/>
      </a:accent5>
      <a:accent6>
        <a:srgbClr val="F141C4"/>
      </a:accent6>
      <a:hlink>
        <a:srgbClr val="56C7AA"/>
      </a:hlink>
      <a:folHlink>
        <a:srgbClr val="59A8D1"/>
      </a:folHlink>
    </a:clrScheme>
    <a:fontScheme name="Century">
      <a:majorFont>
        <a:latin typeface="Microsoft YaHei UI"/>
        <a:ea typeface="Microsoft YaHei UI"/>
        <a:cs typeface="Microsoft YaHei UI"/>
      </a:majorFont>
      <a:minorFont>
        <a:latin typeface="Microsoft YaHei UI"/>
        <a:ea typeface="Microsoft YaHei UI"/>
        <a:cs typeface="Microsoft YaHei U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Microsoft YaHei UI Light"/>
        <a:font script="Jpan" typeface="游ゴシック Light"/>
        <a:font script="Hang" typeface="맑은 고딕"/>
        <a:font script="Hans" typeface="Microsoft YaHei UI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Microsoft YaHei UI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Microsoft YaHei UI Light"/>
        <a:font script="Jpan" typeface="游ゴシック Light"/>
        <a:font script="Hang" typeface="맑은 고딕"/>
        <a:font script="Hans" typeface="Microsoft YaHei UI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Microsoft YaHei UI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7a416adda3cf0f491a4f548a2367a54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ef98d826045059a9b3c156985e150d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6EF5B2B9-752E-490B-8C69-735C71E9EE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2.xml><?xml version="1.0" encoding="utf-8"?>
<ds:datastoreItem xmlns:ds="http://schemas.openxmlformats.org/officeDocument/2006/customXml" ds:itemID="{50A68310-54E6-4977-9A63-47CEFF5F16D6}">
  <ds:schemaRefs>
    <ds:schemaRef ds:uri="http://schemas.microsoft.com/sharepoint/v3/contenttype/forms"/>
  </ds:schemaRefs>
</ds:datastoreItem>
</file>

<file path=customXml/itemProps31.xml><?xml version="1.0" encoding="utf-8"?>
<ds:datastoreItem xmlns:ds="http://schemas.openxmlformats.org/officeDocument/2006/customXml" ds:itemID="{2B7D2582-3672-482A-8C4E-95826A6A7CD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0</ap:TotalTime>
  <ap:Words>26</ap:Words>
  <ap:PresentationFormat>自定义</ap:PresentationFormat>
  <ap:Paragraphs>8</ap:Paragraphs>
  <ap:Slides>1</ap:Slides>
  <ap:Notes>1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4">
      <vt:lpstr>Microsoft YaHei UI</vt:lpstr>
      <vt:lpstr>Arial</vt:lpstr>
      <vt:lpstr>Office 主题</vt:lpstr>
      <vt:lpstr>荣誉证书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2021-03-15T09:31:48Z</dcterms:created>
  <dcterms:modified xsi:type="dcterms:W3CDTF">2023-04-18T03:06:43Z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