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2628">
          <p15:clr>
            <a:srgbClr val="A4A3A4"/>
          </p15:clr>
        </p15:guide>
        <p15:guide id="7" orient="horz" pos="300">
          <p15:clr>
            <a:srgbClr val="A4A3A4"/>
          </p15:clr>
        </p15:guide>
        <p15:guide id="8" orient="horz" pos="5499">
          <p15:clr>
            <a:srgbClr val="A4A3A4"/>
          </p15:clr>
        </p15:guide>
        <p15:guide id="9" pos="243">
          <p15:clr>
            <a:srgbClr val="A4A3A4"/>
          </p15:clr>
        </p15:guide>
        <p15:guide id="10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B53"/>
    <a:srgbClr val="F2B800"/>
    <a:srgbClr val="0071BC"/>
    <a:srgbClr val="0C6EA5"/>
    <a:srgbClr val="191E28"/>
    <a:srgbClr val="DF3A42"/>
    <a:srgbClr val="E75B2B"/>
    <a:srgbClr val="F47200"/>
    <a:srgbClr val="E28D17"/>
    <a:srgbClr val="D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DD23B8-D9C6-4738-AE39-431F3ED2D1B1}" v="79" dt="2019-06-17T07:56:55.0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2388" y="108"/>
      </p:cViewPr>
      <p:guideLst>
        <p:guide pos="2160"/>
        <p:guide orient="horz" pos="2880"/>
        <p:guide pos="3589"/>
        <p:guide orient="horz" pos="226"/>
        <p:guide orient="horz" pos="2628"/>
        <p:guide orient="horz" pos="300"/>
        <p:guide orient="horz" pos="5499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1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FF583D-00DF-4FD9-A524-4448E08705DB}" type="datetime1">
              <a:rPr lang="en-US" altLang="zh-CN" noProof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2020/2/11</a:t>
            </a:fld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en-US" altLang="zh-CN" noProof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8E22CC-013F-440D-A044-109BBC1500FA}" type="datetime1">
              <a:rPr lang="en-US" altLang="zh-CN" noProof="1" dirty="0" smtClean="0"/>
              <a:pPr/>
              <a:t>2020/2/11</a:t>
            </a:fld>
            <a:endParaRPr lang="zh-CN" altLang="en-US" noProof="1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1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1"/>
              <a:t>单击此处编辑母版文本样式</a:t>
            </a:r>
          </a:p>
          <a:p>
            <a:pPr lvl="1" rtl="0"/>
            <a:r>
              <a:rPr lang="zh-CN" altLang="en-US" noProof="1"/>
              <a:t>第二级</a:t>
            </a:r>
          </a:p>
          <a:p>
            <a:pPr lvl="2" rtl="0"/>
            <a:r>
              <a:rPr lang="zh-CN" altLang="en-US" noProof="1"/>
              <a:t>第三级</a:t>
            </a:r>
          </a:p>
          <a:p>
            <a:pPr lvl="3" rtl="0"/>
            <a:r>
              <a:rPr lang="zh-CN" altLang="en-US" noProof="1"/>
              <a:t>第四级</a:t>
            </a:r>
          </a:p>
          <a:p>
            <a:pPr lvl="4" rtl="0"/>
            <a:r>
              <a:rPr lang="zh-CN" altLang="en-US" noProof="1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8136092-2EDF-47BF-99B1-B87430F95B70}" type="slidenum">
              <a:rPr lang="en-US" altLang="zh-CN" noProof="1" dirty="0" smtClean="0"/>
              <a:pPr/>
              <a:t>‹#›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en-US" altLang="zh-CN" noProof="1" dirty="0" smtClean="0"/>
              <a:t>1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29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长方形 6"/>
          <p:cNvSpPr>
            <a:spLocks noChangeArrowheads="1"/>
          </p:cNvSpPr>
          <p:nvPr userDrawn="1"/>
        </p:nvSpPr>
        <p:spPr bwMode="auto">
          <a:xfrm>
            <a:off x="-1588" y="6894513"/>
            <a:ext cx="6861176" cy="22494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长方形 7"/>
          <p:cNvSpPr>
            <a:spLocks noChangeArrowheads="1"/>
          </p:cNvSpPr>
          <p:nvPr userDrawn="1"/>
        </p:nvSpPr>
        <p:spPr bwMode="auto">
          <a:xfrm>
            <a:off x="-1588" y="6894513"/>
            <a:ext cx="6861176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AE7841D9-D917-4996-8309-0F08F45B01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1905" y="228600"/>
            <a:ext cx="2822238" cy="959254"/>
          </a:xfrm>
        </p:spPr>
        <p:txBody>
          <a:bodyPr rtlCol="0"/>
          <a:lstStyle>
            <a:lvl1pPr algn="r">
              <a:defRPr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单击以编辑标题</a:t>
            </a:r>
          </a:p>
        </p:txBody>
      </p:sp>
      <p:sp>
        <p:nvSpPr>
          <p:cNvPr id="9" name="标题 247">
            <a:extLst>
              <a:ext uri="{FF2B5EF4-FFF2-40B4-BE49-F238E27FC236}">
                <a16:creationId xmlns:a16="http://schemas.microsoft.com/office/drawing/2014/main" id="{78840F2B-F6F6-47BE-B1E4-DF20BE195FC4}"/>
              </a:ext>
            </a:extLst>
          </p:cNvPr>
          <p:cNvSpPr txBox="1">
            <a:spLocks/>
          </p:cNvSpPr>
          <p:nvPr userDrawn="1"/>
        </p:nvSpPr>
        <p:spPr>
          <a:xfrm>
            <a:off x="3651905" y="474481"/>
            <a:ext cx="2822238" cy="7133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endParaRPr lang="zh-CN" altLang="en-US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3EBD287-1642-42F6-AD99-8475199439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60900" y="1187450"/>
            <a:ext cx="1813243" cy="349250"/>
          </a:xfrm>
        </p:spPr>
        <p:txBody>
          <a:bodyPr rtlCol="0"/>
          <a:lstStyle>
            <a:lvl1pPr marL="0" indent="0" algn="r">
              <a:buNone/>
              <a:defRPr baseline="0"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单击以编辑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1"/>
              <a:t>单击此处编辑母版文本样式</a:t>
            </a:r>
          </a:p>
          <a:p>
            <a:pPr lvl="1" rtl="0"/>
            <a:r>
              <a:rPr lang="zh-CN" altLang="en-US" noProof="1"/>
              <a:t>第二级</a:t>
            </a:r>
          </a:p>
          <a:p>
            <a:pPr lvl="2" rtl="0"/>
            <a:r>
              <a:rPr lang="zh-CN" altLang="en-US" noProof="1"/>
              <a:t>第三级</a:t>
            </a:r>
          </a:p>
          <a:p>
            <a:pPr lvl="3" rtl="0"/>
            <a:r>
              <a:rPr lang="zh-CN" altLang="en-US" noProof="1"/>
              <a:t>第四级</a:t>
            </a:r>
          </a:p>
          <a:p>
            <a:pPr lvl="4" rtl="0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1"/>
              <a:t>20XX </a:t>
            </a:r>
            <a:r>
              <a:rPr lang="zh-CN" altLang="en-US" noProof="1"/>
              <a:t>年 </a:t>
            </a:r>
            <a:r>
              <a:rPr lang="en-US" altLang="zh-CN" noProof="1"/>
              <a:t>MM </a:t>
            </a:r>
            <a:r>
              <a:rPr lang="zh-CN" altLang="en-US" noProof="1"/>
              <a:t>月 </a:t>
            </a:r>
            <a:r>
              <a:rPr lang="en-US" altLang="zh-CN" noProof="1"/>
              <a:t>DD </a:t>
            </a:r>
            <a:r>
              <a:rPr lang="zh-CN" altLang="en-US" noProof="1"/>
              <a:t>日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1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075BE66-B004-4B62-93B5-6C3A07EE5DEC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组 200">
            <a:extLst>
              <a:ext uri="{FF2B5EF4-FFF2-40B4-BE49-F238E27FC236}">
                <a16:creationId xmlns:a16="http://schemas.microsoft.com/office/drawing/2014/main" id="{E1F89878-64DD-4523-B254-A2BB4BCACC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987675" y="554038"/>
            <a:ext cx="292100" cy="327025"/>
            <a:chOff x="2987675" y="554038"/>
            <a:chExt cx="292100" cy="327025"/>
          </a:xfrm>
          <a:solidFill>
            <a:schemeClr val="accent4"/>
          </a:solidFill>
        </p:grpSpPr>
        <p:sp>
          <p:nvSpPr>
            <p:cNvPr id="202" name="任意多边形(F) 189">
              <a:extLst>
                <a:ext uri="{FF2B5EF4-FFF2-40B4-BE49-F238E27FC236}">
                  <a16:creationId xmlns:a16="http://schemas.microsoft.com/office/drawing/2014/main" id="{91F5ADED-D1E4-4DCE-BE0B-46FC849066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7675" y="633413"/>
              <a:ext cx="174625" cy="228600"/>
            </a:xfrm>
            <a:custGeom>
              <a:avLst/>
              <a:gdLst>
                <a:gd name="T0" fmla="*/ 27 w 55"/>
                <a:gd name="T1" fmla="*/ 70 h 72"/>
                <a:gd name="T2" fmla="*/ 14 w 55"/>
                <a:gd name="T3" fmla="*/ 61 h 72"/>
                <a:gd name="T4" fmla="*/ 12 w 55"/>
                <a:gd name="T5" fmla="*/ 39 h 72"/>
                <a:gd name="T6" fmla="*/ 1 w 55"/>
                <a:gd name="T7" fmla="*/ 18 h 72"/>
                <a:gd name="T8" fmla="*/ 7 w 55"/>
                <a:gd name="T9" fmla="*/ 5 h 72"/>
                <a:gd name="T10" fmla="*/ 50 w 55"/>
                <a:gd name="T11" fmla="*/ 28 h 72"/>
                <a:gd name="T12" fmla="*/ 27 w 55"/>
                <a:gd name="T13" fmla="*/ 7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72">
                  <a:moveTo>
                    <a:pt x="27" y="70"/>
                  </a:moveTo>
                  <a:cubicBezTo>
                    <a:pt x="19" y="72"/>
                    <a:pt x="16" y="67"/>
                    <a:pt x="14" y="61"/>
                  </a:cubicBezTo>
                  <a:cubicBezTo>
                    <a:pt x="10" y="49"/>
                    <a:pt x="14" y="47"/>
                    <a:pt x="12" y="39"/>
                  </a:cubicBezTo>
                  <a:cubicBezTo>
                    <a:pt x="10" y="31"/>
                    <a:pt x="5" y="30"/>
                    <a:pt x="1" y="18"/>
                  </a:cubicBezTo>
                  <a:cubicBezTo>
                    <a:pt x="0" y="14"/>
                    <a:pt x="1" y="7"/>
                    <a:pt x="7" y="5"/>
                  </a:cubicBezTo>
                  <a:cubicBezTo>
                    <a:pt x="25" y="0"/>
                    <a:pt x="44" y="10"/>
                    <a:pt x="50" y="28"/>
                  </a:cubicBezTo>
                  <a:cubicBezTo>
                    <a:pt x="55" y="46"/>
                    <a:pt x="45" y="64"/>
                    <a:pt x="27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3" name="任意多边形(F) 190">
              <a:extLst>
                <a:ext uri="{FF2B5EF4-FFF2-40B4-BE49-F238E27FC236}">
                  <a16:creationId xmlns:a16="http://schemas.microsoft.com/office/drawing/2014/main" id="{F6CDAD7B-F15C-47DB-B31D-CBC4518EB9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27375" y="598488"/>
              <a:ext cx="123825" cy="107950"/>
            </a:xfrm>
            <a:custGeom>
              <a:avLst/>
              <a:gdLst>
                <a:gd name="T0" fmla="*/ 26 w 39"/>
                <a:gd name="T1" fmla="*/ 30 h 34"/>
                <a:gd name="T2" fmla="*/ 4 w 39"/>
                <a:gd name="T3" fmla="*/ 24 h 34"/>
                <a:gd name="T4" fmla="*/ 14 w 39"/>
                <a:gd name="T5" fmla="*/ 4 h 34"/>
                <a:gd name="T6" fmla="*/ 36 w 39"/>
                <a:gd name="T7" fmla="*/ 10 h 34"/>
                <a:gd name="T8" fmla="*/ 26 w 39"/>
                <a:gd name="T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26" y="30"/>
                  </a:moveTo>
                  <a:cubicBezTo>
                    <a:pt x="17" y="34"/>
                    <a:pt x="7" y="32"/>
                    <a:pt x="4" y="24"/>
                  </a:cubicBezTo>
                  <a:cubicBezTo>
                    <a:pt x="0" y="17"/>
                    <a:pt x="5" y="8"/>
                    <a:pt x="14" y="4"/>
                  </a:cubicBezTo>
                  <a:cubicBezTo>
                    <a:pt x="23" y="0"/>
                    <a:pt x="33" y="2"/>
                    <a:pt x="36" y="10"/>
                  </a:cubicBezTo>
                  <a:cubicBezTo>
                    <a:pt x="39" y="17"/>
                    <a:pt x="35" y="26"/>
                    <a:pt x="26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任意多边形(F) 191">
              <a:extLst>
                <a:ext uri="{FF2B5EF4-FFF2-40B4-BE49-F238E27FC236}">
                  <a16:creationId xmlns:a16="http://schemas.microsoft.com/office/drawing/2014/main" id="{C85AAA4F-F64C-4005-A7CB-359F175CBE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70225" y="554038"/>
              <a:ext cx="82550" cy="92075"/>
            </a:xfrm>
            <a:custGeom>
              <a:avLst/>
              <a:gdLst>
                <a:gd name="T0" fmla="*/ 22 w 26"/>
                <a:gd name="T1" fmla="*/ 21 h 29"/>
                <a:gd name="T2" fmla="*/ 6 w 26"/>
                <a:gd name="T3" fmla="*/ 26 h 29"/>
                <a:gd name="T4" fmla="*/ 3 w 26"/>
                <a:gd name="T5" fmla="*/ 9 h 29"/>
                <a:gd name="T6" fmla="*/ 19 w 26"/>
                <a:gd name="T7" fmla="*/ 4 h 29"/>
                <a:gd name="T8" fmla="*/ 22 w 26"/>
                <a:gd name="T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2" y="21"/>
                  </a:moveTo>
                  <a:cubicBezTo>
                    <a:pt x="18" y="27"/>
                    <a:pt x="11" y="29"/>
                    <a:pt x="6" y="26"/>
                  </a:cubicBezTo>
                  <a:cubicBezTo>
                    <a:pt x="1" y="23"/>
                    <a:pt x="0" y="16"/>
                    <a:pt x="3" y="9"/>
                  </a:cubicBezTo>
                  <a:cubicBezTo>
                    <a:pt x="7" y="3"/>
                    <a:pt x="14" y="0"/>
                    <a:pt x="19" y="4"/>
                  </a:cubicBezTo>
                  <a:cubicBezTo>
                    <a:pt x="25" y="7"/>
                    <a:pt x="26" y="14"/>
                    <a:pt x="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5" name="任意多边形(F) 192">
              <a:extLst>
                <a:ext uri="{FF2B5EF4-FFF2-40B4-BE49-F238E27FC236}">
                  <a16:creationId xmlns:a16="http://schemas.microsoft.com/office/drawing/2014/main" id="{D3E333C9-EE98-4A17-B267-966695985B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62300" y="703263"/>
              <a:ext cx="117475" cy="101600"/>
            </a:xfrm>
            <a:custGeom>
              <a:avLst/>
              <a:gdLst>
                <a:gd name="T0" fmla="*/ 16 w 37"/>
                <a:gd name="T1" fmla="*/ 1 h 32"/>
                <a:gd name="T2" fmla="*/ 1 w 37"/>
                <a:gd name="T3" fmla="*/ 19 h 32"/>
                <a:gd name="T4" fmla="*/ 21 w 37"/>
                <a:gd name="T5" fmla="*/ 31 h 32"/>
                <a:gd name="T6" fmla="*/ 36 w 37"/>
                <a:gd name="T7" fmla="*/ 13 h 32"/>
                <a:gd name="T8" fmla="*/ 16 w 37"/>
                <a:gd name="T9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16" y="1"/>
                  </a:moveTo>
                  <a:cubicBezTo>
                    <a:pt x="6" y="3"/>
                    <a:pt x="0" y="11"/>
                    <a:pt x="1" y="19"/>
                  </a:cubicBezTo>
                  <a:cubicBezTo>
                    <a:pt x="2" y="27"/>
                    <a:pt x="11" y="32"/>
                    <a:pt x="21" y="31"/>
                  </a:cubicBezTo>
                  <a:cubicBezTo>
                    <a:pt x="30" y="29"/>
                    <a:pt x="37" y="21"/>
                    <a:pt x="36" y="13"/>
                  </a:cubicBezTo>
                  <a:cubicBezTo>
                    <a:pt x="35" y="5"/>
                    <a:pt x="26" y="0"/>
                    <a:pt x="1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6" name="任意多边形(F) 193">
              <a:extLst>
                <a:ext uri="{FF2B5EF4-FFF2-40B4-BE49-F238E27FC236}">
                  <a16:creationId xmlns:a16="http://schemas.microsoft.com/office/drawing/2014/main" id="{69AF03B4-3F2C-46A1-BF7B-678387815D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36900" y="798513"/>
              <a:ext cx="92075" cy="82550"/>
            </a:xfrm>
            <a:custGeom>
              <a:avLst/>
              <a:gdLst>
                <a:gd name="T0" fmla="*/ 19 w 29"/>
                <a:gd name="T1" fmla="*/ 3 h 26"/>
                <a:gd name="T2" fmla="*/ 2 w 29"/>
                <a:gd name="T3" fmla="*/ 7 h 26"/>
                <a:gd name="T4" fmla="*/ 9 w 29"/>
                <a:gd name="T5" fmla="*/ 23 h 26"/>
                <a:gd name="T6" fmla="*/ 26 w 29"/>
                <a:gd name="T7" fmla="*/ 19 h 26"/>
                <a:gd name="T8" fmla="*/ 19 w 29"/>
                <a:gd name="T9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19" y="3"/>
                  </a:moveTo>
                  <a:cubicBezTo>
                    <a:pt x="13" y="0"/>
                    <a:pt x="5" y="2"/>
                    <a:pt x="2" y="7"/>
                  </a:cubicBezTo>
                  <a:cubicBezTo>
                    <a:pt x="0" y="13"/>
                    <a:pt x="3" y="20"/>
                    <a:pt x="9" y="23"/>
                  </a:cubicBezTo>
                  <a:cubicBezTo>
                    <a:pt x="16" y="26"/>
                    <a:pt x="23" y="24"/>
                    <a:pt x="26" y="19"/>
                  </a:cubicBezTo>
                  <a:cubicBezTo>
                    <a:pt x="29" y="14"/>
                    <a:pt x="26" y="7"/>
                    <a:pt x="1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07" name="组 206">
            <a:extLst>
              <a:ext uri="{FF2B5EF4-FFF2-40B4-BE49-F238E27FC236}">
                <a16:creationId xmlns:a16="http://schemas.microsoft.com/office/drawing/2014/main" id="{7F3FEFF7-1C26-4811-BEEB-E7ACEEB9DF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89300" y="830263"/>
            <a:ext cx="304800" cy="317500"/>
            <a:chOff x="3289300" y="830263"/>
            <a:chExt cx="304800" cy="317500"/>
          </a:xfrm>
        </p:grpSpPr>
        <p:sp>
          <p:nvSpPr>
            <p:cNvPr id="208" name="任意多边形(F) 194">
              <a:extLst>
                <a:ext uri="{FF2B5EF4-FFF2-40B4-BE49-F238E27FC236}">
                  <a16:creationId xmlns:a16="http://schemas.microsoft.com/office/drawing/2014/main" id="{B47ED512-3F62-4A6F-B186-1ED42DA230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89300" y="836613"/>
              <a:ext cx="187325" cy="228600"/>
            </a:xfrm>
            <a:custGeom>
              <a:avLst/>
              <a:gdLst>
                <a:gd name="T0" fmla="*/ 8 w 59"/>
                <a:gd name="T1" fmla="*/ 65 h 72"/>
                <a:gd name="T2" fmla="*/ 3 w 59"/>
                <a:gd name="T3" fmla="*/ 50 h 72"/>
                <a:gd name="T4" fmla="*/ 16 w 59"/>
                <a:gd name="T5" fmla="*/ 31 h 72"/>
                <a:gd name="T6" fmla="*/ 21 w 59"/>
                <a:gd name="T7" fmla="*/ 8 h 72"/>
                <a:gd name="T8" fmla="*/ 34 w 59"/>
                <a:gd name="T9" fmla="*/ 2 h 72"/>
                <a:gd name="T10" fmla="*/ 52 w 59"/>
                <a:gd name="T11" fmla="*/ 47 h 72"/>
                <a:gd name="T12" fmla="*/ 8 w 59"/>
                <a:gd name="T13" fmla="*/ 6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72">
                  <a:moveTo>
                    <a:pt x="8" y="65"/>
                  </a:moveTo>
                  <a:cubicBezTo>
                    <a:pt x="0" y="61"/>
                    <a:pt x="1" y="55"/>
                    <a:pt x="3" y="50"/>
                  </a:cubicBezTo>
                  <a:cubicBezTo>
                    <a:pt x="8" y="38"/>
                    <a:pt x="13" y="39"/>
                    <a:pt x="16" y="31"/>
                  </a:cubicBezTo>
                  <a:cubicBezTo>
                    <a:pt x="19" y="24"/>
                    <a:pt x="16" y="20"/>
                    <a:pt x="21" y="8"/>
                  </a:cubicBezTo>
                  <a:cubicBezTo>
                    <a:pt x="23" y="4"/>
                    <a:pt x="28" y="0"/>
                    <a:pt x="34" y="2"/>
                  </a:cubicBezTo>
                  <a:cubicBezTo>
                    <a:pt x="51" y="10"/>
                    <a:pt x="59" y="30"/>
                    <a:pt x="52" y="47"/>
                  </a:cubicBezTo>
                  <a:cubicBezTo>
                    <a:pt x="45" y="64"/>
                    <a:pt x="25" y="72"/>
                    <a:pt x="8" y="6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9" name="任意多边形(F) 195">
              <a:extLst>
                <a:ext uri="{FF2B5EF4-FFF2-40B4-BE49-F238E27FC236}">
                  <a16:creationId xmlns:a16="http://schemas.microsoft.com/office/drawing/2014/main" id="{D12A6630-8FCD-4DA0-849D-81FE95AD61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3450" y="906463"/>
              <a:ext cx="120650" cy="107950"/>
            </a:xfrm>
            <a:custGeom>
              <a:avLst/>
              <a:gdLst>
                <a:gd name="T0" fmla="*/ 15 w 38"/>
                <a:gd name="T1" fmla="*/ 31 h 34"/>
                <a:gd name="T2" fmla="*/ 2 w 38"/>
                <a:gd name="T3" fmla="*/ 12 h 34"/>
                <a:gd name="T4" fmla="*/ 23 w 38"/>
                <a:gd name="T5" fmla="*/ 3 h 34"/>
                <a:gd name="T6" fmla="*/ 36 w 38"/>
                <a:gd name="T7" fmla="*/ 22 h 34"/>
                <a:gd name="T8" fmla="*/ 15 w 38"/>
                <a:gd name="T9" fmla="*/ 3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4">
                  <a:moveTo>
                    <a:pt x="15" y="31"/>
                  </a:moveTo>
                  <a:cubicBezTo>
                    <a:pt x="6" y="29"/>
                    <a:pt x="0" y="20"/>
                    <a:pt x="2" y="12"/>
                  </a:cubicBezTo>
                  <a:cubicBezTo>
                    <a:pt x="4" y="5"/>
                    <a:pt x="14" y="0"/>
                    <a:pt x="23" y="3"/>
                  </a:cubicBezTo>
                  <a:cubicBezTo>
                    <a:pt x="32" y="6"/>
                    <a:pt x="38" y="14"/>
                    <a:pt x="36" y="22"/>
                  </a:cubicBezTo>
                  <a:cubicBezTo>
                    <a:pt x="34" y="30"/>
                    <a:pt x="25" y="34"/>
                    <a:pt x="15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0" name="任意多边形(F) 196">
              <a:extLst>
                <a:ext uri="{FF2B5EF4-FFF2-40B4-BE49-F238E27FC236}">
                  <a16:creationId xmlns:a16="http://schemas.microsoft.com/office/drawing/2014/main" id="{E503BFAF-2BCD-409B-A434-7E1E833671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57575" y="830263"/>
              <a:ext cx="92075" cy="79375"/>
            </a:xfrm>
            <a:custGeom>
              <a:avLst/>
              <a:gdLst>
                <a:gd name="T0" fmla="*/ 19 w 29"/>
                <a:gd name="T1" fmla="*/ 23 h 25"/>
                <a:gd name="T2" fmla="*/ 3 w 29"/>
                <a:gd name="T3" fmla="*/ 17 h 25"/>
                <a:gd name="T4" fmla="*/ 11 w 29"/>
                <a:gd name="T5" fmla="*/ 2 h 25"/>
                <a:gd name="T6" fmla="*/ 27 w 29"/>
                <a:gd name="T7" fmla="*/ 8 h 25"/>
                <a:gd name="T8" fmla="*/ 19 w 29"/>
                <a:gd name="T9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5">
                  <a:moveTo>
                    <a:pt x="19" y="23"/>
                  </a:moveTo>
                  <a:cubicBezTo>
                    <a:pt x="12" y="25"/>
                    <a:pt x="5" y="23"/>
                    <a:pt x="3" y="17"/>
                  </a:cubicBezTo>
                  <a:cubicBezTo>
                    <a:pt x="0" y="11"/>
                    <a:pt x="4" y="5"/>
                    <a:pt x="11" y="2"/>
                  </a:cubicBezTo>
                  <a:cubicBezTo>
                    <a:pt x="18" y="0"/>
                    <a:pt x="25" y="3"/>
                    <a:pt x="27" y="8"/>
                  </a:cubicBezTo>
                  <a:cubicBezTo>
                    <a:pt x="29" y="14"/>
                    <a:pt x="26" y="21"/>
                    <a:pt x="19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1" name="任意多边形(F) 197">
              <a:extLst>
                <a:ext uri="{FF2B5EF4-FFF2-40B4-BE49-F238E27FC236}">
                  <a16:creationId xmlns:a16="http://schemas.microsoft.com/office/drawing/2014/main" id="{2E41BFCE-CCF8-4E92-B892-F167AD38BB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32175" y="1001713"/>
              <a:ext cx="120650" cy="111125"/>
            </a:xfrm>
            <a:custGeom>
              <a:avLst/>
              <a:gdLst>
                <a:gd name="T0" fmla="*/ 26 w 38"/>
                <a:gd name="T1" fmla="*/ 5 h 35"/>
                <a:gd name="T2" fmla="*/ 4 w 38"/>
                <a:gd name="T3" fmla="*/ 9 h 35"/>
                <a:gd name="T4" fmla="*/ 12 w 38"/>
                <a:gd name="T5" fmla="*/ 31 h 35"/>
                <a:gd name="T6" fmla="*/ 34 w 38"/>
                <a:gd name="T7" fmla="*/ 27 h 35"/>
                <a:gd name="T8" fmla="*/ 26 w 38"/>
                <a:gd name="T9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5">
                  <a:moveTo>
                    <a:pt x="26" y="5"/>
                  </a:moveTo>
                  <a:cubicBezTo>
                    <a:pt x="18" y="0"/>
                    <a:pt x="8" y="2"/>
                    <a:pt x="4" y="9"/>
                  </a:cubicBezTo>
                  <a:cubicBezTo>
                    <a:pt x="0" y="16"/>
                    <a:pt x="3" y="26"/>
                    <a:pt x="12" y="31"/>
                  </a:cubicBezTo>
                  <a:cubicBezTo>
                    <a:pt x="20" y="35"/>
                    <a:pt x="30" y="34"/>
                    <a:pt x="34" y="27"/>
                  </a:cubicBezTo>
                  <a:cubicBezTo>
                    <a:pt x="38" y="20"/>
                    <a:pt x="35" y="10"/>
                    <a:pt x="26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198">
              <a:extLst>
                <a:ext uri="{FF2B5EF4-FFF2-40B4-BE49-F238E27FC236}">
                  <a16:creationId xmlns:a16="http://schemas.microsoft.com/office/drawing/2014/main" id="{0D7AE04E-FA80-4706-82DA-ECF7E50149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65500" y="1055688"/>
              <a:ext cx="82550" cy="92075"/>
            </a:xfrm>
            <a:custGeom>
              <a:avLst/>
              <a:gdLst>
                <a:gd name="T0" fmla="*/ 23 w 26"/>
                <a:gd name="T1" fmla="*/ 10 h 29"/>
                <a:gd name="T2" fmla="*/ 8 w 26"/>
                <a:gd name="T3" fmla="*/ 2 h 29"/>
                <a:gd name="T4" fmla="*/ 3 w 26"/>
                <a:gd name="T5" fmla="*/ 19 h 29"/>
                <a:gd name="T6" fmla="*/ 19 w 26"/>
                <a:gd name="T7" fmla="*/ 26 h 29"/>
                <a:gd name="T8" fmla="*/ 23 w 26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3" y="10"/>
                  </a:moveTo>
                  <a:cubicBezTo>
                    <a:pt x="20" y="3"/>
                    <a:pt x="13" y="0"/>
                    <a:pt x="8" y="2"/>
                  </a:cubicBezTo>
                  <a:cubicBezTo>
                    <a:pt x="2" y="5"/>
                    <a:pt x="0" y="12"/>
                    <a:pt x="3" y="19"/>
                  </a:cubicBezTo>
                  <a:cubicBezTo>
                    <a:pt x="6" y="25"/>
                    <a:pt x="13" y="29"/>
                    <a:pt x="19" y="26"/>
                  </a:cubicBezTo>
                  <a:cubicBezTo>
                    <a:pt x="24" y="24"/>
                    <a:pt x="26" y="16"/>
                    <a:pt x="23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13" name="组 212">
            <a:extLst>
              <a:ext uri="{FF2B5EF4-FFF2-40B4-BE49-F238E27FC236}">
                <a16:creationId xmlns:a16="http://schemas.microsoft.com/office/drawing/2014/main" id="{D0873984-472F-4719-9B3A-56C8B56B30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470150" y="538163"/>
            <a:ext cx="292100" cy="327025"/>
            <a:chOff x="2470150" y="538163"/>
            <a:chExt cx="292100" cy="327025"/>
          </a:xfrm>
        </p:grpSpPr>
        <p:sp>
          <p:nvSpPr>
            <p:cNvPr id="214" name="任意多边形(F) 199">
              <a:extLst>
                <a:ext uri="{FF2B5EF4-FFF2-40B4-BE49-F238E27FC236}">
                  <a16:creationId xmlns:a16="http://schemas.microsoft.com/office/drawing/2014/main" id="{A247FC0E-0EF2-4371-BB27-518E40CF0B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70150" y="614363"/>
              <a:ext cx="174625" cy="231775"/>
            </a:xfrm>
            <a:custGeom>
              <a:avLst/>
              <a:gdLst>
                <a:gd name="T0" fmla="*/ 27 w 55"/>
                <a:gd name="T1" fmla="*/ 70 h 73"/>
                <a:gd name="T2" fmla="*/ 14 w 55"/>
                <a:gd name="T3" fmla="*/ 62 h 73"/>
                <a:gd name="T4" fmla="*/ 12 w 55"/>
                <a:gd name="T5" fmla="*/ 40 h 73"/>
                <a:gd name="T6" fmla="*/ 1 w 55"/>
                <a:gd name="T7" fmla="*/ 18 h 73"/>
                <a:gd name="T8" fmla="*/ 7 w 55"/>
                <a:gd name="T9" fmla="*/ 6 h 73"/>
                <a:gd name="T10" fmla="*/ 49 w 55"/>
                <a:gd name="T11" fmla="*/ 28 h 73"/>
                <a:gd name="T12" fmla="*/ 27 w 55"/>
                <a:gd name="T13" fmla="*/ 7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73">
                  <a:moveTo>
                    <a:pt x="27" y="70"/>
                  </a:moveTo>
                  <a:cubicBezTo>
                    <a:pt x="19" y="73"/>
                    <a:pt x="15" y="67"/>
                    <a:pt x="14" y="62"/>
                  </a:cubicBezTo>
                  <a:cubicBezTo>
                    <a:pt x="10" y="50"/>
                    <a:pt x="14" y="47"/>
                    <a:pt x="12" y="40"/>
                  </a:cubicBezTo>
                  <a:cubicBezTo>
                    <a:pt x="9" y="32"/>
                    <a:pt x="4" y="30"/>
                    <a:pt x="1" y="18"/>
                  </a:cubicBezTo>
                  <a:cubicBezTo>
                    <a:pt x="0" y="14"/>
                    <a:pt x="1" y="8"/>
                    <a:pt x="7" y="6"/>
                  </a:cubicBezTo>
                  <a:cubicBezTo>
                    <a:pt x="25" y="0"/>
                    <a:pt x="44" y="10"/>
                    <a:pt x="49" y="28"/>
                  </a:cubicBezTo>
                  <a:cubicBezTo>
                    <a:pt x="55" y="46"/>
                    <a:pt x="44" y="65"/>
                    <a:pt x="27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5" name="任意多边形(F) 200">
              <a:extLst>
                <a:ext uri="{FF2B5EF4-FFF2-40B4-BE49-F238E27FC236}">
                  <a16:creationId xmlns:a16="http://schemas.microsoft.com/office/drawing/2014/main" id="{CAF64388-6AAC-4C81-9C00-E7D804B3BC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09850" y="579438"/>
              <a:ext cx="123825" cy="111125"/>
            </a:xfrm>
            <a:custGeom>
              <a:avLst/>
              <a:gdLst>
                <a:gd name="T0" fmla="*/ 26 w 39"/>
                <a:gd name="T1" fmla="*/ 31 h 35"/>
                <a:gd name="T2" fmla="*/ 3 w 39"/>
                <a:gd name="T3" fmla="*/ 25 h 35"/>
                <a:gd name="T4" fmla="*/ 14 w 39"/>
                <a:gd name="T5" fmla="*/ 4 h 35"/>
                <a:gd name="T6" fmla="*/ 36 w 39"/>
                <a:gd name="T7" fmla="*/ 10 h 35"/>
                <a:gd name="T8" fmla="*/ 26 w 39"/>
                <a:gd name="T9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5">
                  <a:moveTo>
                    <a:pt x="26" y="31"/>
                  </a:moveTo>
                  <a:cubicBezTo>
                    <a:pt x="17" y="35"/>
                    <a:pt x="7" y="32"/>
                    <a:pt x="3" y="25"/>
                  </a:cubicBezTo>
                  <a:cubicBezTo>
                    <a:pt x="0" y="17"/>
                    <a:pt x="5" y="8"/>
                    <a:pt x="14" y="4"/>
                  </a:cubicBezTo>
                  <a:cubicBezTo>
                    <a:pt x="22" y="0"/>
                    <a:pt x="32" y="3"/>
                    <a:pt x="36" y="10"/>
                  </a:cubicBezTo>
                  <a:cubicBezTo>
                    <a:pt x="39" y="18"/>
                    <a:pt x="35" y="27"/>
                    <a:pt x="26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6" name="任意多边形(F) 201">
              <a:extLst>
                <a:ext uri="{FF2B5EF4-FFF2-40B4-BE49-F238E27FC236}">
                  <a16:creationId xmlns:a16="http://schemas.microsoft.com/office/drawing/2014/main" id="{D5756404-C5D3-45FB-802D-031CDED1B9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49525" y="538163"/>
              <a:ext cx="85725" cy="92075"/>
            </a:xfrm>
            <a:custGeom>
              <a:avLst/>
              <a:gdLst>
                <a:gd name="T0" fmla="*/ 23 w 27"/>
                <a:gd name="T1" fmla="*/ 20 h 29"/>
                <a:gd name="T2" fmla="*/ 7 w 27"/>
                <a:gd name="T3" fmla="*/ 26 h 29"/>
                <a:gd name="T4" fmla="*/ 4 w 27"/>
                <a:gd name="T5" fmla="*/ 9 h 29"/>
                <a:gd name="T6" fmla="*/ 20 w 27"/>
                <a:gd name="T7" fmla="*/ 3 h 29"/>
                <a:gd name="T8" fmla="*/ 23 w 27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9">
                  <a:moveTo>
                    <a:pt x="23" y="20"/>
                  </a:moveTo>
                  <a:cubicBezTo>
                    <a:pt x="19" y="26"/>
                    <a:pt x="12" y="29"/>
                    <a:pt x="7" y="26"/>
                  </a:cubicBezTo>
                  <a:cubicBezTo>
                    <a:pt x="2" y="23"/>
                    <a:pt x="0" y="15"/>
                    <a:pt x="4" y="9"/>
                  </a:cubicBezTo>
                  <a:cubicBezTo>
                    <a:pt x="8" y="3"/>
                    <a:pt x="15" y="0"/>
                    <a:pt x="20" y="3"/>
                  </a:cubicBezTo>
                  <a:cubicBezTo>
                    <a:pt x="25" y="6"/>
                    <a:pt x="27" y="14"/>
                    <a:pt x="23" y="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7" name="任意多边形(F) 202">
              <a:extLst>
                <a:ext uri="{FF2B5EF4-FFF2-40B4-BE49-F238E27FC236}">
                  <a16:creationId xmlns:a16="http://schemas.microsoft.com/office/drawing/2014/main" id="{0FFFACA8-7302-4CE6-B124-C936FB6647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1600" y="687388"/>
              <a:ext cx="120650" cy="101600"/>
            </a:xfrm>
            <a:custGeom>
              <a:avLst/>
              <a:gdLst>
                <a:gd name="T0" fmla="*/ 17 w 38"/>
                <a:gd name="T1" fmla="*/ 1 h 32"/>
                <a:gd name="T2" fmla="*/ 2 w 38"/>
                <a:gd name="T3" fmla="*/ 18 h 32"/>
                <a:gd name="T4" fmla="*/ 22 w 38"/>
                <a:gd name="T5" fmla="*/ 30 h 32"/>
                <a:gd name="T6" fmla="*/ 37 w 38"/>
                <a:gd name="T7" fmla="*/ 13 h 32"/>
                <a:gd name="T8" fmla="*/ 17 w 38"/>
                <a:gd name="T9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2">
                  <a:moveTo>
                    <a:pt x="17" y="1"/>
                  </a:moveTo>
                  <a:cubicBezTo>
                    <a:pt x="7" y="3"/>
                    <a:pt x="0" y="10"/>
                    <a:pt x="2" y="18"/>
                  </a:cubicBezTo>
                  <a:cubicBezTo>
                    <a:pt x="3" y="26"/>
                    <a:pt x="12" y="32"/>
                    <a:pt x="22" y="30"/>
                  </a:cubicBezTo>
                  <a:cubicBezTo>
                    <a:pt x="31" y="29"/>
                    <a:pt x="38" y="21"/>
                    <a:pt x="37" y="13"/>
                  </a:cubicBezTo>
                  <a:cubicBezTo>
                    <a:pt x="35" y="5"/>
                    <a:pt x="26" y="0"/>
                    <a:pt x="1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8" name="任意多边形(F) 203">
              <a:extLst>
                <a:ext uri="{FF2B5EF4-FFF2-40B4-BE49-F238E27FC236}">
                  <a16:creationId xmlns:a16="http://schemas.microsoft.com/office/drawing/2014/main" id="{1D7650DC-334D-48E4-B68A-61DA6D2071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9375" y="782638"/>
              <a:ext cx="92075" cy="82550"/>
            </a:xfrm>
            <a:custGeom>
              <a:avLst/>
              <a:gdLst>
                <a:gd name="T0" fmla="*/ 19 w 29"/>
                <a:gd name="T1" fmla="*/ 3 h 26"/>
                <a:gd name="T2" fmla="*/ 2 w 29"/>
                <a:gd name="T3" fmla="*/ 7 h 26"/>
                <a:gd name="T4" fmla="*/ 9 w 29"/>
                <a:gd name="T5" fmla="*/ 23 h 26"/>
                <a:gd name="T6" fmla="*/ 26 w 29"/>
                <a:gd name="T7" fmla="*/ 19 h 26"/>
                <a:gd name="T8" fmla="*/ 19 w 29"/>
                <a:gd name="T9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19" y="3"/>
                  </a:moveTo>
                  <a:cubicBezTo>
                    <a:pt x="12" y="0"/>
                    <a:pt x="5" y="2"/>
                    <a:pt x="2" y="7"/>
                  </a:cubicBezTo>
                  <a:cubicBezTo>
                    <a:pt x="0" y="13"/>
                    <a:pt x="3" y="20"/>
                    <a:pt x="9" y="23"/>
                  </a:cubicBezTo>
                  <a:cubicBezTo>
                    <a:pt x="16" y="26"/>
                    <a:pt x="23" y="24"/>
                    <a:pt x="26" y="19"/>
                  </a:cubicBezTo>
                  <a:cubicBezTo>
                    <a:pt x="29" y="13"/>
                    <a:pt x="25" y="6"/>
                    <a:pt x="19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19" name="组 218">
            <a:extLst>
              <a:ext uri="{FF2B5EF4-FFF2-40B4-BE49-F238E27FC236}">
                <a16:creationId xmlns:a16="http://schemas.microsoft.com/office/drawing/2014/main" id="{439BD405-2D70-4C9B-89F8-71F650F4C2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781300" y="900113"/>
            <a:ext cx="304800" cy="317500"/>
            <a:chOff x="2781300" y="900113"/>
            <a:chExt cx="304800" cy="317500"/>
          </a:xfrm>
        </p:grpSpPr>
        <p:sp>
          <p:nvSpPr>
            <p:cNvPr id="220" name="任意多边形(F) 204">
              <a:extLst>
                <a:ext uri="{FF2B5EF4-FFF2-40B4-BE49-F238E27FC236}">
                  <a16:creationId xmlns:a16="http://schemas.microsoft.com/office/drawing/2014/main" id="{3CE5D418-0059-468D-A281-A7910A4957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81300" y="906463"/>
              <a:ext cx="187325" cy="228600"/>
            </a:xfrm>
            <a:custGeom>
              <a:avLst/>
              <a:gdLst>
                <a:gd name="T0" fmla="*/ 8 w 59"/>
                <a:gd name="T1" fmla="*/ 65 h 72"/>
                <a:gd name="T2" fmla="*/ 3 w 59"/>
                <a:gd name="T3" fmla="*/ 50 h 72"/>
                <a:gd name="T4" fmla="*/ 16 w 59"/>
                <a:gd name="T5" fmla="*/ 32 h 72"/>
                <a:gd name="T6" fmla="*/ 21 w 59"/>
                <a:gd name="T7" fmla="*/ 8 h 72"/>
                <a:gd name="T8" fmla="*/ 34 w 59"/>
                <a:gd name="T9" fmla="*/ 3 h 72"/>
                <a:gd name="T10" fmla="*/ 52 w 59"/>
                <a:gd name="T11" fmla="*/ 47 h 72"/>
                <a:gd name="T12" fmla="*/ 8 w 59"/>
                <a:gd name="T13" fmla="*/ 6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72">
                  <a:moveTo>
                    <a:pt x="8" y="65"/>
                  </a:moveTo>
                  <a:cubicBezTo>
                    <a:pt x="0" y="62"/>
                    <a:pt x="1" y="55"/>
                    <a:pt x="3" y="50"/>
                  </a:cubicBezTo>
                  <a:cubicBezTo>
                    <a:pt x="8" y="39"/>
                    <a:pt x="13" y="39"/>
                    <a:pt x="16" y="32"/>
                  </a:cubicBezTo>
                  <a:cubicBezTo>
                    <a:pt x="19" y="24"/>
                    <a:pt x="16" y="20"/>
                    <a:pt x="21" y="8"/>
                  </a:cubicBezTo>
                  <a:cubicBezTo>
                    <a:pt x="23" y="4"/>
                    <a:pt x="28" y="0"/>
                    <a:pt x="34" y="3"/>
                  </a:cubicBezTo>
                  <a:cubicBezTo>
                    <a:pt x="51" y="10"/>
                    <a:pt x="59" y="30"/>
                    <a:pt x="52" y="47"/>
                  </a:cubicBezTo>
                  <a:cubicBezTo>
                    <a:pt x="45" y="64"/>
                    <a:pt x="25" y="72"/>
                    <a:pt x="8" y="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1" name="任意多边形(F) 205">
              <a:extLst>
                <a:ext uri="{FF2B5EF4-FFF2-40B4-BE49-F238E27FC236}">
                  <a16:creationId xmlns:a16="http://schemas.microsoft.com/office/drawing/2014/main" id="{FB9F8AFC-4114-4822-9FA3-701A49C94A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65450" y="979488"/>
              <a:ext cx="120650" cy="104775"/>
            </a:xfrm>
            <a:custGeom>
              <a:avLst/>
              <a:gdLst>
                <a:gd name="T0" fmla="*/ 15 w 38"/>
                <a:gd name="T1" fmla="*/ 30 h 33"/>
                <a:gd name="T2" fmla="*/ 2 w 38"/>
                <a:gd name="T3" fmla="*/ 12 h 33"/>
                <a:gd name="T4" fmla="*/ 23 w 38"/>
                <a:gd name="T5" fmla="*/ 2 h 33"/>
                <a:gd name="T6" fmla="*/ 36 w 38"/>
                <a:gd name="T7" fmla="*/ 21 h 33"/>
                <a:gd name="T8" fmla="*/ 15 w 38"/>
                <a:gd name="T9" fmla="*/ 3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3">
                  <a:moveTo>
                    <a:pt x="15" y="30"/>
                  </a:moveTo>
                  <a:cubicBezTo>
                    <a:pt x="5" y="28"/>
                    <a:pt x="0" y="19"/>
                    <a:pt x="2" y="12"/>
                  </a:cubicBezTo>
                  <a:cubicBezTo>
                    <a:pt x="4" y="4"/>
                    <a:pt x="13" y="0"/>
                    <a:pt x="23" y="2"/>
                  </a:cubicBezTo>
                  <a:cubicBezTo>
                    <a:pt x="32" y="5"/>
                    <a:pt x="38" y="13"/>
                    <a:pt x="36" y="21"/>
                  </a:cubicBezTo>
                  <a:cubicBezTo>
                    <a:pt x="34" y="29"/>
                    <a:pt x="24" y="33"/>
                    <a:pt x="15" y="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2" name="任意多边形(F) 207">
              <a:extLst>
                <a:ext uri="{FF2B5EF4-FFF2-40B4-BE49-F238E27FC236}">
                  <a16:creationId xmlns:a16="http://schemas.microsoft.com/office/drawing/2014/main" id="{5B4D05B1-D1A9-4EB1-842C-DF0D3D567E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49575" y="900113"/>
              <a:ext cx="92075" cy="82550"/>
            </a:xfrm>
            <a:custGeom>
              <a:avLst/>
              <a:gdLst>
                <a:gd name="T0" fmla="*/ 18 w 29"/>
                <a:gd name="T1" fmla="*/ 23 h 26"/>
                <a:gd name="T2" fmla="*/ 2 w 29"/>
                <a:gd name="T3" fmla="*/ 17 h 26"/>
                <a:gd name="T4" fmla="*/ 11 w 29"/>
                <a:gd name="T5" fmla="*/ 3 h 26"/>
                <a:gd name="T6" fmla="*/ 27 w 29"/>
                <a:gd name="T7" fmla="*/ 8 h 26"/>
                <a:gd name="T8" fmla="*/ 18 w 29"/>
                <a:gd name="T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18" y="23"/>
                  </a:moveTo>
                  <a:cubicBezTo>
                    <a:pt x="12" y="26"/>
                    <a:pt x="4" y="23"/>
                    <a:pt x="2" y="17"/>
                  </a:cubicBezTo>
                  <a:cubicBezTo>
                    <a:pt x="0" y="12"/>
                    <a:pt x="4" y="5"/>
                    <a:pt x="11" y="3"/>
                  </a:cubicBezTo>
                  <a:cubicBezTo>
                    <a:pt x="18" y="0"/>
                    <a:pt x="25" y="3"/>
                    <a:pt x="27" y="8"/>
                  </a:cubicBezTo>
                  <a:cubicBezTo>
                    <a:pt x="29" y="14"/>
                    <a:pt x="25" y="21"/>
                    <a:pt x="18" y="2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3" name="任意多边形(F) 208">
              <a:extLst>
                <a:ext uri="{FF2B5EF4-FFF2-40B4-BE49-F238E27FC236}">
                  <a16:creationId xmlns:a16="http://schemas.microsoft.com/office/drawing/2014/main" id="{89CB5BD0-69E7-4B57-A281-8CFE4E77D7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21000" y="1071563"/>
              <a:ext cx="123825" cy="114300"/>
            </a:xfrm>
            <a:custGeom>
              <a:avLst/>
              <a:gdLst>
                <a:gd name="T0" fmla="*/ 27 w 39"/>
                <a:gd name="T1" fmla="*/ 5 h 36"/>
                <a:gd name="T2" fmla="*/ 5 w 39"/>
                <a:gd name="T3" fmla="*/ 9 h 36"/>
                <a:gd name="T4" fmla="*/ 12 w 39"/>
                <a:gd name="T5" fmla="*/ 31 h 36"/>
                <a:gd name="T6" fmla="*/ 35 w 39"/>
                <a:gd name="T7" fmla="*/ 27 h 36"/>
                <a:gd name="T8" fmla="*/ 27 w 39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6">
                  <a:moveTo>
                    <a:pt x="27" y="5"/>
                  </a:moveTo>
                  <a:cubicBezTo>
                    <a:pt x="19" y="0"/>
                    <a:pt x="9" y="2"/>
                    <a:pt x="5" y="9"/>
                  </a:cubicBezTo>
                  <a:cubicBezTo>
                    <a:pt x="0" y="16"/>
                    <a:pt x="4" y="26"/>
                    <a:pt x="12" y="31"/>
                  </a:cubicBezTo>
                  <a:cubicBezTo>
                    <a:pt x="21" y="36"/>
                    <a:pt x="31" y="34"/>
                    <a:pt x="35" y="27"/>
                  </a:cubicBezTo>
                  <a:cubicBezTo>
                    <a:pt x="39" y="20"/>
                    <a:pt x="36" y="10"/>
                    <a:pt x="27" y="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4" name="任意多边形(F) 209">
              <a:extLst>
                <a:ext uri="{FF2B5EF4-FFF2-40B4-BE49-F238E27FC236}">
                  <a16:creationId xmlns:a16="http://schemas.microsoft.com/office/drawing/2014/main" id="{B59EA90D-82AE-4ACA-844B-D7437C49C8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500" y="1125538"/>
              <a:ext cx="82550" cy="92075"/>
            </a:xfrm>
            <a:custGeom>
              <a:avLst/>
              <a:gdLst>
                <a:gd name="T0" fmla="*/ 23 w 26"/>
                <a:gd name="T1" fmla="*/ 10 h 29"/>
                <a:gd name="T2" fmla="*/ 8 w 26"/>
                <a:gd name="T3" fmla="*/ 2 h 29"/>
                <a:gd name="T4" fmla="*/ 3 w 26"/>
                <a:gd name="T5" fmla="*/ 19 h 29"/>
                <a:gd name="T6" fmla="*/ 18 w 26"/>
                <a:gd name="T7" fmla="*/ 26 h 29"/>
                <a:gd name="T8" fmla="*/ 23 w 26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3" y="10"/>
                  </a:moveTo>
                  <a:cubicBezTo>
                    <a:pt x="20" y="3"/>
                    <a:pt x="13" y="0"/>
                    <a:pt x="8" y="2"/>
                  </a:cubicBezTo>
                  <a:cubicBezTo>
                    <a:pt x="2" y="5"/>
                    <a:pt x="0" y="12"/>
                    <a:pt x="3" y="19"/>
                  </a:cubicBezTo>
                  <a:cubicBezTo>
                    <a:pt x="6" y="25"/>
                    <a:pt x="13" y="29"/>
                    <a:pt x="18" y="26"/>
                  </a:cubicBezTo>
                  <a:cubicBezTo>
                    <a:pt x="24" y="24"/>
                    <a:pt x="26" y="16"/>
                    <a:pt x="23" y="1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25" name="组 224">
            <a:extLst>
              <a:ext uri="{FF2B5EF4-FFF2-40B4-BE49-F238E27FC236}">
                <a16:creationId xmlns:a16="http://schemas.microsoft.com/office/drawing/2014/main" id="{15E0A48F-18EB-4A7C-9779-1B6F428EA9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733550" y="461963"/>
            <a:ext cx="307975" cy="314325"/>
            <a:chOff x="1733550" y="461963"/>
            <a:chExt cx="307975" cy="314325"/>
          </a:xfrm>
        </p:grpSpPr>
        <p:sp>
          <p:nvSpPr>
            <p:cNvPr id="226" name="任意多边形(F) 210">
              <a:extLst>
                <a:ext uri="{FF2B5EF4-FFF2-40B4-BE49-F238E27FC236}">
                  <a16:creationId xmlns:a16="http://schemas.microsoft.com/office/drawing/2014/main" id="{854B6262-C860-404A-80ED-830AC14721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33550" y="547688"/>
              <a:ext cx="193675" cy="228600"/>
            </a:xfrm>
            <a:custGeom>
              <a:avLst/>
              <a:gdLst>
                <a:gd name="T0" fmla="*/ 38 w 61"/>
                <a:gd name="T1" fmla="*/ 68 h 72"/>
                <a:gd name="T2" fmla="*/ 24 w 61"/>
                <a:gd name="T3" fmla="*/ 63 h 72"/>
                <a:gd name="T4" fmla="*/ 18 w 61"/>
                <a:gd name="T5" fmla="*/ 41 h 72"/>
                <a:gd name="T6" fmla="*/ 2 w 61"/>
                <a:gd name="T7" fmla="*/ 23 h 72"/>
                <a:gd name="T8" fmla="*/ 6 w 61"/>
                <a:gd name="T9" fmla="*/ 9 h 72"/>
                <a:gd name="T10" fmla="*/ 52 w 61"/>
                <a:gd name="T11" fmla="*/ 23 h 72"/>
                <a:gd name="T12" fmla="*/ 38 w 61"/>
                <a:gd name="T13" fmla="*/ 6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72">
                  <a:moveTo>
                    <a:pt x="38" y="68"/>
                  </a:moveTo>
                  <a:cubicBezTo>
                    <a:pt x="31" y="72"/>
                    <a:pt x="27" y="67"/>
                    <a:pt x="24" y="63"/>
                  </a:cubicBezTo>
                  <a:cubicBezTo>
                    <a:pt x="18" y="52"/>
                    <a:pt x="21" y="48"/>
                    <a:pt x="18" y="41"/>
                  </a:cubicBezTo>
                  <a:cubicBezTo>
                    <a:pt x="14" y="34"/>
                    <a:pt x="8" y="34"/>
                    <a:pt x="2" y="23"/>
                  </a:cubicBezTo>
                  <a:cubicBezTo>
                    <a:pt x="0" y="19"/>
                    <a:pt x="0" y="12"/>
                    <a:pt x="6" y="9"/>
                  </a:cubicBezTo>
                  <a:cubicBezTo>
                    <a:pt x="22" y="0"/>
                    <a:pt x="43" y="6"/>
                    <a:pt x="52" y="23"/>
                  </a:cubicBezTo>
                  <a:cubicBezTo>
                    <a:pt x="61" y="39"/>
                    <a:pt x="55" y="59"/>
                    <a:pt x="38" y="6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7" name="任意多边形(F) 211">
              <a:extLst>
                <a:ext uri="{FF2B5EF4-FFF2-40B4-BE49-F238E27FC236}">
                  <a16:creationId xmlns:a16="http://schemas.microsoft.com/office/drawing/2014/main" id="{EB892648-2646-4BF6-A60A-0D6D664355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66900" y="487363"/>
              <a:ext cx="120650" cy="111125"/>
            </a:xfrm>
            <a:custGeom>
              <a:avLst/>
              <a:gdLst>
                <a:gd name="T0" fmla="*/ 28 w 38"/>
                <a:gd name="T1" fmla="*/ 29 h 35"/>
                <a:gd name="T2" fmla="*/ 5 w 38"/>
                <a:gd name="T3" fmla="*/ 28 h 35"/>
                <a:gd name="T4" fmla="*/ 11 w 38"/>
                <a:gd name="T5" fmla="*/ 5 h 35"/>
                <a:gd name="T6" fmla="*/ 34 w 38"/>
                <a:gd name="T7" fmla="*/ 7 h 35"/>
                <a:gd name="T8" fmla="*/ 28 w 38"/>
                <a:gd name="T9" fmla="*/ 2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5">
                  <a:moveTo>
                    <a:pt x="28" y="29"/>
                  </a:moveTo>
                  <a:cubicBezTo>
                    <a:pt x="20" y="35"/>
                    <a:pt x="10" y="34"/>
                    <a:pt x="5" y="28"/>
                  </a:cubicBezTo>
                  <a:cubicBezTo>
                    <a:pt x="0" y="21"/>
                    <a:pt x="3" y="11"/>
                    <a:pt x="11" y="5"/>
                  </a:cubicBezTo>
                  <a:cubicBezTo>
                    <a:pt x="19" y="0"/>
                    <a:pt x="29" y="0"/>
                    <a:pt x="34" y="7"/>
                  </a:cubicBezTo>
                  <a:cubicBezTo>
                    <a:pt x="38" y="13"/>
                    <a:pt x="36" y="23"/>
                    <a:pt x="28" y="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8" name="任意多边形(F) 212">
              <a:extLst>
                <a:ext uri="{FF2B5EF4-FFF2-40B4-BE49-F238E27FC236}">
                  <a16:creationId xmlns:a16="http://schemas.microsoft.com/office/drawing/2014/main" id="{762A4A2D-E5EB-4BD0-9A4B-625D4CF57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00225" y="461963"/>
              <a:ext cx="79375" cy="92075"/>
            </a:xfrm>
            <a:custGeom>
              <a:avLst/>
              <a:gdLst>
                <a:gd name="T0" fmla="*/ 23 w 25"/>
                <a:gd name="T1" fmla="*/ 18 h 29"/>
                <a:gd name="T2" fmla="*/ 8 w 25"/>
                <a:gd name="T3" fmla="*/ 27 h 29"/>
                <a:gd name="T4" fmla="*/ 2 w 25"/>
                <a:gd name="T5" fmla="*/ 11 h 29"/>
                <a:gd name="T6" fmla="*/ 17 w 25"/>
                <a:gd name="T7" fmla="*/ 2 h 29"/>
                <a:gd name="T8" fmla="*/ 23 w 25"/>
                <a:gd name="T9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9">
                  <a:moveTo>
                    <a:pt x="23" y="18"/>
                  </a:moveTo>
                  <a:cubicBezTo>
                    <a:pt x="21" y="25"/>
                    <a:pt x="14" y="29"/>
                    <a:pt x="8" y="27"/>
                  </a:cubicBezTo>
                  <a:cubicBezTo>
                    <a:pt x="2" y="25"/>
                    <a:pt x="0" y="18"/>
                    <a:pt x="2" y="11"/>
                  </a:cubicBezTo>
                  <a:cubicBezTo>
                    <a:pt x="4" y="4"/>
                    <a:pt x="11" y="0"/>
                    <a:pt x="17" y="2"/>
                  </a:cubicBezTo>
                  <a:cubicBezTo>
                    <a:pt x="22" y="4"/>
                    <a:pt x="25" y="11"/>
                    <a:pt x="23" y="1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9" name="任意多边形(F) 213">
              <a:extLst>
                <a:ext uri="{FF2B5EF4-FFF2-40B4-BE49-F238E27FC236}">
                  <a16:creationId xmlns:a16="http://schemas.microsoft.com/office/drawing/2014/main" id="{EA1B3EAB-D6B2-472E-8FB1-84788DEBBC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17700" y="579438"/>
              <a:ext cx="123825" cy="111125"/>
            </a:xfrm>
            <a:custGeom>
              <a:avLst/>
              <a:gdLst>
                <a:gd name="T0" fmla="*/ 14 w 39"/>
                <a:gd name="T1" fmla="*/ 4 h 35"/>
                <a:gd name="T2" fmla="*/ 3 w 39"/>
                <a:gd name="T3" fmla="*/ 24 h 35"/>
                <a:gd name="T4" fmla="*/ 25 w 39"/>
                <a:gd name="T5" fmla="*/ 31 h 35"/>
                <a:gd name="T6" fmla="*/ 36 w 39"/>
                <a:gd name="T7" fmla="*/ 11 h 35"/>
                <a:gd name="T8" fmla="*/ 14 w 39"/>
                <a:gd name="T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5">
                  <a:moveTo>
                    <a:pt x="14" y="4"/>
                  </a:moveTo>
                  <a:cubicBezTo>
                    <a:pt x="5" y="7"/>
                    <a:pt x="0" y="16"/>
                    <a:pt x="3" y="24"/>
                  </a:cubicBezTo>
                  <a:cubicBezTo>
                    <a:pt x="6" y="32"/>
                    <a:pt x="16" y="35"/>
                    <a:pt x="25" y="31"/>
                  </a:cubicBezTo>
                  <a:cubicBezTo>
                    <a:pt x="34" y="28"/>
                    <a:pt x="39" y="19"/>
                    <a:pt x="36" y="11"/>
                  </a:cubicBezTo>
                  <a:cubicBezTo>
                    <a:pt x="33" y="4"/>
                    <a:pt x="23" y="0"/>
                    <a:pt x="14" y="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0" name="任意多边形(F) 214">
              <a:extLst>
                <a:ext uri="{FF2B5EF4-FFF2-40B4-BE49-F238E27FC236}">
                  <a16:creationId xmlns:a16="http://schemas.microsoft.com/office/drawing/2014/main" id="{9583F141-F1BE-46E9-AAE8-3D93C5F7D8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14525" y="687388"/>
              <a:ext cx="88900" cy="79375"/>
            </a:xfrm>
            <a:custGeom>
              <a:avLst/>
              <a:gdLst>
                <a:gd name="T0" fmla="*/ 17 w 28"/>
                <a:gd name="T1" fmla="*/ 2 h 25"/>
                <a:gd name="T2" fmla="*/ 1 w 28"/>
                <a:gd name="T3" fmla="*/ 10 h 25"/>
                <a:gd name="T4" fmla="*/ 11 w 28"/>
                <a:gd name="T5" fmla="*/ 23 h 25"/>
                <a:gd name="T6" fmla="*/ 27 w 28"/>
                <a:gd name="T7" fmla="*/ 16 h 25"/>
                <a:gd name="T8" fmla="*/ 17 w 28"/>
                <a:gd name="T9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17" y="2"/>
                  </a:moveTo>
                  <a:cubicBezTo>
                    <a:pt x="10" y="0"/>
                    <a:pt x="3" y="4"/>
                    <a:pt x="1" y="10"/>
                  </a:cubicBezTo>
                  <a:cubicBezTo>
                    <a:pt x="0" y="15"/>
                    <a:pt x="4" y="22"/>
                    <a:pt x="11" y="23"/>
                  </a:cubicBezTo>
                  <a:cubicBezTo>
                    <a:pt x="18" y="25"/>
                    <a:pt x="25" y="22"/>
                    <a:pt x="27" y="16"/>
                  </a:cubicBezTo>
                  <a:cubicBezTo>
                    <a:pt x="28" y="10"/>
                    <a:pt x="24" y="4"/>
                    <a:pt x="17" y="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31" name="组 230">
            <a:extLst>
              <a:ext uri="{FF2B5EF4-FFF2-40B4-BE49-F238E27FC236}">
                <a16:creationId xmlns:a16="http://schemas.microsoft.com/office/drawing/2014/main" id="{586D727D-E404-4928-A69B-66CF2E8EA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127250" y="747713"/>
            <a:ext cx="282575" cy="330200"/>
            <a:chOff x="2127250" y="747713"/>
            <a:chExt cx="282575" cy="330200"/>
          </a:xfrm>
        </p:grpSpPr>
        <p:sp>
          <p:nvSpPr>
            <p:cNvPr id="232" name="任意多边形(F) 215">
              <a:extLst>
                <a:ext uri="{FF2B5EF4-FFF2-40B4-BE49-F238E27FC236}">
                  <a16:creationId xmlns:a16="http://schemas.microsoft.com/office/drawing/2014/main" id="{46D0CA63-DB80-4D47-B753-55C1850113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27250" y="779463"/>
              <a:ext cx="165100" cy="225425"/>
            </a:xfrm>
            <a:custGeom>
              <a:avLst/>
              <a:gdLst>
                <a:gd name="T0" fmla="*/ 8 w 52"/>
                <a:gd name="T1" fmla="*/ 68 h 71"/>
                <a:gd name="T2" fmla="*/ 1 w 52"/>
                <a:gd name="T3" fmla="*/ 54 h 71"/>
                <a:gd name="T4" fmla="*/ 10 w 52"/>
                <a:gd name="T5" fmla="*/ 34 h 71"/>
                <a:gd name="T6" fmla="*/ 10 w 52"/>
                <a:gd name="T7" fmla="*/ 10 h 71"/>
                <a:gd name="T8" fmla="*/ 21 w 52"/>
                <a:gd name="T9" fmla="*/ 2 h 71"/>
                <a:gd name="T10" fmla="*/ 48 w 52"/>
                <a:gd name="T11" fmla="*/ 41 h 71"/>
                <a:gd name="T12" fmla="*/ 8 w 52"/>
                <a:gd name="T13" fmla="*/ 6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71">
                  <a:moveTo>
                    <a:pt x="8" y="68"/>
                  </a:moveTo>
                  <a:cubicBezTo>
                    <a:pt x="0" y="66"/>
                    <a:pt x="0" y="60"/>
                    <a:pt x="1" y="54"/>
                  </a:cubicBezTo>
                  <a:cubicBezTo>
                    <a:pt x="3" y="42"/>
                    <a:pt x="8" y="42"/>
                    <a:pt x="10" y="34"/>
                  </a:cubicBezTo>
                  <a:cubicBezTo>
                    <a:pt x="11" y="26"/>
                    <a:pt x="7" y="22"/>
                    <a:pt x="10" y="10"/>
                  </a:cubicBezTo>
                  <a:cubicBezTo>
                    <a:pt x="11" y="6"/>
                    <a:pt x="15" y="0"/>
                    <a:pt x="21" y="2"/>
                  </a:cubicBezTo>
                  <a:cubicBezTo>
                    <a:pt x="40" y="5"/>
                    <a:pt x="52" y="23"/>
                    <a:pt x="48" y="41"/>
                  </a:cubicBezTo>
                  <a:cubicBezTo>
                    <a:pt x="44" y="60"/>
                    <a:pt x="27" y="71"/>
                    <a:pt x="8" y="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3" name="任意多边形(F) 216">
              <a:extLst>
                <a:ext uri="{FF2B5EF4-FFF2-40B4-BE49-F238E27FC236}">
                  <a16:creationId xmlns:a16="http://schemas.microsoft.com/office/drawing/2014/main" id="{A792E239-A414-4968-B9F2-870FEFC2FE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95525" y="820738"/>
              <a:ext cx="114300" cy="98425"/>
            </a:xfrm>
            <a:custGeom>
              <a:avLst/>
              <a:gdLst>
                <a:gd name="T0" fmla="*/ 17 w 36"/>
                <a:gd name="T1" fmla="*/ 30 h 31"/>
                <a:gd name="T2" fmla="*/ 0 w 36"/>
                <a:gd name="T3" fmla="*/ 15 h 31"/>
                <a:gd name="T4" fmla="*/ 19 w 36"/>
                <a:gd name="T5" fmla="*/ 1 h 31"/>
                <a:gd name="T6" fmla="*/ 35 w 36"/>
                <a:gd name="T7" fmla="*/ 17 h 31"/>
                <a:gd name="T8" fmla="*/ 17 w 36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17" y="30"/>
                  </a:moveTo>
                  <a:cubicBezTo>
                    <a:pt x="7" y="30"/>
                    <a:pt x="0" y="23"/>
                    <a:pt x="0" y="15"/>
                  </a:cubicBezTo>
                  <a:cubicBezTo>
                    <a:pt x="1" y="6"/>
                    <a:pt x="9" y="0"/>
                    <a:pt x="19" y="1"/>
                  </a:cubicBezTo>
                  <a:cubicBezTo>
                    <a:pt x="28" y="2"/>
                    <a:pt x="36" y="9"/>
                    <a:pt x="35" y="17"/>
                  </a:cubicBezTo>
                  <a:cubicBezTo>
                    <a:pt x="35" y="25"/>
                    <a:pt x="27" y="31"/>
                    <a:pt x="1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4" name="任意多边形(F) 217">
              <a:extLst>
                <a:ext uri="{FF2B5EF4-FFF2-40B4-BE49-F238E27FC236}">
                  <a16:creationId xmlns:a16="http://schemas.microsoft.com/office/drawing/2014/main" id="{AA50B8F8-2788-4054-A210-480E4CBA17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0600" y="747713"/>
              <a:ext cx="92075" cy="82550"/>
            </a:xfrm>
            <a:custGeom>
              <a:avLst/>
              <a:gdLst>
                <a:gd name="T0" fmla="*/ 20 w 29"/>
                <a:gd name="T1" fmla="*/ 22 h 26"/>
                <a:gd name="T2" fmla="*/ 3 w 29"/>
                <a:gd name="T3" fmla="*/ 20 h 26"/>
                <a:gd name="T4" fmla="*/ 8 w 29"/>
                <a:gd name="T5" fmla="*/ 3 h 26"/>
                <a:gd name="T6" fmla="*/ 25 w 29"/>
                <a:gd name="T7" fmla="*/ 6 h 26"/>
                <a:gd name="T8" fmla="*/ 20 w 29"/>
                <a:gd name="T9" fmla="*/ 2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20" y="22"/>
                  </a:moveTo>
                  <a:cubicBezTo>
                    <a:pt x="14" y="26"/>
                    <a:pt x="6" y="25"/>
                    <a:pt x="3" y="20"/>
                  </a:cubicBezTo>
                  <a:cubicBezTo>
                    <a:pt x="0" y="14"/>
                    <a:pt x="2" y="7"/>
                    <a:pt x="8" y="3"/>
                  </a:cubicBezTo>
                  <a:cubicBezTo>
                    <a:pt x="15" y="0"/>
                    <a:pt x="22" y="1"/>
                    <a:pt x="25" y="6"/>
                  </a:cubicBezTo>
                  <a:cubicBezTo>
                    <a:pt x="29" y="11"/>
                    <a:pt x="26" y="18"/>
                    <a:pt x="20" y="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5" name="任意多边形(F) 218">
              <a:extLst>
                <a:ext uri="{FF2B5EF4-FFF2-40B4-BE49-F238E27FC236}">
                  <a16:creationId xmlns:a16="http://schemas.microsoft.com/office/drawing/2014/main" id="{7A8231B4-8DF2-4C76-BDD5-C3C39443BB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70125" y="919163"/>
              <a:ext cx="123825" cy="107950"/>
            </a:xfrm>
            <a:custGeom>
              <a:avLst/>
              <a:gdLst>
                <a:gd name="T0" fmla="*/ 24 w 39"/>
                <a:gd name="T1" fmla="*/ 4 h 34"/>
                <a:gd name="T2" fmla="*/ 3 w 39"/>
                <a:gd name="T3" fmla="*/ 12 h 34"/>
                <a:gd name="T4" fmla="*/ 15 w 39"/>
                <a:gd name="T5" fmla="*/ 31 h 34"/>
                <a:gd name="T6" fmla="*/ 36 w 39"/>
                <a:gd name="T7" fmla="*/ 23 h 34"/>
                <a:gd name="T8" fmla="*/ 24 w 39"/>
                <a:gd name="T9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24" y="4"/>
                  </a:moveTo>
                  <a:cubicBezTo>
                    <a:pt x="15" y="0"/>
                    <a:pt x="5" y="4"/>
                    <a:pt x="3" y="12"/>
                  </a:cubicBezTo>
                  <a:cubicBezTo>
                    <a:pt x="0" y="19"/>
                    <a:pt x="5" y="28"/>
                    <a:pt x="15" y="31"/>
                  </a:cubicBezTo>
                  <a:cubicBezTo>
                    <a:pt x="24" y="34"/>
                    <a:pt x="34" y="31"/>
                    <a:pt x="36" y="23"/>
                  </a:cubicBezTo>
                  <a:cubicBezTo>
                    <a:pt x="39" y="15"/>
                    <a:pt x="33" y="7"/>
                    <a:pt x="24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6" name="任意多边形(F) 219">
              <a:extLst>
                <a:ext uri="{FF2B5EF4-FFF2-40B4-BE49-F238E27FC236}">
                  <a16:creationId xmlns:a16="http://schemas.microsoft.com/office/drawing/2014/main" id="{1ED86608-E16B-4DA4-832C-A458F2087A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16150" y="989013"/>
              <a:ext cx="82550" cy="88900"/>
            </a:xfrm>
            <a:custGeom>
              <a:avLst/>
              <a:gdLst>
                <a:gd name="T0" fmla="*/ 22 w 26"/>
                <a:gd name="T1" fmla="*/ 7 h 28"/>
                <a:gd name="T2" fmla="*/ 5 w 26"/>
                <a:gd name="T3" fmla="*/ 3 h 28"/>
                <a:gd name="T4" fmla="*/ 4 w 26"/>
                <a:gd name="T5" fmla="*/ 20 h 28"/>
                <a:gd name="T6" fmla="*/ 21 w 26"/>
                <a:gd name="T7" fmla="*/ 25 h 28"/>
                <a:gd name="T8" fmla="*/ 22 w 26"/>
                <a:gd name="T9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2" y="7"/>
                  </a:moveTo>
                  <a:cubicBezTo>
                    <a:pt x="18" y="2"/>
                    <a:pt x="10" y="0"/>
                    <a:pt x="5" y="3"/>
                  </a:cubicBezTo>
                  <a:cubicBezTo>
                    <a:pt x="0" y="7"/>
                    <a:pt x="0" y="15"/>
                    <a:pt x="4" y="20"/>
                  </a:cubicBezTo>
                  <a:cubicBezTo>
                    <a:pt x="8" y="26"/>
                    <a:pt x="16" y="28"/>
                    <a:pt x="21" y="25"/>
                  </a:cubicBezTo>
                  <a:cubicBezTo>
                    <a:pt x="26" y="21"/>
                    <a:pt x="26" y="13"/>
                    <a:pt x="22" y="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37" name="组 236">
            <a:extLst>
              <a:ext uri="{FF2B5EF4-FFF2-40B4-BE49-F238E27FC236}">
                <a16:creationId xmlns:a16="http://schemas.microsoft.com/office/drawing/2014/main" id="{A2A09BA4-E97F-4124-8405-DA4682A594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362" y="538163"/>
            <a:ext cx="295275" cy="327025"/>
            <a:chOff x="1249362" y="538163"/>
            <a:chExt cx="295275" cy="327025"/>
          </a:xfrm>
        </p:grpSpPr>
        <p:sp>
          <p:nvSpPr>
            <p:cNvPr id="238" name="任意多边形(F) 220">
              <a:extLst>
                <a:ext uri="{FF2B5EF4-FFF2-40B4-BE49-F238E27FC236}">
                  <a16:creationId xmlns:a16="http://schemas.microsoft.com/office/drawing/2014/main" id="{6D4A6119-3744-47CF-BF1D-EC8057A4CEF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9362" y="614363"/>
              <a:ext cx="177800" cy="231775"/>
            </a:xfrm>
            <a:custGeom>
              <a:avLst/>
              <a:gdLst>
                <a:gd name="T0" fmla="*/ 28 w 56"/>
                <a:gd name="T1" fmla="*/ 70 h 73"/>
                <a:gd name="T2" fmla="*/ 15 w 56"/>
                <a:gd name="T3" fmla="*/ 62 h 73"/>
                <a:gd name="T4" fmla="*/ 13 w 56"/>
                <a:gd name="T5" fmla="*/ 39 h 73"/>
                <a:gd name="T6" fmla="*/ 2 w 56"/>
                <a:gd name="T7" fmla="*/ 18 h 73"/>
                <a:gd name="T8" fmla="*/ 8 w 56"/>
                <a:gd name="T9" fmla="*/ 5 h 73"/>
                <a:gd name="T10" fmla="*/ 50 w 56"/>
                <a:gd name="T11" fmla="*/ 28 h 73"/>
                <a:gd name="T12" fmla="*/ 28 w 56"/>
                <a:gd name="T13" fmla="*/ 7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73">
                  <a:moveTo>
                    <a:pt x="28" y="70"/>
                  </a:moveTo>
                  <a:cubicBezTo>
                    <a:pt x="20" y="73"/>
                    <a:pt x="16" y="67"/>
                    <a:pt x="15" y="62"/>
                  </a:cubicBezTo>
                  <a:cubicBezTo>
                    <a:pt x="11" y="50"/>
                    <a:pt x="15" y="47"/>
                    <a:pt x="13" y="39"/>
                  </a:cubicBezTo>
                  <a:cubicBezTo>
                    <a:pt x="10" y="31"/>
                    <a:pt x="5" y="30"/>
                    <a:pt x="2" y="18"/>
                  </a:cubicBezTo>
                  <a:cubicBezTo>
                    <a:pt x="0" y="14"/>
                    <a:pt x="2" y="7"/>
                    <a:pt x="8" y="5"/>
                  </a:cubicBezTo>
                  <a:cubicBezTo>
                    <a:pt x="26" y="0"/>
                    <a:pt x="45" y="10"/>
                    <a:pt x="50" y="28"/>
                  </a:cubicBezTo>
                  <a:cubicBezTo>
                    <a:pt x="56" y="46"/>
                    <a:pt x="45" y="65"/>
                    <a:pt x="28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9" name="任意多边形(F) 221">
              <a:extLst>
                <a:ext uri="{FF2B5EF4-FFF2-40B4-BE49-F238E27FC236}">
                  <a16:creationId xmlns:a16="http://schemas.microsoft.com/office/drawing/2014/main" id="{662A2C2F-862B-4291-B5AB-6423579A7E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92237" y="579438"/>
              <a:ext cx="123825" cy="111125"/>
            </a:xfrm>
            <a:custGeom>
              <a:avLst/>
              <a:gdLst>
                <a:gd name="T0" fmla="*/ 25 w 39"/>
                <a:gd name="T1" fmla="*/ 31 h 35"/>
                <a:gd name="T2" fmla="*/ 3 w 39"/>
                <a:gd name="T3" fmla="*/ 25 h 35"/>
                <a:gd name="T4" fmla="*/ 13 w 39"/>
                <a:gd name="T5" fmla="*/ 4 h 35"/>
                <a:gd name="T6" fmla="*/ 36 w 39"/>
                <a:gd name="T7" fmla="*/ 10 h 35"/>
                <a:gd name="T8" fmla="*/ 25 w 39"/>
                <a:gd name="T9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5">
                  <a:moveTo>
                    <a:pt x="25" y="31"/>
                  </a:moveTo>
                  <a:cubicBezTo>
                    <a:pt x="17" y="35"/>
                    <a:pt x="7" y="32"/>
                    <a:pt x="3" y="25"/>
                  </a:cubicBezTo>
                  <a:cubicBezTo>
                    <a:pt x="0" y="17"/>
                    <a:pt x="5" y="8"/>
                    <a:pt x="13" y="4"/>
                  </a:cubicBezTo>
                  <a:cubicBezTo>
                    <a:pt x="22" y="0"/>
                    <a:pt x="32" y="3"/>
                    <a:pt x="36" y="10"/>
                  </a:cubicBezTo>
                  <a:cubicBezTo>
                    <a:pt x="39" y="17"/>
                    <a:pt x="34" y="27"/>
                    <a:pt x="25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0" name="任意多边形(F) 222">
              <a:extLst>
                <a:ext uri="{FF2B5EF4-FFF2-40B4-BE49-F238E27FC236}">
                  <a16:creationId xmlns:a16="http://schemas.microsoft.com/office/drawing/2014/main" id="{F4B8A6DF-4BFE-4C35-8B30-C9EE1B3BE4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31912" y="538163"/>
              <a:ext cx="82550" cy="92075"/>
            </a:xfrm>
            <a:custGeom>
              <a:avLst/>
              <a:gdLst>
                <a:gd name="T0" fmla="*/ 23 w 26"/>
                <a:gd name="T1" fmla="*/ 20 h 29"/>
                <a:gd name="T2" fmla="*/ 7 w 26"/>
                <a:gd name="T3" fmla="*/ 26 h 29"/>
                <a:gd name="T4" fmla="*/ 4 w 26"/>
                <a:gd name="T5" fmla="*/ 9 h 29"/>
                <a:gd name="T6" fmla="*/ 20 w 26"/>
                <a:gd name="T7" fmla="*/ 3 h 29"/>
                <a:gd name="T8" fmla="*/ 23 w 26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3" y="20"/>
                  </a:moveTo>
                  <a:cubicBezTo>
                    <a:pt x="19" y="26"/>
                    <a:pt x="12" y="29"/>
                    <a:pt x="7" y="26"/>
                  </a:cubicBezTo>
                  <a:cubicBezTo>
                    <a:pt x="1" y="23"/>
                    <a:pt x="0" y="15"/>
                    <a:pt x="4" y="9"/>
                  </a:cubicBezTo>
                  <a:cubicBezTo>
                    <a:pt x="8" y="2"/>
                    <a:pt x="15" y="0"/>
                    <a:pt x="20" y="3"/>
                  </a:cubicBezTo>
                  <a:cubicBezTo>
                    <a:pt x="25" y="6"/>
                    <a:pt x="26" y="14"/>
                    <a:pt x="23" y="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1" name="任意多边形(F) 223">
              <a:extLst>
                <a:ext uri="{FF2B5EF4-FFF2-40B4-BE49-F238E27FC236}">
                  <a16:creationId xmlns:a16="http://schemas.microsoft.com/office/drawing/2014/main" id="{AE1F82AE-B36D-4EBC-8D99-0AE0760F0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7" y="684213"/>
              <a:ext cx="120650" cy="101600"/>
            </a:xfrm>
            <a:custGeom>
              <a:avLst/>
              <a:gdLst>
                <a:gd name="T0" fmla="*/ 17 w 38"/>
                <a:gd name="T1" fmla="*/ 2 h 32"/>
                <a:gd name="T2" fmla="*/ 2 w 38"/>
                <a:gd name="T3" fmla="*/ 19 h 32"/>
                <a:gd name="T4" fmla="*/ 21 w 38"/>
                <a:gd name="T5" fmla="*/ 31 h 32"/>
                <a:gd name="T6" fmla="*/ 37 w 38"/>
                <a:gd name="T7" fmla="*/ 14 h 32"/>
                <a:gd name="T8" fmla="*/ 17 w 38"/>
                <a:gd name="T9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2">
                  <a:moveTo>
                    <a:pt x="17" y="2"/>
                  </a:moveTo>
                  <a:cubicBezTo>
                    <a:pt x="7" y="3"/>
                    <a:pt x="0" y="11"/>
                    <a:pt x="2" y="19"/>
                  </a:cubicBezTo>
                  <a:cubicBezTo>
                    <a:pt x="3" y="27"/>
                    <a:pt x="12" y="32"/>
                    <a:pt x="21" y="31"/>
                  </a:cubicBezTo>
                  <a:cubicBezTo>
                    <a:pt x="31" y="29"/>
                    <a:pt x="38" y="22"/>
                    <a:pt x="37" y="14"/>
                  </a:cubicBezTo>
                  <a:cubicBezTo>
                    <a:pt x="35" y="5"/>
                    <a:pt x="26" y="0"/>
                    <a:pt x="17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任意多边形(F) 224">
              <a:extLst>
                <a:ext uri="{FF2B5EF4-FFF2-40B4-BE49-F238E27FC236}">
                  <a16:creationId xmlns:a16="http://schemas.microsoft.com/office/drawing/2014/main" id="{1540C772-CC95-42D3-A1AE-651D1B2599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98587" y="782638"/>
              <a:ext cx="92075" cy="82550"/>
            </a:xfrm>
            <a:custGeom>
              <a:avLst/>
              <a:gdLst>
                <a:gd name="T0" fmla="*/ 20 w 29"/>
                <a:gd name="T1" fmla="*/ 3 h 26"/>
                <a:gd name="T2" fmla="*/ 3 w 29"/>
                <a:gd name="T3" fmla="*/ 7 h 26"/>
                <a:gd name="T4" fmla="*/ 10 w 29"/>
                <a:gd name="T5" fmla="*/ 22 h 26"/>
                <a:gd name="T6" fmla="*/ 27 w 29"/>
                <a:gd name="T7" fmla="*/ 18 h 26"/>
                <a:gd name="T8" fmla="*/ 20 w 29"/>
                <a:gd name="T9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20" y="3"/>
                  </a:moveTo>
                  <a:cubicBezTo>
                    <a:pt x="13" y="0"/>
                    <a:pt x="6" y="1"/>
                    <a:pt x="3" y="7"/>
                  </a:cubicBezTo>
                  <a:cubicBezTo>
                    <a:pt x="0" y="12"/>
                    <a:pt x="4" y="19"/>
                    <a:pt x="10" y="22"/>
                  </a:cubicBezTo>
                  <a:cubicBezTo>
                    <a:pt x="17" y="26"/>
                    <a:pt x="24" y="24"/>
                    <a:pt x="27" y="18"/>
                  </a:cubicBezTo>
                  <a:cubicBezTo>
                    <a:pt x="29" y="13"/>
                    <a:pt x="26" y="6"/>
                    <a:pt x="2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43" name="组 242">
            <a:extLst>
              <a:ext uri="{FF2B5EF4-FFF2-40B4-BE49-F238E27FC236}">
                <a16:creationId xmlns:a16="http://schemas.microsoft.com/office/drawing/2014/main" id="{16663582-1DD2-4321-9594-38515D42C5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554162" y="868363"/>
            <a:ext cx="306388" cy="317500"/>
            <a:chOff x="1554162" y="868363"/>
            <a:chExt cx="306388" cy="317500"/>
          </a:xfrm>
          <a:solidFill>
            <a:schemeClr val="accent4"/>
          </a:solidFill>
        </p:grpSpPr>
        <p:sp>
          <p:nvSpPr>
            <p:cNvPr id="244" name="任意多边形(F) 225">
              <a:extLst>
                <a:ext uri="{FF2B5EF4-FFF2-40B4-BE49-F238E27FC236}">
                  <a16:creationId xmlns:a16="http://schemas.microsoft.com/office/drawing/2014/main" id="{A4E43260-58D6-4FD6-9C83-53FE275A5C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54162" y="874713"/>
              <a:ext cx="188913" cy="228600"/>
            </a:xfrm>
            <a:custGeom>
              <a:avLst/>
              <a:gdLst>
                <a:gd name="T0" fmla="*/ 7 w 59"/>
                <a:gd name="T1" fmla="*/ 65 h 72"/>
                <a:gd name="T2" fmla="*/ 3 w 59"/>
                <a:gd name="T3" fmla="*/ 50 h 72"/>
                <a:gd name="T4" fmla="*/ 16 w 59"/>
                <a:gd name="T5" fmla="*/ 32 h 72"/>
                <a:gd name="T6" fmla="*/ 21 w 59"/>
                <a:gd name="T7" fmla="*/ 8 h 72"/>
                <a:gd name="T8" fmla="*/ 34 w 59"/>
                <a:gd name="T9" fmla="*/ 3 h 72"/>
                <a:gd name="T10" fmla="*/ 51 w 59"/>
                <a:gd name="T11" fmla="*/ 47 h 72"/>
                <a:gd name="T12" fmla="*/ 7 w 59"/>
                <a:gd name="T13" fmla="*/ 6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72">
                  <a:moveTo>
                    <a:pt x="7" y="65"/>
                  </a:moveTo>
                  <a:cubicBezTo>
                    <a:pt x="0" y="62"/>
                    <a:pt x="1" y="55"/>
                    <a:pt x="3" y="50"/>
                  </a:cubicBezTo>
                  <a:cubicBezTo>
                    <a:pt x="8" y="39"/>
                    <a:pt x="12" y="39"/>
                    <a:pt x="16" y="32"/>
                  </a:cubicBezTo>
                  <a:cubicBezTo>
                    <a:pt x="19" y="24"/>
                    <a:pt x="16" y="20"/>
                    <a:pt x="21" y="8"/>
                  </a:cubicBezTo>
                  <a:cubicBezTo>
                    <a:pt x="22" y="4"/>
                    <a:pt x="27" y="0"/>
                    <a:pt x="34" y="3"/>
                  </a:cubicBezTo>
                  <a:cubicBezTo>
                    <a:pt x="51" y="10"/>
                    <a:pt x="59" y="30"/>
                    <a:pt x="51" y="47"/>
                  </a:cubicBezTo>
                  <a:cubicBezTo>
                    <a:pt x="44" y="64"/>
                    <a:pt x="24" y="72"/>
                    <a:pt x="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226">
              <a:extLst>
                <a:ext uri="{FF2B5EF4-FFF2-40B4-BE49-F238E27FC236}">
                  <a16:creationId xmlns:a16="http://schemas.microsoft.com/office/drawing/2014/main" id="{31264FC7-4DB0-437C-AC70-9E8F1E919A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36725" y="947738"/>
              <a:ext cx="123825" cy="104775"/>
            </a:xfrm>
            <a:custGeom>
              <a:avLst/>
              <a:gdLst>
                <a:gd name="T0" fmla="*/ 15 w 39"/>
                <a:gd name="T1" fmla="*/ 31 h 33"/>
                <a:gd name="T2" fmla="*/ 2 w 39"/>
                <a:gd name="T3" fmla="*/ 12 h 33"/>
                <a:gd name="T4" fmla="*/ 23 w 39"/>
                <a:gd name="T5" fmla="*/ 2 h 33"/>
                <a:gd name="T6" fmla="*/ 36 w 39"/>
                <a:gd name="T7" fmla="*/ 21 h 33"/>
                <a:gd name="T8" fmla="*/ 15 w 39"/>
                <a:gd name="T9" fmla="*/ 3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3">
                  <a:moveTo>
                    <a:pt x="15" y="31"/>
                  </a:moveTo>
                  <a:cubicBezTo>
                    <a:pt x="6" y="28"/>
                    <a:pt x="0" y="19"/>
                    <a:pt x="2" y="12"/>
                  </a:cubicBezTo>
                  <a:cubicBezTo>
                    <a:pt x="4" y="4"/>
                    <a:pt x="14" y="0"/>
                    <a:pt x="23" y="2"/>
                  </a:cubicBezTo>
                  <a:cubicBezTo>
                    <a:pt x="33" y="5"/>
                    <a:pt x="39" y="13"/>
                    <a:pt x="36" y="21"/>
                  </a:cubicBezTo>
                  <a:cubicBezTo>
                    <a:pt x="34" y="29"/>
                    <a:pt x="25" y="33"/>
                    <a:pt x="15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227">
              <a:extLst>
                <a:ext uri="{FF2B5EF4-FFF2-40B4-BE49-F238E27FC236}">
                  <a16:creationId xmlns:a16="http://schemas.microsoft.com/office/drawing/2014/main" id="{54B5874D-32BD-4F1A-A07D-2E3B072B10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24025" y="868363"/>
              <a:ext cx="92075" cy="82550"/>
            </a:xfrm>
            <a:custGeom>
              <a:avLst/>
              <a:gdLst>
                <a:gd name="T0" fmla="*/ 18 w 29"/>
                <a:gd name="T1" fmla="*/ 23 h 26"/>
                <a:gd name="T2" fmla="*/ 2 w 29"/>
                <a:gd name="T3" fmla="*/ 17 h 26"/>
                <a:gd name="T4" fmla="*/ 11 w 29"/>
                <a:gd name="T5" fmla="*/ 3 h 26"/>
                <a:gd name="T6" fmla="*/ 27 w 29"/>
                <a:gd name="T7" fmla="*/ 8 h 26"/>
                <a:gd name="T8" fmla="*/ 18 w 29"/>
                <a:gd name="T9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18" y="23"/>
                  </a:moveTo>
                  <a:cubicBezTo>
                    <a:pt x="11" y="26"/>
                    <a:pt x="4" y="23"/>
                    <a:pt x="2" y="17"/>
                  </a:cubicBezTo>
                  <a:cubicBezTo>
                    <a:pt x="0" y="12"/>
                    <a:pt x="4" y="5"/>
                    <a:pt x="11" y="3"/>
                  </a:cubicBezTo>
                  <a:cubicBezTo>
                    <a:pt x="17" y="0"/>
                    <a:pt x="25" y="3"/>
                    <a:pt x="27" y="8"/>
                  </a:cubicBezTo>
                  <a:cubicBezTo>
                    <a:pt x="29" y="14"/>
                    <a:pt x="25" y="21"/>
                    <a:pt x="18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228">
              <a:extLst>
                <a:ext uri="{FF2B5EF4-FFF2-40B4-BE49-F238E27FC236}">
                  <a16:creationId xmlns:a16="http://schemas.microsoft.com/office/drawing/2014/main" id="{3FBEBAEB-3232-45D8-B397-759F9733D9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93862" y="1039813"/>
              <a:ext cx="125413" cy="114300"/>
            </a:xfrm>
            <a:custGeom>
              <a:avLst/>
              <a:gdLst>
                <a:gd name="T0" fmla="*/ 27 w 39"/>
                <a:gd name="T1" fmla="*/ 5 h 36"/>
                <a:gd name="T2" fmla="*/ 4 w 39"/>
                <a:gd name="T3" fmla="*/ 9 h 36"/>
                <a:gd name="T4" fmla="*/ 12 w 39"/>
                <a:gd name="T5" fmla="*/ 31 h 36"/>
                <a:gd name="T6" fmla="*/ 35 w 39"/>
                <a:gd name="T7" fmla="*/ 27 h 36"/>
                <a:gd name="T8" fmla="*/ 27 w 39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6">
                  <a:moveTo>
                    <a:pt x="27" y="5"/>
                  </a:moveTo>
                  <a:cubicBezTo>
                    <a:pt x="18" y="0"/>
                    <a:pt x="8" y="2"/>
                    <a:pt x="4" y="9"/>
                  </a:cubicBezTo>
                  <a:cubicBezTo>
                    <a:pt x="0" y="16"/>
                    <a:pt x="3" y="26"/>
                    <a:pt x="12" y="31"/>
                  </a:cubicBezTo>
                  <a:cubicBezTo>
                    <a:pt x="20" y="36"/>
                    <a:pt x="30" y="34"/>
                    <a:pt x="35" y="27"/>
                  </a:cubicBezTo>
                  <a:cubicBezTo>
                    <a:pt x="39" y="20"/>
                    <a:pt x="35" y="10"/>
                    <a:pt x="2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229">
              <a:extLst>
                <a:ext uri="{FF2B5EF4-FFF2-40B4-BE49-F238E27FC236}">
                  <a16:creationId xmlns:a16="http://schemas.microsoft.com/office/drawing/2014/main" id="{C41793E8-4AE3-4652-86B4-F80954E99C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30362" y="1093788"/>
              <a:ext cx="84138" cy="92075"/>
            </a:xfrm>
            <a:custGeom>
              <a:avLst/>
              <a:gdLst>
                <a:gd name="T0" fmla="*/ 23 w 26"/>
                <a:gd name="T1" fmla="*/ 10 h 29"/>
                <a:gd name="T2" fmla="*/ 7 w 26"/>
                <a:gd name="T3" fmla="*/ 2 h 29"/>
                <a:gd name="T4" fmla="*/ 3 w 26"/>
                <a:gd name="T5" fmla="*/ 19 h 29"/>
                <a:gd name="T6" fmla="*/ 18 w 26"/>
                <a:gd name="T7" fmla="*/ 26 h 29"/>
                <a:gd name="T8" fmla="*/ 23 w 26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3" y="10"/>
                  </a:moveTo>
                  <a:cubicBezTo>
                    <a:pt x="20" y="3"/>
                    <a:pt x="13" y="0"/>
                    <a:pt x="7" y="2"/>
                  </a:cubicBezTo>
                  <a:cubicBezTo>
                    <a:pt x="2" y="5"/>
                    <a:pt x="0" y="12"/>
                    <a:pt x="3" y="19"/>
                  </a:cubicBezTo>
                  <a:cubicBezTo>
                    <a:pt x="6" y="26"/>
                    <a:pt x="13" y="29"/>
                    <a:pt x="18" y="26"/>
                  </a:cubicBezTo>
                  <a:cubicBezTo>
                    <a:pt x="24" y="24"/>
                    <a:pt x="26" y="16"/>
                    <a:pt x="2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49" name="组 248">
            <a:extLst>
              <a:ext uri="{FF2B5EF4-FFF2-40B4-BE49-F238E27FC236}">
                <a16:creationId xmlns:a16="http://schemas.microsoft.com/office/drawing/2014/main" id="{1D54655C-E802-4BD5-B757-81E0D258E1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69962" y="801688"/>
            <a:ext cx="276225" cy="333375"/>
            <a:chOff x="969962" y="801688"/>
            <a:chExt cx="276225" cy="333375"/>
          </a:xfrm>
        </p:grpSpPr>
        <p:sp>
          <p:nvSpPr>
            <p:cNvPr id="250" name="任意多边形(F) 230">
              <a:extLst>
                <a:ext uri="{FF2B5EF4-FFF2-40B4-BE49-F238E27FC236}">
                  <a16:creationId xmlns:a16="http://schemas.microsoft.com/office/drawing/2014/main" id="{212D2092-3F0D-4149-A8EA-10D6C18714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9962" y="842963"/>
              <a:ext cx="158750" cy="222250"/>
            </a:xfrm>
            <a:custGeom>
              <a:avLst/>
              <a:gdLst>
                <a:gd name="T0" fmla="*/ 9 w 50"/>
                <a:gd name="T1" fmla="*/ 68 h 70"/>
                <a:gd name="T2" fmla="*/ 1 w 50"/>
                <a:gd name="T3" fmla="*/ 55 h 70"/>
                <a:gd name="T4" fmla="*/ 8 w 50"/>
                <a:gd name="T5" fmla="*/ 34 h 70"/>
                <a:gd name="T6" fmla="*/ 7 w 50"/>
                <a:gd name="T7" fmla="*/ 9 h 70"/>
                <a:gd name="T8" fmla="*/ 19 w 50"/>
                <a:gd name="T9" fmla="*/ 1 h 70"/>
                <a:gd name="T10" fmla="*/ 47 w 50"/>
                <a:gd name="T11" fmla="*/ 39 h 70"/>
                <a:gd name="T12" fmla="*/ 9 w 50"/>
                <a:gd name="T1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70">
                  <a:moveTo>
                    <a:pt x="9" y="68"/>
                  </a:moveTo>
                  <a:cubicBezTo>
                    <a:pt x="1" y="67"/>
                    <a:pt x="0" y="60"/>
                    <a:pt x="1" y="55"/>
                  </a:cubicBezTo>
                  <a:cubicBezTo>
                    <a:pt x="3" y="42"/>
                    <a:pt x="7" y="41"/>
                    <a:pt x="8" y="34"/>
                  </a:cubicBezTo>
                  <a:cubicBezTo>
                    <a:pt x="10" y="25"/>
                    <a:pt x="6" y="22"/>
                    <a:pt x="7" y="9"/>
                  </a:cubicBezTo>
                  <a:cubicBezTo>
                    <a:pt x="8" y="5"/>
                    <a:pt x="12" y="0"/>
                    <a:pt x="19" y="1"/>
                  </a:cubicBezTo>
                  <a:cubicBezTo>
                    <a:pt x="37" y="4"/>
                    <a:pt x="50" y="21"/>
                    <a:pt x="47" y="39"/>
                  </a:cubicBezTo>
                  <a:cubicBezTo>
                    <a:pt x="44" y="58"/>
                    <a:pt x="27" y="70"/>
                    <a:pt x="9" y="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231">
              <a:extLst>
                <a:ext uri="{FF2B5EF4-FFF2-40B4-BE49-F238E27FC236}">
                  <a16:creationId xmlns:a16="http://schemas.microsoft.com/office/drawing/2014/main" id="{631062F7-7B37-4438-AF61-C153DDCB6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1887" y="877888"/>
              <a:ext cx="114300" cy="92075"/>
            </a:xfrm>
            <a:custGeom>
              <a:avLst/>
              <a:gdLst>
                <a:gd name="T0" fmla="*/ 18 w 36"/>
                <a:gd name="T1" fmla="*/ 29 h 29"/>
                <a:gd name="T2" fmla="*/ 1 w 36"/>
                <a:gd name="T3" fmla="*/ 14 h 29"/>
                <a:gd name="T4" fmla="*/ 18 w 36"/>
                <a:gd name="T5" fmla="*/ 0 h 29"/>
                <a:gd name="T6" fmla="*/ 36 w 36"/>
                <a:gd name="T7" fmla="*/ 15 h 29"/>
                <a:gd name="T8" fmla="*/ 18 w 36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9">
                  <a:moveTo>
                    <a:pt x="18" y="29"/>
                  </a:moveTo>
                  <a:cubicBezTo>
                    <a:pt x="8" y="29"/>
                    <a:pt x="0" y="22"/>
                    <a:pt x="1" y="14"/>
                  </a:cubicBezTo>
                  <a:cubicBezTo>
                    <a:pt x="1" y="6"/>
                    <a:pt x="9" y="0"/>
                    <a:pt x="18" y="0"/>
                  </a:cubicBezTo>
                  <a:cubicBezTo>
                    <a:pt x="28" y="0"/>
                    <a:pt x="36" y="7"/>
                    <a:pt x="36" y="15"/>
                  </a:cubicBezTo>
                  <a:cubicBezTo>
                    <a:pt x="36" y="23"/>
                    <a:pt x="28" y="29"/>
                    <a:pt x="18" y="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2" name="任意多边形(F) 232">
              <a:extLst>
                <a:ext uri="{FF2B5EF4-FFF2-40B4-BE49-F238E27FC236}">
                  <a16:creationId xmlns:a16="http://schemas.microsoft.com/office/drawing/2014/main" id="{FC624548-97E8-49D9-9C45-12D8931015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3787" y="801688"/>
              <a:ext cx="92075" cy="85725"/>
            </a:xfrm>
            <a:custGeom>
              <a:avLst/>
              <a:gdLst>
                <a:gd name="T0" fmla="*/ 21 w 29"/>
                <a:gd name="T1" fmla="*/ 22 h 27"/>
                <a:gd name="T2" fmla="*/ 3 w 29"/>
                <a:gd name="T3" fmla="*/ 21 h 27"/>
                <a:gd name="T4" fmla="*/ 8 w 29"/>
                <a:gd name="T5" fmla="*/ 4 h 27"/>
                <a:gd name="T6" fmla="*/ 25 w 29"/>
                <a:gd name="T7" fmla="*/ 6 h 27"/>
                <a:gd name="T8" fmla="*/ 21 w 29"/>
                <a:gd name="T9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7">
                  <a:moveTo>
                    <a:pt x="21" y="22"/>
                  </a:moveTo>
                  <a:cubicBezTo>
                    <a:pt x="14" y="27"/>
                    <a:pt x="7" y="26"/>
                    <a:pt x="3" y="21"/>
                  </a:cubicBezTo>
                  <a:cubicBezTo>
                    <a:pt x="0" y="16"/>
                    <a:pt x="2" y="8"/>
                    <a:pt x="8" y="4"/>
                  </a:cubicBezTo>
                  <a:cubicBezTo>
                    <a:pt x="14" y="0"/>
                    <a:pt x="22" y="1"/>
                    <a:pt x="25" y="6"/>
                  </a:cubicBezTo>
                  <a:cubicBezTo>
                    <a:pt x="29" y="11"/>
                    <a:pt x="27" y="18"/>
                    <a:pt x="21" y="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3" name="任意多边形(F) 233">
              <a:extLst>
                <a:ext uri="{FF2B5EF4-FFF2-40B4-BE49-F238E27FC236}">
                  <a16:creationId xmlns:a16="http://schemas.microsoft.com/office/drawing/2014/main" id="{D4E5FCE9-9718-455E-9113-431ED5B4BA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2837" y="976313"/>
              <a:ext cx="123825" cy="104775"/>
            </a:xfrm>
            <a:custGeom>
              <a:avLst/>
              <a:gdLst>
                <a:gd name="T0" fmla="*/ 23 w 39"/>
                <a:gd name="T1" fmla="*/ 3 h 33"/>
                <a:gd name="T2" fmla="*/ 2 w 39"/>
                <a:gd name="T3" fmla="*/ 12 h 33"/>
                <a:gd name="T4" fmla="*/ 15 w 39"/>
                <a:gd name="T5" fmla="*/ 31 h 33"/>
                <a:gd name="T6" fmla="*/ 36 w 39"/>
                <a:gd name="T7" fmla="*/ 21 h 33"/>
                <a:gd name="T8" fmla="*/ 23 w 39"/>
                <a:gd name="T9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3">
                  <a:moveTo>
                    <a:pt x="23" y="3"/>
                  </a:moveTo>
                  <a:cubicBezTo>
                    <a:pt x="14" y="0"/>
                    <a:pt x="5" y="4"/>
                    <a:pt x="2" y="12"/>
                  </a:cubicBezTo>
                  <a:cubicBezTo>
                    <a:pt x="0" y="20"/>
                    <a:pt x="6" y="28"/>
                    <a:pt x="15" y="31"/>
                  </a:cubicBezTo>
                  <a:cubicBezTo>
                    <a:pt x="25" y="33"/>
                    <a:pt x="34" y="29"/>
                    <a:pt x="36" y="21"/>
                  </a:cubicBezTo>
                  <a:cubicBezTo>
                    <a:pt x="39" y="14"/>
                    <a:pt x="33" y="5"/>
                    <a:pt x="23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4" name="任意多边形(F) 234">
              <a:extLst>
                <a:ext uri="{FF2B5EF4-FFF2-40B4-BE49-F238E27FC236}">
                  <a16:creationId xmlns:a16="http://schemas.microsoft.com/office/drawing/2014/main" id="{1744E2D0-912B-4439-8977-316D12A572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2037" y="1046163"/>
              <a:ext cx="82550" cy="88900"/>
            </a:xfrm>
            <a:custGeom>
              <a:avLst/>
              <a:gdLst>
                <a:gd name="T0" fmla="*/ 21 w 26"/>
                <a:gd name="T1" fmla="*/ 7 h 28"/>
                <a:gd name="T2" fmla="*/ 5 w 26"/>
                <a:gd name="T3" fmla="*/ 4 h 28"/>
                <a:gd name="T4" fmla="*/ 4 w 26"/>
                <a:gd name="T5" fmla="*/ 21 h 28"/>
                <a:gd name="T6" fmla="*/ 21 w 26"/>
                <a:gd name="T7" fmla="*/ 24 h 28"/>
                <a:gd name="T8" fmla="*/ 21 w 26"/>
                <a:gd name="T9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1" y="7"/>
                  </a:moveTo>
                  <a:cubicBezTo>
                    <a:pt x="17" y="2"/>
                    <a:pt x="9" y="0"/>
                    <a:pt x="5" y="4"/>
                  </a:cubicBezTo>
                  <a:cubicBezTo>
                    <a:pt x="0" y="8"/>
                    <a:pt x="0" y="15"/>
                    <a:pt x="4" y="21"/>
                  </a:cubicBezTo>
                  <a:cubicBezTo>
                    <a:pt x="9" y="27"/>
                    <a:pt x="16" y="28"/>
                    <a:pt x="21" y="24"/>
                  </a:cubicBezTo>
                  <a:cubicBezTo>
                    <a:pt x="26" y="21"/>
                    <a:pt x="26" y="13"/>
                    <a:pt x="21" y="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5" name="组 254">
            <a:extLst>
              <a:ext uri="{FF2B5EF4-FFF2-40B4-BE49-F238E27FC236}">
                <a16:creationId xmlns:a16="http://schemas.microsoft.com/office/drawing/2014/main" id="{2D335A5A-D4AE-4FFA-BF4E-0D5E6AD228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6887" y="944563"/>
            <a:ext cx="311150" cy="311150"/>
            <a:chOff x="496887" y="944563"/>
            <a:chExt cx="311150" cy="311150"/>
          </a:xfrm>
          <a:solidFill>
            <a:schemeClr val="accent4"/>
          </a:solidFill>
        </p:grpSpPr>
        <p:sp>
          <p:nvSpPr>
            <p:cNvPr id="256" name="任意多边形(F) 235">
              <a:extLst>
                <a:ext uri="{FF2B5EF4-FFF2-40B4-BE49-F238E27FC236}">
                  <a16:creationId xmlns:a16="http://schemas.microsoft.com/office/drawing/2014/main" id="{FADB9765-EFBD-4B67-A9CA-4C64E3561E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887" y="1036638"/>
              <a:ext cx="206375" cy="219075"/>
            </a:xfrm>
            <a:custGeom>
              <a:avLst/>
              <a:gdLst>
                <a:gd name="T0" fmla="*/ 50 w 65"/>
                <a:gd name="T1" fmla="*/ 63 h 69"/>
                <a:gd name="T2" fmla="*/ 35 w 65"/>
                <a:gd name="T3" fmla="*/ 61 h 69"/>
                <a:gd name="T4" fmla="*/ 24 w 65"/>
                <a:gd name="T5" fmla="*/ 41 h 69"/>
                <a:gd name="T6" fmla="*/ 5 w 65"/>
                <a:gd name="T7" fmla="*/ 26 h 69"/>
                <a:gd name="T8" fmla="*/ 6 w 65"/>
                <a:gd name="T9" fmla="*/ 12 h 69"/>
                <a:gd name="T10" fmla="*/ 53 w 65"/>
                <a:gd name="T11" fmla="*/ 15 h 69"/>
                <a:gd name="T12" fmla="*/ 50 w 65"/>
                <a:gd name="T13" fmla="*/ 6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69">
                  <a:moveTo>
                    <a:pt x="50" y="63"/>
                  </a:moveTo>
                  <a:cubicBezTo>
                    <a:pt x="44" y="69"/>
                    <a:pt x="38" y="65"/>
                    <a:pt x="35" y="61"/>
                  </a:cubicBezTo>
                  <a:cubicBezTo>
                    <a:pt x="26" y="51"/>
                    <a:pt x="29" y="47"/>
                    <a:pt x="24" y="41"/>
                  </a:cubicBezTo>
                  <a:cubicBezTo>
                    <a:pt x="18" y="35"/>
                    <a:pt x="13" y="36"/>
                    <a:pt x="5" y="26"/>
                  </a:cubicBezTo>
                  <a:cubicBezTo>
                    <a:pt x="2" y="23"/>
                    <a:pt x="0" y="16"/>
                    <a:pt x="6" y="12"/>
                  </a:cubicBezTo>
                  <a:cubicBezTo>
                    <a:pt x="20" y="0"/>
                    <a:pt x="41" y="1"/>
                    <a:pt x="53" y="15"/>
                  </a:cubicBezTo>
                  <a:cubicBezTo>
                    <a:pt x="65" y="30"/>
                    <a:pt x="64" y="51"/>
                    <a:pt x="50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7" name="任意多边形(F) 236">
              <a:extLst>
                <a:ext uri="{FF2B5EF4-FFF2-40B4-BE49-F238E27FC236}">
                  <a16:creationId xmlns:a16="http://schemas.microsoft.com/office/drawing/2014/main" id="{AB06B73E-5D2F-451C-BE3C-3842B1415F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3887" y="944563"/>
              <a:ext cx="111125" cy="117475"/>
            </a:xfrm>
            <a:custGeom>
              <a:avLst/>
              <a:gdLst>
                <a:gd name="T0" fmla="*/ 28 w 35"/>
                <a:gd name="T1" fmla="*/ 29 h 37"/>
                <a:gd name="T2" fmla="*/ 6 w 35"/>
                <a:gd name="T3" fmla="*/ 32 h 37"/>
                <a:gd name="T4" fmla="*/ 6 w 35"/>
                <a:gd name="T5" fmla="*/ 9 h 37"/>
                <a:gd name="T6" fmla="*/ 29 w 35"/>
                <a:gd name="T7" fmla="*/ 6 h 37"/>
                <a:gd name="T8" fmla="*/ 28 w 35"/>
                <a:gd name="T9" fmla="*/ 2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8" y="29"/>
                  </a:moveTo>
                  <a:cubicBezTo>
                    <a:pt x="22" y="36"/>
                    <a:pt x="12" y="37"/>
                    <a:pt x="6" y="32"/>
                  </a:cubicBezTo>
                  <a:cubicBezTo>
                    <a:pt x="0" y="27"/>
                    <a:pt x="0" y="16"/>
                    <a:pt x="6" y="9"/>
                  </a:cubicBezTo>
                  <a:cubicBezTo>
                    <a:pt x="13" y="2"/>
                    <a:pt x="23" y="0"/>
                    <a:pt x="29" y="6"/>
                  </a:cubicBezTo>
                  <a:cubicBezTo>
                    <a:pt x="35" y="11"/>
                    <a:pt x="35" y="21"/>
                    <a:pt x="28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8" name="任意多边形 237">
              <a:extLst>
                <a:ext uri="{FF2B5EF4-FFF2-40B4-BE49-F238E27FC236}">
                  <a16:creationId xmlns:a16="http://schemas.microsoft.com/office/drawing/2014/main" id="{EB8B1739-3760-4FE0-9845-E8D4234001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7687" y="947738"/>
              <a:ext cx="76200" cy="85725"/>
            </a:xfrm>
            <a:custGeom>
              <a:avLst/>
              <a:gdLst>
                <a:gd name="T0" fmla="*/ 23 w 24"/>
                <a:gd name="T1" fmla="*/ 15 h 27"/>
                <a:gd name="T2" fmla="*/ 10 w 24"/>
                <a:gd name="T3" fmla="*/ 27 h 27"/>
                <a:gd name="T4" fmla="*/ 1 w 24"/>
                <a:gd name="T5" fmla="*/ 12 h 27"/>
                <a:gd name="T6" fmla="*/ 13 w 24"/>
                <a:gd name="T7" fmla="*/ 0 h 27"/>
                <a:gd name="T8" fmla="*/ 23 w 24"/>
                <a:gd name="T9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7">
                  <a:moveTo>
                    <a:pt x="23" y="15"/>
                  </a:moveTo>
                  <a:cubicBezTo>
                    <a:pt x="22" y="22"/>
                    <a:pt x="16" y="27"/>
                    <a:pt x="10" y="27"/>
                  </a:cubicBezTo>
                  <a:cubicBezTo>
                    <a:pt x="4" y="26"/>
                    <a:pt x="0" y="19"/>
                    <a:pt x="1" y="12"/>
                  </a:cubicBezTo>
                  <a:cubicBezTo>
                    <a:pt x="2" y="5"/>
                    <a:pt x="7" y="0"/>
                    <a:pt x="13" y="0"/>
                  </a:cubicBezTo>
                  <a:cubicBezTo>
                    <a:pt x="19" y="1"/>
                    <a:pt x="24" y="7"/>
                    <a:pt x="2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9" name="任意多边形(F) 238">
              <a:extLst>
                <a:ext uri="{FF2B5EF4-FFF2-40B4-BE49-F238E27FC236}">
                  <a16:creationId xmlns:a16="http://schemas.microsoft.com/office/drawing/2014/main" id="{A36C00B3-3FA7-44CC-8A48-0171CEDF7B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7387" y="1027113"/>
              <a:ext cx="120650" cy="114300"/>
            </a:xfrm>
            <a:custGeom>
              <a:avLst/>
              <a:gdLst>
                <a:gd name="T0" fmla="*/ 11 w 38"/>
                <a:gd name="T1" fmla="*/ 6 h 36"/>
                <a:gd name="T2" fmla="*/ 5 w 38"/>
                <a:gd name="T3" fmla="*/ 28 h 36"/>
                <a:gd name="T4" fmla="*/ 27 w 38"/>
                <a:gd name="T5" fmla="*/ 30 h 36"/>
                <a:gd name="T6" fmla="*/ 34 w 38"/>
                <a:gd name="T7" fmla="*/ 8 h 36"/>
                <a:gd name="T8" fmla="*/ 11 w 38"/>
                <a:gd name="T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11" y="6"/>
                  </a:moveTo>
                  <a:cubicBezTo>
                    <a:pt x="3" y="11"/>
                    <a:pt x="0" y="21"/>
                    <a:pt x="5" y="28"/>
                  </a:cubicBezTo>
                  <a:cubicBezTo>
                    <a:pt x="9" y="35"/>
                    <a:pt x="19" y="36"/>
                    <a:pt x="27" y="30"/>
                  </a:cubicBezTo>
                  <a:cubicBezTo>
                    <a:pt x="35" y="25"/>
                    <a:pt x="38" y="15"/>
                    <a:pt x="34" y="8"/>
                  </a:cubicBezTo>
                  <a:cubicBezTo>
                    <a:pt x="30" y="2"/>
                    <a:pt x="19" y="0"/>
                    <a:pt x="1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0" name="任意多边形(F) 239">
              <a:extLst>
                <a:ext uri="{FF2B5EF4-FFF2-40B4-BE49-F238E27FC236}">
                  <a16:creationId xmlns:a16="http://schemas.microsoft.com/office/drawing/2014/main" id="{0B515B06-3007-46CE-958F-08DD1C99FC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" y="1144588"/>
              <a:ext cx="85725" cy="69850"/>
            </a:xfrm>
            <a:custGeom>
              <a:avLst/>
              <a:gdLst>
                <a:gd name="T0" fmla="*/ 14 w 27"/>
                <a:gd name="T1" fmla="*/ 0 h 22"/>
                <a:gd name="T2" fmla="*/ 0 w 27"/>
                <a:gd name="T3" fmla="*/ 10 h 22"/>
                <a:gd name="T4" fmla="*/ 13 w 27"/>
                <a:gd name="T5" fmla="*/ 22 h 22"/>
                <a:gd name="T6" fmla="*/ 27 w 27"/>
                <a:gd name="T7" fmla="*/ 11 h 22"/>
                <a:gd name="T8" fmla="*/ 14 w 27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2">
                  <a:moveTo>
                    <a:pt x="14" y="0"/>
                  </a:moveTo>
                  <a:cubicBezTo>
                    <a:pt x="6" y="0"/>
                    <a:pt x="0" y="4"/>
                    <a:pt x="0" y="10"/>
                  </a:cubicBezTo>
                  <a:cubicBezTo>
                    <a:pt x="0" y="17"/>
                    <a:pt x="6" y="22"/>
                    <a:pt x="13" y="22"/>
                  </a:cubicBezTo>
                  <a:cubicBezTo>
                    <a:pt x="20" y="22"/>
                    <a:pt x="26" y="17"/>
                    <a:pt x="27" y="11"/>
                  </a:cubicBezTo>
                  <a:cubicBezTo>
                    <a:pt x="27" y="5"/>
                    <a:pt x="21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1" name="组 260">
            <a:extLst>
              <a:ext uri="{FF2B5EF4-FFF2-40B4-BE49-F238E27FC236}">
                <a16:creationId xmlns:a16="http://schemas.microsoft.com/office/drawing/2014/main" id="{DED4BA25-B080-4D4E-B607-CA2B8FCF3C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77862" y="465138"/>
            <a:ext cx="295275" cy="323850"/>
            <a:chOff x="677862" y="465138"/>
            <a:chExt cx="295275" cy="323850"/>
          </a:xfrm>
        </p:grpSpPr>
        <p:sp>
          <p:nvSpPr>
            <p:cNvPr id="262" name="任意多边形(F) 240">
              <a:extLst>
                <a:ext uri="{FF2B5EF4-FFF2-40B4-BE49-F238E27FC236}">
                  <a16:creationId xmlns:a16="http://schemas.microsoft.com/office/drawing/2014/main" id="{C5B59D57-74B6-4B38-919B-8000B021D4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862" y="541338"/>
              <a:ext cx="177800" cy="231775"/>
            </a:xfrm>
            <a:custGeom>
              <a:avLst/>
              <a:gdLst>
                <a:gd name="T0" fmla="*/ 28 w 56"/>
                <a:gd name="T1" fmla="*/ 70 h 73"/>
                <a:gd name="T2" fmla="*/ 15 w 56"/>
                <a:gd name="T3" fmla="*/ 62 h 73"/>
                <a:gd name="T4" fmla="*/ 13 w 56"/>
                <a:gd name="T5" fmla="*/ 40 h 73"/>
                <a:gd name="T6" fmla="*/ 1 w 56"/>
                <a:gd name="T7" fmla="*/ 18 h 73"/>
                <a:gd name="T8" fmla="*/ 8 w 56"/>
                <a:gd name="T9" fmla="*/ 6 h 73"/>
                <a:gd name="T10" fmla="*/ 50 w 56"/>
                <a:gd name="T11" fmla="*/ 28 h 73"/>
                <a:gd name="T12" fmla="*/ 28 w 56"/>
                <a:gd name="T13" fmla="*/ 7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73">
                  <a:moveTo>
                    <a:pt x="28" y="70"/>
                  </a:moveTo>
                  <a:cubicBezTo>
                    <a:pt x="20" y="73"/>
                    <a:pt x="17" y="67"/>
                    <a:pt x="15" y="62"/>
                  </a:cubicBezTo>
                  <a:cubicBezTo>
                    <a:pt x="11" y="50"/>
                    <a:pt x="15" y="47"/>
                    <a:pt x="13" y="40"/>
                  </a:cubicBezTo>
                  <a:cubicBezTo>
                    <a:pt x="10" y="32"/>
                    <a:pt x="5" y="31"/>
                    <a:pt x="1" y="18"/>
                  </a:cubicBezTo>
                  <a:cubicBezTo>
                    <a:pt x="0" y="15"/>
                    <a:pt x="1" y="8"/>
                    <a:pt x="8" y="6"/>
                  </a:cubicBezTo>
                  <a:cubicBezTo>
                    <a:pt x="26" y="0"/>
                    <a:pt x="45" y="10"/>
                    <a:pt x="50" y="28"/>
                  </a:cubicBezTo>
                  <a:cubicBezTo>
                    <a:pt x="56" y="46"/>
                    <a:pt x="46" y="65"/>
                    <a:pt x="28" y="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3" name="任意多边形(F) 241">
              <a:extLst>
                <a:ext uri="{FF2B5EF4-FFF2-40B4-BE49-F238E27FC236}">
                  <a16:creationId xmlns:a16="http://schemas.microsoft.com/office/drawing/2014/main" id="{CAFFACFA-CFD4-43FD-9A72-2418523595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737" y="506413"/>
              <a:ext cx="123825" cy="111125"/>
            </a:xfrm>
            <a:custGeom>
              <a:avLst/>
              <a:gdLst>
                <a:gd name="T0" fmla="*/ 25 w 39"/>
                <a:gd name="T1" fmla="*/ 30 h 35"/>
                <a:gd name="T2" fmla="*/ 3 w 39"/>
                <a:gd name="T3" fmla="*/ 25 h 35"/>
                <a:gd name="T4" fmla="*/ 13 w 39"/>
                <a:gd name="T5" fmla="*/ 4 h 35"/>
                <a:gd name="T6" fmla="*/ 35 w 39"/>
                <a:gd name="T7" fmla="*/ 10 h 35"/>
                <a:gd name="T8" fmla="*/ 25 w 39"/>
                <a:gd name="T9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5">
                  <a:moveTo>
                    <a:pt x="25" y="30"/>
                  </a:moveTo>
                  <a:cubicBezTo>
                    <a:pt x="17" y="35"/>
                    <a:pt x="7" y="32"/>
                    <a:pt x="3" y="25"/>
                  </a:cubicBezTo>
                  <a:cubicBezTo>
                    <a:pt x="0" y="17"/>
                    <a:pt x="4" y="8"/>
                    <a:pt x="13" y="4"/>
                  </a:cubicBezTo>
                  <a:cubicBezTo>
                    <a:pt x="22" y="0"/>
                    <a:pt x="32" y="2"/>
                    <a:pt x="35" y="10"/>
                  </a:cubicBezTo>
                  <a:cubicBezTo>
                    <a:pt x="39" y="17"/>
                    <a:pt x="34" y="26"/>
                    <a:pt x="25" y="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4" name="任意多边形(F) 242">
              <a:extLst>
                <a:ext uri="{FF2B5EF4-FFF2-40B4-BE49-F238E27FC236}">
                  <a16:creationId xmlns:a16="http://schemas.microsoft.com/office/drawing/2014/main" id="{E9D7EADD-76B2-4C26-88E5-C639A811CE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412" y="465138"/>
              <a:ext cx="82550" cy="92075"/>
            </a:xfrm>
            <a:custGeom>
              <a:avLst/>
              <a:gdLst>
                <a:gd name="T0" fmla="*/ 22 w 26"/>
                <a:gd name="T1" fmla="*/ 20 h 29"/>
                <a:gd name="T2" fmla="*/ 6 w 26"/>
                <a:gd name="T3" fmla="*/ 26 h 29"/>
                <a:gd name="T4" fmla="*/ 3 w 26"/>
                <a:gd name="T5" fmla="*/ 9 h 29"/>
                <a:gd name="T6" fmla="*/ 19 w 26"/>
                <a:gd name="T7" fmla="*/ 3 h 29"/>
                <a:gd name="T8" fmla="*/ 22 w 26"/>
                <a:gd name="T9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9">
                  <a:moveTo>
                    <a:pt x="22" y="20"/>
                  </a:moveTo>
                  <a:cubicBezTo>
                    <a:pt x="19" y="26"/>
                    <a:pt x="12" y="29"/>
                    <a:pt x="6" y="26"/>
                  </a:cubicBezTo>
                  <a:cubicBezTo>
                    <a:pt x="1" y="23"/>
                    <a:pt x="0" y="15"/>
                    <a:pt x="3" y="9"/>
                  </a:cubicBezTo>
                  <a:cubicBezTo>
                    <a:pt x="7" y="3"/>
                    <a:pt x="14" y="0"/>
                    <a:pt x="19" y="3"/>
                  </a:cubicBezTo>
                  <a:cubicBezTo>
                    <a:pt x="25" y="6"/>
                    <a:pt x="26" y="14"/>
                    <a:pt x="22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5" name="任意多边形(F) 243">
              <a:extLst>
                <a:ext uri="{FF2B5EF4-FFF2-40B4-BE49-F238E27FC236}">
                  <a16:creationId xmlns:a16="http://schemas.microsoft.com/office/drawing/2014/main" id="{78665CEC-E13A-48E1-A4FA-74E80C6722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2487" y="611188"/>
              <a:ext cx="120650" cy="101600"/>
            </a:xfrm>
            <a:custGeom>
              <a:avLst/>
              <a:gdLst>
                <a:gd name="T0" fmla="*/ 17 w 38"/>
                <a:gd name="T1" fmla="*/ 2 h 32"/>
                <a:gd name="T2" fmla="*/ 2 w 38"/>
                <a:gd name="T3" fmla="*/ 19 h 32"/>
                <a:gd name="T4" fmla="*/ 22 w 38"/>
                <a:gd name="T5" fmla="*/ 31 h 32"/>
                <a:gd name="T6" fmla="*/ 37 w 38"/>
                <a:gd name="T7" fmla="*/ 13 h 32"/>
                <a:gd name="T8" fmla="*/ 17 w 38"/>
                <a:gd name="T9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2">
                  <a:moveTo>
                    <a:pt x="17" y="2"/>
                  </a:moveTo>
                  <a:cubicBezTo>
                    <a:pt x="7" y="3"/>
                    <a:pt x="0" y="11"/>
                    <a:pt x="2" y="19"/>
                  </a:cubicBezTo>
                  <a:cubicBezTo>
                    <a:pt x="3" y="27"/>
                    <a:pt x="12" y="32"/>
                    <a:pt x="22" y="31"/>
                  </a:cubicBezTo>
                  <a:cubicBezTo>
                    <a:pt x="31" y="29"/>
                    <a:pt x="38" y="21"/>
                    <a:pt x="37" y="13"/>
                  </a:cubicBezTo>
                  <a:cubicBezTo>
                    <a:pt x="35" y="5"/>
                    <a:pt x="26" y="0"/>
                    <a:pt x="17" y="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6" name="任意多边形(F) 244">
              <a:extLst>
                <a:ext uri="{FF2B5EF4-FFF2-40B4-BE49-F238E27FC236}">
                  <a16:creationId xmlns:a16="http://schemas.microsoft.com/office/drawing/2014/main" id="{061BFB62-EC3A-4114-BB46-6395A6164E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0262" y="706438"/>
              <a:ext cx="92075" cy="82550"/>
            </a:xfrm>
            <a:custGeom>
              <a:avLst/>
              <a:gdLst>
                <a:gd name="T0" fmla="*/ 19 w 29"/>
                <a:gd name="T1" fmla="*/ 4 h 26"/>
                <a:gd name="T2" fmla="*/ 2 w 29"/>
                <a:gd name="T3" fmla="*/ 8 h 26"/>
                <a:gd name="T4" fmla="*/ 10 w 29"/>
                <a:gd name="T5" fmla="*/ 23 h 26"/>
                <a:gd name="T6" fmla="*/ 26 w 29"/>
                <a:gd name="T7" fmla="*/ 19 h 26"/>
                <a:gd name="T8" fmla="*/ 19 w 29"/>
                <a:gd name="T9" fmla="*/ 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6">
                  <a:moveTo>
                    <a:pt x="19" y="4"/>
                  </a:moveTo>
                  <a:cubicBezTo>
                    <a:pt x="12" y="0"/>
                    <a:pt x="5" y="2"/>
                    <a:pt x="2" y="8"/>
                  </a:cubicBezTo>
                  <a:cubicBezTo>
                    <a:pt x="0" y="13"/>
                    <a:pt x="3" y="20"/>
                    <a:pt x="10" y="23"/>
                  </a:cubicBezTo>
                  <a:cubicBezTo>
                    <a:pt x="16" y="26"/>
                    <a:pt x="24" y="25"/>
                    <a:pt x="26" y="19"/>
                  </a:cubicBezTo>
                  <a:cubicBezTo>
                    <a:pt x="29" y="14"/>
                    <a:pt x="26" y="7"/>
                    <a:pt x="19" y="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7" name="组 266">
            <a:extLst>
              <a:ext uri="{FF2B5EF4-FFF2-40B4-BE49-F238E27FC236}">
                <a16:creationId xmlns:a16="http://schemas.microsoft.com/office/drawing/2014/main" id="{A425C387-9F92-41FE-A335-565A19E52B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8912" y="598488"/>
            <a:ext cx="311150" cy="314325"/>
            <a:chOff x="188912" y="598488"/>
            <a:chExt cx="311150" cy="314325"/>
          </a:xfrm>
        </p:grpSpPr>
        <p:sp>
          <p:nvSpPr>
            <p:cNvPr id="268" name="任意多边形(F) 245">
              <a:extLst>
                <a:ext uri="{FF2B5EF4-FFF2-40B4-BE49-F238E27FC236}">
                  <a16:creationId xmlns:a16="http://schemas.microsoft.com/office/drawing/2014/main" id="{9D8DAAFF-9C35-4BE2-98B9-8E8B954D3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8912" y="709613"/>
              <a:ext cx="225425" cy="203200"/>
            </a:xfrm>
            <a:custGeom>
              <a:avLst/>
              <a:gdLst>
                <a:gd name="T0" fmla="*/ 61 w 71"/>
                <a:gd name="T1" fmla="*/ 57 h 64"/>
                <a:gd name="T2" fmla="*/ 46 w 71"/>
                <a:gd name="T3" fmla="*/ 59 h 64"/>
                <a:gd name="T4" fmla="*/ 30 w 71"/>
                <a:gd name="T5" fmla="*/ 43 h 64"/>
                <a:gd name="T6" fmla="*/ 7 w 71"/>
                <a:gd name="T7" fmla="*/ 35 h 64"/>
                <a:gd name="T8" fmla="*/ 4 w 71"/>
                <a:gd name="T9" fmla="*/ 21 h 64"/>
                <a:gd name="T10" fmla="*/ 50 w 71"/>
                <a:gd name="T11" fmla="*/ 10 h 64"/>
                <a:gd name="T12" fmla="*/ 61 w 71"/>
                <a:gd name="T13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64">
                  <a:moveTo>
                    <a:pt x="61" y="57"/>
                  </a:moveTo>
                  <a:cubicBezTo>
                    <a:pt x="57" y="64"/>
                    <a:pt x="50" y="62"/>
                    <a:pt x="46" y="59"/>
                  </a:cubicBezTo>
                  <a:cubicBezTo>
                    <a:pt x="35" y="52"/>
                    <a:pt x="36" y="48"/>
                    <a:pt x="30" y="43"/>
                  </a:cubicBezTo>
                  <a:cubicBezTo>
                    <a:pt x="23" y="39"/>
                    <a:pt x="18" y="41"/>
                    <a:pt x="7" y="35"/>
                  </a:cubicBezTo>
                  <a:cubicBezTo>
                    <a:pt x="4" y="32"/>
                    <a:pt x="0" y="27"/>
                    <a:pt x="4" y="21"/>
                  </a:cubicBezTo>
                  <a:cubicBezTo>
                    <a:pt x="14" y="5"/>
                    <a:pt x="35" y="0"/>
                    <a:pt x="50" y="10"/>
                  </a:cubicBezTo>
                  <a:cubicBezTo>
                    <a:pt x="66" y="20"/>
                    <a:pt x="71" y="41"/>
                    <a:pt x="61" y="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9" name="任意多边形(F) 246">
              <a:extLst>
                <a:ext uri="{FF2B5EF4-FFF2-40B4-BE49-F238E27FC236}">
                  <a16:creationId xmlns:a16="http://schemas.microsoft.com/office/drawing/2014/main" id="{A2E98880-6D70-493E-B260-768FC6AD8E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0987" y="598488"/>
              <a:ext cx="111125" cy="123825"/>
            </a:xfrm>
            <a:custGeom>
              <a:avLst/>
              <a:gdLst>
                <a:gd name="T0" fmla="*/ 31 w 35"/>
                <a:gd name="T1" fmla="*/ 26 h 39"/>
                <a:gd name="T2" fmla="*/ 11 w 35"/>
                <a:gd name="T3" fmla="*/ 36 h 39"/>
                <a:gd name="T4" fmla="*/ 5 w 35"/>
                <a:gd name="T5" fmla="*/ 13 h 39"/>
                <a:gd name="T6" fmla="*/ 25 w 35"/>
                <a:gd name="T7" fmla="*/ 3 h 39"/>
                <a:gd name="T8" fmla="*/ 31 w 35"/>
                <a:gd name="T9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31" y="26"/>
                  </a:moveTo>
                  <a:cubicBezTo>
                    <a:pt x="27" y="35"/>
                    <a:pt x="18" y="39"/>
                    <a:pt x="11" y="36"/>
                  </a:cubicBezTo>
                  <a:cubicBezTo>
                    <a:pt x="3" y="32"/>
                    <a:pt x="0" y="22"/>
                    <a:pt x="5" y="13"/>
                  </a:cubicBezTo>
                  <a:cubicBezTo>
                    <a:pt x="9" y="5"/>
                    <a:pt x="18" y="0"/>
                    <a:pt x="25" y="3"/>
                  </a:cubicBezTo>
                  <a:cubicBezTo>
                    <a:pt x="33" y="7"/>
                    <a:pt x="35" y="17"/>
                    <a:pt x="31" y="2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0" name="任意多边形 247">
              <a:extLst>
                <a:ext uri="{FF2B5EF4-FFF2-40B4-BE49-F238E27FC236}">
                  <a16:creationId xmlns:a16="http://schemas.microsoft.com/office/drawing/2014/main" id="{5CA83898-A541-4191-99AD-A1EA2F1A31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4787" y="630238"/>
              <a:ext cx="79375" cy="88900"/>
            </a:xfrm>
            <a:custGeom>
              <a:avLst/>
              <a:gdLst>
                <a:gd name="T0" fmla="*/ 23 w 25"/>
                <a:gd name="T1" fmla="*/ 12 h 28"/>
                <a:gd name="T2" fmla="*/ 15 w 25"/>
                <a:gd name="T3" fmla="*/ 27 h 28"/>
                <a:gd name="T4" fmla="*/ 2 w 25"/>
                <a:gd name="T5" fmla="*/ 16 h 28"/>
                <a:gd name="T6" fmla="*/ 10 w 25"/>
                <a:gd name="T7" fmla="*/ 1 h 28"/>
                <a:gd name="T8" fmla="*/ 23 w 25"/>
                <a:gd name="T9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2"/>
                  </a:moveTo>
                  <a:cubicBezTo>
                    <a:pt x="25" y="19"/>
                    <a:pt x="21" y="26"/>
                    <a:pt x="15" y="27"/>
                  </a:cubicBezTo>
                  <a:cubicBezTo>
                    <a:pt x="9" y="28"/>
                    <a:pt x="3" y="23"/>
                    <a:pt x="2" y="16"/>
                  </a:cubicBezTo>
                  <a:cubicBezTo>
                    <a:pt x="0" y="9"/>
                    <a:pt x="4" y="2"/>
                    <a:pt x="10" y="1"/>
                  </a:cubicBezTo>
                  <a:cubicBezTo>
                    <a:pt x="16" y="0"/>
                    <a:pt x="22" y="5"/>
                    <a:pt x="23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1" name="任意多边形(F) 248">
              <a:extLst>
                <a:ext uri="{FF2B5EF4-FFF2-40B4-BE49-F238E27FC236}">
                  <a16:creationId xmlns:a16="http://schemas.microsoft.com/office/drawing/2014/main" id="{5240FE40-5A8B-478A-88DB-AAA1C26F04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3062" y="658813"/>
              <a:ext cx="111125" cy="117475"/>
            </a:xfrm>
            <a:custGeom>
              <a:avLst/>
              <a:gdLst>
                <a:gd name="T0" fmla="*/ 6 w 35"/>
                <a:gd name="T1" fmla="*/ 9 h 37"/>
                <a:gd name="T2" fmla="*/ 6 w 35"/>
                <a:gd name="T3" fmla="*/ 32 h 37"/>
                <a:gd name="T4" fmla="*/ 28 w 35"/>
                <a:gd name="T5" fmla="*/ 28 h 37"/>
                <a:gd name="T6" fmla="*/ 28 w 35"/>
                <a:gd name="T7" fmla="*/ 5 h 37"/>
                <a:gd name="T8" fmla="*/ 6 w 35"/>
                <a:gd name="T9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6" y="9"/>
                  </a:moveTo>
                  <a:cubicBezTo>
                    <a:pt x="0" y="16"/>
                    <a:pt x="0" y="27"/>
                    <a:pt x="6" y="32"/>
                  </a:cubicBezTo>
                  <a:cubicBezTo>
                    <a:pt x="12" y="37"/>
                    <a:pt x="22" y="35"/>
                    <a:pt x="28" y="28"/>
                  </a:cubicBezTo>
                  <a:cubicBezTo>
                    <a:pt x="35" y="20"/>
                    <a:pt x="35" y="10"/>
                    <a:pt x="28" y="5"/>
                  </a:cubicBezTo>
                  <a:cubicBezTo>
                    <a:pt x="22" y="0"/>
                    <a:pt x="12" y="1"/>
                    <a:pt x="6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2" name="任意多边形(F) 249">
              <a:extLst>
                <a:ext uri="{FF2B5EF4-FFF2-40B4-BE49-F238E27FC236}">
                  <a16:creationId xmlns:a16="http://schemas.microsoft.com/office/drawing/2014/main" id="{C6280864-D37A-481D-938F-BE9E0CC68B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162" y="766763"/>
              <a:ext cx="88900" cy="79375"/>
            </a:xfrm>
            <a:custGeom>
              <a:avLst/>
              <a:gdLst>
                <a:gd name="T0" fmla="*/ 11 w 28"/>
                <a:gd name="T1" fmla="*/ 2 h 25"/>
                <a:gd name="T2" fmla="*/ 1 w 28"/>
                <a:gd name="T3" fmla="*/ 16 h 25"/>
                <a:gd name="T4" fmla="*/ 17 w 28"/>
                <a:gd name="T5" fmla="*/ 23 h 25"/>
                <a:gd name="T6" fmla="*/ 27 w 28"/>
                <a:gd name="T7" fmla="*/ 9 h 25"/>
                <a:gd name="T8" fmla="*/ 11 w 28"/>
                <a:gd name="T9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11" y="2"/>
                  </a:moveTo>
                  <a:cubicBezTo>
                    <a:pt x="4" y="4"/>
                    <a:pt x="0" y="10"/>
                    <a:pt x="1" y="16"/>
                  </a:cubicBezTo>
                  <a:cubicBezTo>
                    <a:pt x="3" y="22"/>
                    <a:pt x="10" y="25"/>
                    <a:pt x="17" y="23"/>
                  </a:cubicBezTo>
                  <a:cubicBezTo>
                    <a:pt x="24" y="22"/>
                    <a:pt x="28" y="15"/>
                    <a:pt x="27" y="9"/>
                  </a:cubicBezTo>
                  <a:cubicBezTo>
                    <a:pt x="25" y="4"/>
                    <a:pt x="18" y="0"/>
                    <a:pt x="11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21" name="标题 247">
            <a:extLst>
              <a:ext uri="{FF2B5EF4-FFF2-40B4-BE49-F238E27FC236}">
                <a16:creationId xmlns:a16="http://schemas.microsoft.com/office/drawing/2014/main" id="{FAD0C4A3-A5C9-4859-917F-02D4D374A53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zh-CN" altLang="en-US" sz="28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信息图</a:t>
            </a:r>
            <a:br>
              <a:rPr lang="zh-CN" altLang="en-US" sz="28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800" noProof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元素：</a:t>
            </a:r>
          </a:p>
        </p:txBody>
      </p:sp>
      <p:sp>
        <p:nvSpPr>
          <p:cNvPr id="323" name="文本占位符 322">
            <a:extLst>
              <a:ext uri="{FF2B5EF4-FFF2-40B4-BE49-F238E27FC236}">
                <a16:creationId xmlns:a16="http://schemas.microsoft.com/office/drawing/2014/main" id="{7BBF181C-5DAC-4DD5-AF67-BF30AE922E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60900" y="1142864"/>
            <a:ext cx="1813243" cy="357188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 noProof="1">
                <a:solidFill>
                  <a:srgbClr val="FF0000"/>
                </a:solidFill>
              </a:rPr>
              <a:t>宠物</a:t>
            </a:r>
          </a:p>
        </p:txBody>
      </p:sp>
      <p:grpSp>
        <p:nvGrpSpPr>
          <p:cNvPr id="294" name="组 293" descr="鸟足印">
            <a:extLst>
              <a:ext uri="{FF2B5EF4-FFF2-40B4-BE49-F238E27FC236}">
                <a16:creationId xmlns:a16="http://schemas.microsoft.com/office/drawing/2014/main" id="{31723698-CDAF-41B5-BBEC-7BB3D0E42757}"/>
              </a:ext>
            </a:extLst>
          </p:cNvPr>
          <p:cNvGrpSpPr/>
          <p:nvPr/>
        </p:nvGrpSpPr>
        <p:grpSpPr>
          <a:xfrm>
            <a:off x="5472113" y="1598613"/>
            <a:ext cx="1136650" cy="503237"/>
            <a:chOff x="5472113" y="1598613"/>
            <a:chExt cx="1136650" cy="503237"/>
          </a:xfrm>
        </p:grpSpPr>
        <p:sp>
          <p:nvSpPr>
            <p:cNvPr id="273" name="任意多边形(F) 256">
              <a:extLst>
                <a:ext uri="{FF2B5EF4-FFF2-40B4-BE49-F238E27FC236}">
                  <a16:creationId xmlns:a16="http://schemas.microsoft.com/office/drawing/2014/main" id="{7242D9E6-53E9-4DF0-AE39-3061B9E60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8688" y="1928813"/>
              <a:ext cx="215900" cy="173037"/>
            </a:xfrm>
            <a:custGeom>
              <a:avLst/>
              <a:gdLst>
                <a:gd name="T0" fmla="*/ 63 w 68"/>
                <a:gd name="T1" fmla="*/ 25 h 54"/>
                <a:gd name="T2" fmla="*/ 39 w 68"/>
                <a:gd name="T3" fmla="*/ 21 h 54"/>
                <a:gd name="T4" fmla="*/ 56 w 68"/>
                <a:gd name="T5" fmla="*/ 9 h 54"/>
                <a:gd name="T6" fmla="*/ 57 w 68"/>
                <a:gd name="T7" fmla="*/ 3 h 54"/>
                <a:gd name="T8" fmla="*/ 50 w 68"/>
                <a:gd name="T9" fmla="*/ 1 h 54"/>
                <a:gd name="T10" fmla="*/ 26 w 68"/>
                <a:gd name="T11" fmla="*/ 19 h 54"/>
                <a:gd name="T12" fmla="*/ 6 w 68"/>
                <a:gd name="T13" fmla="*/ 15 h 54"/>
                <a:gd name="T14" fmla="*/ 0 w 68"/>
                <a:gd name="T15" fmla="*/ 19 h 54"/>
                <a:gd name="T16" fmla="*/ 4 w 68"/>
                <a:gd name="T17" fmla="*/ 25 h 54"/>
                <a:gd name="T18" fmla="*/ 24 w 68"/>
                <a:gd name="T19" fmla="*/ 28 h 54"/>
                <a:gd name="T20" fmla="*/ 42 w 68"/>
                <a:gd name="T21" fmla="*/ 52 h 54"/>
                <a:gd name="T22" fmla="*/ 46 w 68"/>
                <a:gd name="T23" fmla="*/ 54 h 54"/>
                <a:gd name="T24" fmla="*/ 48 w 68"/>
                <a:gd name="T25" fmla="*/ 53 h 54"/>
                <a:gd name="T26" fmla="*/ 49 w 68"/>
                <a:gd name="T27" fmla="*/ 47 h 54"/>
                <a:gd name="T28" fmla="*/ 38 w 68"/>
                <a:gd name="T29" fmla="*/ 30 h 54"/>
                <a:gd name="T30" fmla="*/ 62 w 68"/>
                <a:gd name="T31" fmla="*/ 34 h 54"/>
                <a:gd name="T32" fmla="*/ 63 w 68"/>
                <a:gd name="T33" fmla="*/ 34 h 54"/>
                <a:gd name="T34" fmla="*/ 67 w 68"/>
                <a:gd name="T35" fmla="*/ 30 h 54"/>
                <a:gd name="T36" fmla="*/ 63 w 68"/>
                <a:gd name="T37" fmla="*/ 2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8" h="54">
                  <a:moveTo>
                    <a:pt x="63" y="25"/>
                  </a:moveTo>
                  <a:cubicBezTo>
                    <a:pt x="39" y="21"/>
                    <a:pt x="39" y="21"/>
                    <a:pt x="39" y="21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8" y="8"/>
                    <a:pt x="58" y="5"/>
                    <a:pt x="57" y="3"/>
                  </a:cubicBezTo>
                  <a:cubicBezTo>
                    <a:pt x="55" y="0"/>
                    <a:pt x="52" y="0"/>
                    <a:pt x="50" y="1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3" y="15"/>
                    <a:pt x="1" y="17"/>
                    <a:pt x="0" y="19"/>
                  </a:cubicBezTo>
                  <a:cubicBezTo>
                    <a:pt x="0" y="22"/>
                    <a:pt x="2" y="24"/>
                    <a:pt x="4" y="25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42" y="52"/>
                    <a:pt x="42" y="52"/>
                    <a:pt x="42" y="52"/>
                  </a:cubicBezTo>
                  <a:cubicBezTo>
                    <a:pt x="43" y="54"/>
                    <a:pt x="44" y="54"/>
                    <a:pt x="46" y="54"/>
                  </a:cubicBezTo>
                  <a:cubicBezTo>
                    <a:pt x="47" y="54"/>
                    <a:pt x="48" y="54"/>
                    <a:pt x="48" y="53"/>
                  </a:cubicBezTo>
                  <a:cubicBezTo>
                    <a:pt x="51" y="52"/>
                    <a:pt x="51" y="49"/>
                    <a:pt x="49" y="47"/>
                  </a:cubicBezTo>
                  <a:cubicBezTo>
                    <a:pt x="38" y="30"/>
                    <a:pt x="38" y="30"/>
                    <a:pt x="38" y="30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63" y="34"/>
                    <a:pt x="63" y="34"/>
                    <a:pt x="63" y="34"/>
                  </a:cubicBezTo>
                  <a:cubicBezTo>
                    <a:pt x="65" y="34"/>
                    <a:pt x="67" y="33"/>
                    <a:pt x="67" y="30"/>
                  </a:cubicBezTo>
                  <a:cubicBezTo>
                    <a:pt x="68" y="28"/>
                    <a:pt x="66" y="25"/>
                    <a:pt x="63" y="25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4" name="任意多边形(F) 257">
              <a:extLst>
                <a:ext uri="{FF2B5EF4-FFF2-40B4-BE49-F238E27FC236}">
                  <a16:creationId xmlns:a16="http://schemas.microsoft.com/office/drawing/2014/main" id="{5CC9857B-84B9-4F45-8A15-CD915DC1B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3438" y="1735138"/>
              <a:ext cx="219075" cy="168275"/>
            </a:xfrm>
            <a:custGeom>
              <a:avLst/>
              <a:gdLst>
                <a:gd name="T0" fmla="*/ 68 w 69"/>
                <a:gd name="T1" fmla="*/ 21 h 53"/>
                <a:gd name="T2" fmla="*/ 62 w 69"/>
                <a:gd name="T3" fmla="*/ 18 h 53"/>
                <a:gd name="T4" fmla="*/ 39 w 69"/>
                <a:gd name="T5" fmla="*/ 26 h 53"/>
                <a:gd name="T6" fmla="*/ 48 w 69"/>
                <a:gd name="T7" fmla="*/ 8 h 53"/>
                <a:gd name="T8" fmla="*/ 45 w 69"/>
                <a:gd name="T9" fmla="*/ 2 h 53"/>
                <a:gd name="T10" fmla="*/ 39 w 69"/>
                <a:gd name="T11" fmla="*/ 4 h 53"/>
                <a:gd name="T12" fmla="*/ 26 w 69"/>
                <a:gd name="T13" fmla="*/ 31 h 53"/>
                <a:gd name="T14" fmla="*/ 3 w 69"/>
                <a:gd name="T15" fmla="*/ 39 h 53"/>
                <a:gd name="T16" fmla="*/ 1 w 69"/>
                <a:gd name="T17" fmla="*/ 45 h 53"/>
                <a:gd name="T18" fmla="*/ 5 w 69"/>
                <a:gd name="T19" fmla="*/ 48 h 53"/>
                <a:gd name="T20" fmla="*/ 7 w 69"/>
                <a:gd name="T21" fmla="*/ 48 h 53"/>
                <a:gd name="T22" fmla="*/ 30 w 69"/>
                <a:gd name="T23" fmla="*/ 40 h 53"/>
                <a:gd name="T24" fmla="*/ 56 w 69"/>
                <a:gd name="T25" fmla="*/ 52 h 53"/>
                <a:gd name="T26" fmla="*/ 58 w 69"/>
                <a:gd name="T27" fmla="*/ 53 h 53"/>
                <a:gd name="T28" fmla="*/ 63 w 69"/>
                <a:gd name="T29" fmla="*/ 50 h 53"/>
                <a:gd name="T30" fmla="*/ 60 w 69"/>
                <a:gd name="T31" fmla="*/ 44 h 53"/>
                <a:gd name="T32" fmla="*/ 42 w 69"/>
                <a:gd name="T33" fmla="*/ 35 h 53"/>
                <a:gd name="T34" fmla="*/ 65 w 69"/>
                <a:gd name="T35" fmla="*/ 27 h 53"/>
                <a:gd name="T36" fmla="*/ 68 w 69"/>
                <a:gd name="T37" fmla="*/ 2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" h="53">
                  <a:moveTo>
                    <a:pt x="68" y="21"/>
                  </a:moveTo>
                  <a:cubicBezTo>
                    <a:pt x="67" y="18"/>
                    <a:pt x="65" y="17"/>
                    <a:pt x="62" y="18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9" y="6"/>
                    <a:pt x="48" y="3"/>
                    <a:pt x="45" y="2"/>
                  </a:cubicBezTo>
                  <a:cubicBezTo>
                    <a:pt x="43" y="0"/>
                    <a:pt x="40" y="1"/>
                    <a:pt x="39" y="4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1" y="40"/>
                    <a:pt x="0" y="43"/>
                    <a:pt x="1" y="45"/>
                  </a:cubicBezTo>
                  <a:cubicBezTo>
                    <a:pt x="1" y="47"/>
                    <a:pt x="3" y="48"/>
                    <a:pt x="5" y="48"/>
                  </a:cubicBezTo>
                  <a:cubicBezTo>
                    <a:pt x="6" y="48"/>
                    <a:pt x="6" y="48"/>
                    <a:pt x="7" y="48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57" y="53"/>
                    <a:pt x="58" y="53"/>
                    <a:pt x="58" y="53"/>
                  </a:cubicBezTo>
                  <a:cubicBezTo>
                    <a:pt x="60" y="53"/>
                    <a:pt x="62" y="52"/>
                    <a:pt x="63" y="50"/>
                  </a:cubicBezTo>
                  <a:cubicBezTo>
                    <a:pt x="64" y="48"/>
                    <a:pt x="63" y="45"/>
                    <a:pt x="60" y="44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8" y="26"/>
                    <a:pt x="69" y="23"/>
                    <a:pt x="68" y="21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5" name="任意多边形(F) 258">
              <a:extLst>
                <a:ext uri="{FF2B5EF4-FFF2-40B4-BE49-F238E27FC236}">
                  <a16:creationId xmlns:a16="http://schemas.microsoft.com/office/drawing/2014/main" id="{D8B5F365-B06C-4871-82D5-EAF314EF1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8263" y="1820863"/>
              <a:ext cx="190500" cy="165100"/>
            </a:xfrm>
            <a:custGeom>
              <a:avLst/>
              <a:gdLst>
                <a:gd name="T0" fmla="*/ 56 w 60"/>
                <a:gd name="T1" fmla="*/ 27 h 52"/>
                <a:gd name="T2" fmla="*/ 33 w 60"/>
                <a:gd name="T3" fmla="*/ 18 h 52"/>
                <a:gd name="T4" fmla="*/ 52 w 60"/>
                <a:gd name="T5" fmla="*/ 10 h 52"/>
                <a:gd name="T6" fmla="*/ 54 w 60"/>
                <a:gd name="T7" fmla="*/ 3 h 52"/>
                <a:gd name="T8" fmla="*/ 48 w 60"/>
                <a:gd name="T9" fmla="*/ 1 h 52"/>
                <a:gd name="T10" fmla="*/ 21 w 60"/>
                <a:gd name="T11" fmla="*/ 13 h 52"/>
                <a:gd name="T12" fmla="*/ 7 w 60"/>
                <a:gd name="T13" fmla="*/ 7 h 52"/>
                <a:gd name="T14" fmla="*/ 1 w 60"/>
                <a:gd name="T15" fmla="*/ 10 h 52"/>
                <a:gd name="T16" fmla="*/ 4 w 60"/>
                <a:gd name="T17" fmla="*/ 16 h 52"/>
                <a:gd name="T18" fmla="*/ 17 w 60"/>
                <a:gd name="T19" fmla="*/ 22 h 52"/>
                <a:gd name="T20" fmla="*/ 29 w 60"/>
                <a:gd name="T21" fmla="*/ 49 h 52"/>
                <a:gd name="T22" fmla="*/ 33 w 60"/>
                <a:gd name="T23" fmla="*/ 52 h 52"/>
                <a:gd name="T24" fmla="*/ 35 w 60"/>
                <a:gd name="T25" fmla="*/ 51 h 52"/>
                <a:gd name="T26" fmla="*/ 38 w 60"/>
                <a:gd name="T27" fmla="*/ 45 h 52"/>
                <a:gd name="T28" fmla="*/ 30 w 60"/>
                <a:gd name="T29" fmla="*/ 27 h 52"/>
                <a:gd name="T30" fmla="*/ 53 w 60"/>
                <a:gd name="T31" fmla="*/ 35 h 52"/>
                <a:gd name="T32" fmla="*/ 54 w 60"/>
                <a:gd name="T33" fmla="*/ 36 h 52"/>
                <a:gd name="T34" fmla="*/ 59 w 60"/>
                <a:gd name="T35" fmla="*/ 33 h 52"/>
                <a:gd name="T36" fmla="*/ 56 w 60"/>
                <a:gd name="T37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0" h="52">
                  <a:moveTo>
                    <a:pt x="56" y="27"/>
                  </a:moveTo>
                  <a:cubicBezTo>
                    <a:pt x="33" y="18"/>
                    <a:pt x="33" y="18"/>
                    <a:pt x="33" y="18"/>
                  </a:cubicBezTo>
                  <a:cubicBezTo>
                    <a:pt x="52" y="10"/>
                    <a:pt x="52" y="10"/>
                    <a:pt x="52" y="10"/>
                  </a:cubicBezTo>
                  <a:cubicBezTo>
                    <a:pt x="54" y="9"/>
                    <a:pt x="55" y="6"/>
                    <a:pt x="54" y="3"/>
                  </a:cubicBezTo>
                  <a:cubicBezTo>
                    <a:pt x="53" y="1"/>
                    <a:pt x="50" y="0"/>
                    <a:pt x="48" y="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5" y="6"/>
                    <a:pt x="2" y="7"/>
                    <a:pt x="1" y="10"/>
                  </a:cubicBezTo>
                  <a:cubicBezTo>
                    <a:pt x="0" y="12"/>
                    <a:pt x="1" y="15"/>
                    <a:pt x="4" y="16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30" y="51"/>
                    <a:pt x="32" y="52"/>
                    <a:pt x="33" y="52"/>
                  </a:cubicBezTo>
                  <a:cubicBezTo>
                    <a:pt x="34" y="52"/>
                    <a:pt x="35" y="52"/>
                    <a:pt x="35" y="51"/>
                  </a:cubicBezTo>
                  <a:cubicBezTo>
                    <a:pt x="38" y="50"/>
                    <a:pt x="39" y="47"/>
                    <a:pt x="38" y="45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3" y="36"/>
                    <a:pt x="54" y="36"/>
                    <a:pt x="54" y="36"/>
                  </a:cubicBezTo>
                  <a:cubicBezTo>
                    <a:pt x="56" y="36"/>
                    <a:pt x="58" y="35"/>
                    <a:pt x="59" y="33"/>
                  </a:cubicBezTo>
                  <a:cubicBezTo>
                    <a:pt x="60" y="30"/>
                    <a:pt x="59" y="27"/>
                    <a:pt x="56" y="27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6" name="任意多边形 259">
              <a:extLst>
                <a:ext uri="{FF2B5EF4-FFF2-40B4-BE49-F238E27FC236}">
                  <a16:creationId xmlns:a16="http://schemas.microsoft.com/office/drawing/2014/main" id="{6FBF7BDA-63D3-4E4B-9BAC-4C17F27EB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5713" y="1604963"/>
              <a:ext cx="225425" cy="174625"/>
            </a:xfrm>
            <a:custGeom>
              <a:avLst/>
              <a:gdLst>
                <a:gd name="T0" fmla="*/ 66 w 71"/>
                <a:gd name="T1" fmla="*/ 21 h 55"/>
                <a:gd name="T2" fmla="*/ 42 w 71"/>
                <a:gd name="T3" fmla="*/ 25 h 55"/>
                <a:gd name="T4" fmla="*/ 54 w 71"/>
                <a:gd name="T5" fmla="*/ 9 h 55"/>
                <a:gd name="T6" fmla="*/ 53 w 71"/>
                <a:gd name="T7" fmla="*/ 2 h 55"/>
                <a:gd name="T8" fmla="*/ 46 w 71"/>
                <a:gd name="T9" fmla="*/ 3 h 55"/>
                <a:gd name="T10" fmla="*/ 28 w 71"/>
                <a:gd name="T11" fmla="*/ 26 h 55"/>
                <a:gd name="T12" fmla="*/ 4 w 71"/>
                <a:gd name="T13" fmla="*/ 30 h 55"/>
                <a:gd name="T14" fmla="*/ 0 w 71"/>
                <a:gd name="T15" fmla="*/ 35 h 55"/>
                <a:gd name="T16" fmla="*/ 5 w 71"/>
                <a:gd name="T17" fmla="*/ 39 h 55"/>
                <a:gd name="T18" fmla="*/ 5 w 71"/>
                <a:gd name="T19" fmla="*/ 39 h 55"/>
                <a:gd name="T20" fmla="*/ 29 w 71"/>
                <a:gd name="T21" fmla="*/ 36 h 55"/>
                <a:gd name="T22" fmla="*/ 53 w 71"/>
                <a:gd name="T23" fmla="*/ 54 h 55"/>
                <a:gd name="T24" fmla="*/ 56 w 71"/>
                <a:gd name="T25" fmla="*/ 55 h 55"/>
                <a:gd name="T26" fmla="*/ 60 w 71"/>
                <a:gd name="T27" fmla="*/ 53 h 55"/>
                <a:gd name="T28" fmla="*/ 59 w 71"/>
                <a:gd name="T29" fmla="*/ 46 h 55"/>
                <a:gd name="T30" fmla="*/ 43 w 71"/>
                <a:gd name="T31" fmla="*/ 34 h 55"/>
                <a:gd name="T32" fmla="*/ 67 w 71"/>
                <a:gd name="T33" fmla="*/ 31 h 55"/>
                <a:gd name="T34" fmla="*/ 71 w 71"/>
                <a:gd name="T35" fmla="*/ 26 h 55"/>
                <a:gd name="T36" fmla="*/ 66 w 71"/>
                <a:gd name="T37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55">
                  <a:moveTo>
                    <a:pt x="66" y="21"/>
                  </a:moveTo>
                  <a:cubicBezTo>
                    <a:pt x="42" y="25"/>
                    <a:pt x="42" y="25"/>
                    <a:pt x="42" y="25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55" y="7"/>
                    <a:pt x="55" y="4"/>
                    <a:pt x="53" y="2"/>
                  </a:cubicBezTo>
                  <a:cubicBezTo>
                    <a:pt x="51" y="0"/>
                    <a:pt x="48" y="1"/>
                    <a:pt x="46" y="3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2" y="30"/>
                    <a:pt x="0" y="32"/>
                    <a:pt x="0" y="35"/>
                  </a:cubicBezTo>
                  <a:cubicBezTo>
                    <a:pt x="0" y="37"/>
                    <a:pt x="2" y="39"/>
                    <a:pt x="5" y="39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4" y="55"/>
                    <a:pt x="55" y="55"/>
                    <a:pt x="56" y="55"/>
                  </a:cubicBezTo>
                  <a:cubicBezTo>
                    <a:pt x="57" y="55"/>
                    <a:pt x="59" y="54"/>
                    <a:pt x="60" y="53"/>
                  </a:cubicBezTo>
                  <a:cubicBezTo>
                    <a:pt x="61" y="51"/>
                    <a:pt x="61" y="48"/>
                    <a:pt x="59" y="46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70" y="31"/>
                    <a:pt x="71" y="28"/>
                    <a:pt x="71" y="26"/>
                  </a:cubicBezTo>
                  <a:cubicBezTo>
                    <a:pt x="71" y="23"/>
                    <a:pt x="68" y="21"/>
                    <a:pt x="66" y="21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7" name="任意多边形(F) 260">
              <a:extLst>
                <a:ext uri="{FF2B5EF4-FFF2-40B4-BE49-F238E27FC236}">
                  <a16:creationId xmlns:a16="http://schemas.microsoft.com/office/drawing/2014/main" id="{0C7A301B-CA4D-4FBA-B84A-9369A11A3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2113" y="1773238"/>
              <a:ext cx="203200" cy="174625"/>
            </a:xfrm>
            <a:custGeom>
              <a:avLst/>
              <a:gdLst>
                <a:gd name="T0" fmla="*/ 61 w 64"/>
                <a:gd name="T1" fmla="*/ 35 h 55"/>
                <a:gd name="T2" fmla="*/ 40 w 64"/>
                <a:gd name="T3" fmla="*/ 22 h 55"/>
                <a:gd name="T4" fmla="*/ 60 w 64"/>
                <a:gd name="T5" fmla="*/ 18 h 55"/>
                <a:gd name="T6" fmla="*/ 63 w 64"/>
                <a:gd name="T7" fmla="*/ 12 h 55"/>
                <a:gd name="T8" fmla="*/ 57 w 64"/>
                <a:gd name="T9" fmla="*/ 8 h 55"/>
                <a:gd name="T10" fmla="*/ 29 w 64"/>
                <a:gd name="T11" fmla="*/ 15 h 55"/>
                <a:gd name="T12" fmla="*/ 8 w 64"/>
                <a:gd name="T13" fmla="*/ 2 h 55"/>
                <a:gd name="T14" fmla="*/ 2 w 64"/>
                <a:gd name="T15" fmla="*/ 3 h 55"/>
                <a:gd name="T16" fmla="*/ 3 w 64"/>
                <a:gd name="T17" fmla="*/ 10 h 55"/>
                <a:gd name="T18" fmla="*/ 23 w 64"/>
                <a:gd name="T19" fmla="*/ 23 h 55"/>
                <a:gd name="T20" fmla="*/ 30 w 64"/>
                <a:gd name="T21" fmla="*/ 52 h 55"/>
                <a:gd name="T22" fmla="*/ 34 w 64"/>
                <a:gd name="T23" fmla="*/ 55 h 55"/>
                <a:gd name="T24" fmla="*/ 35 w 64"/>
                <a:gd name="T25" fmla="*/ 55 h 55"/>
                <a:gd name="T26" fmla="*/ 39 w 64"/>
                <a:gd name="T27" fmla="*/ 50 h 55"/>
                <a:gd name="T28" fmla="*/ 35 w 64"/>
                <a:gd name="T29" fmla="*/ 30 h 55"/>
                <a:gd name="T30" fmla="*/ 55 w 64"/>
                <a:gd name="T31" fmla="*/ 43 h 55"/>
                <a:gd name="T32" fmla="*/ 58 w 64"/>
                <a:gd name="T33" fmla="*/ 44 h 55"/>
                <a:gd name="T34" fmla="*/ 62 w 64"/>
                <a:gd name="T35" fmla="*/ 42 h 55"/>
                <a:gd name="T36" fmla="*/ 61 w 64"/>
                <a:gd name="T37" fmla="*/ 3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55">
                  <a:moveTo>
                    <a:pt x="61" y="35"/>
                  </a:moveTo>
                  <a:cubicBezTo>
                    <a:pt x="40" y="22"/>
                    <a:pt x="40" y="22"/>
                    <a:pt x="40" y="22"/>
                  </a:cubicBezTo>
                  <a:cubicBezTo>
                    <a:pt x="60" y="18"/>
                    <a:pt x="60" y="18"/>
                    <a:pt x="60" y="18"/>
                  </a:cubicBezTo>
                  <a:cubicBezTo>
                    <a:pt x="62" y="17"/>
                    <a:pt x="64" y="14"/>
                    <a:pt x="63" y="12"/>
                  </a:cubicBezTo>
                  <a:cubicBezTo>
                    <a:pt x="63" y="9"/>
                    <a:pt x="60" y="8"/>
                    <a:pt x="57" y="8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6" y="0"/>
                    <a:pt x="3" y="1"/>
                    <a:pt x="2" y="3"/>
                  </a:cubicBezTo>
                  <a:cubicBezTo>
                    <a:pt x="0" y="5"/>
                    <a:pt x="1" y="8"/>
                    <a:pt x="3" y="10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30" y="52"/>
                    <a:pt x="30" y="52"/>
                    <a:pt x="30" y="52"/>
                  </a:cubicBezTo>
                  <a:cubicBezTo>
                    <a:pt x="30" y="54"/>
                    <a:pt x="32" y="55"/>
                    <a:pt x="34" y="55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8" y="55"/>
                    <a:pt x="40" y="52"/>
                    <a:pt x="39" y="5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6" y="44"/>
                    <a:pt x="57" y="44"/>
                    <a:pt x="58" y="44"/>
                  </a:cubicBezTo>
                  <a:cubicBezTo>
                    <a:pt x="60" y="44"/>
                    <a:pt x="61" y="43"/>
                    <a:pt x="62" y="42"/>
                  </a:cubicBezTo>
                  <a:cubicBezTo>
                    <a:pt x="63" y="39"/>
                    <a:pt x="63" y="36"/>
                    <a:pt x="61" y="35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8" name="任意多边形(F) 261">
              <a:extLst>
                <a:ext uri="{FF2B5EF4-FFF2-40B4-BE49-F238E27FC236}">
                  <a16:creationId xmlns:a16="http://schemas.microsoft.com/office/drawing/2014/main" id="{2E856569-3F0A-4D00-BA1C-BAEE4488B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0063" y="1598613"/>
              <a:ext cx="215900" cy="174625"/>
            </a:xfrm>
            <a:custGeom>
              <a:avLst/>
              <a:gdLst>
                <a:gd name="T0" fmla="*/ 62 w 68"/>
                <a:gd name="T1" fmla="*/ 22 h 55"/>
                <a:gd name="T2" fmla="*/ 38 w 68"/>
                <a:gd name="T3" fmla="*/ 24 h 55"/>
                <a:gd name="T4" fmla="*/ 51 w 68"/>
                <a:gd name="T5" fmla="*/ 9 h 55"/>
                <a:gd name="T6" fmla="*/ 50 w 68"/>
                <a:gd name="T7" fmla="*/ 2 h 55"/>
                <a:gd name="T8" fmla="*/ 44 w 68"/>
                <a:gd name="T9" fmla="*/ 3 h 55"/>
                <a:gd name="T10" fmla="*/ 24 w 68"/>
                <a:gd name="T11" fmla="*/ 25 h 55"/>
                <a:gd name="T12" fmla="*/ 4 w 68"/>
                <a:gd name="T13" fmla="*/ 27 h 55"/>
                <a:gd name="T14" fmla="*/ 0 w 68"/>
                <a:gd name="T15" fmla="*/ 32 h 55"/>
                <a:gd name="T16" fmla="*/ 5 w 68"/>
                <a:gd name="T17" fmla="*/ 36 h 55"/>
                <a:gd name="T18" fmla="*/ 5 w 68"/>
                <a:gd name="T19" fmla="*/ 36 h 55"/>
                <a:gd name="T20" fmla="*/ 25 w 68"/>
                <a:gd name="T21" fmla="*/ 35 h 55"/>
                <a:gd name="T22" fmla="*/ 48 w 68"/>
                <a:gd name="T23" fmla="*/ 54 h 55"/>
                <a:gd name="T24" fmla="*/ 51 w 68"/>
                <a:gd name="T25" fmla="*/ 55 h 55"/>
                <a:gd name="T26" fmla="*/ 54 w 68"/>
                <a:gd name="T27" fmla="*/ 53 h 55"/>
                <a:gd name="T28" fmla="*/ 54 w 68"/>
                <a:gd name="T29" fmla="*/ 47 h 55"/>
                <a:gd name="T30" fmla="*/ 39 w 68"/>
                <a:gd name="T31" fmla="*/ 34 h 55"/>
                <a:gd name="T32" fmla="*/ 63 w 68"/>
                <a:gd name="T33" fmla="*/ 32 h 55"/>
                <a:gd name="T34" fmla="*/ 67 w 68"/>
                <a:gd name="T35" fmla="*/ 27 h 55"/>
                <a:gd name="T36" fmla="*/ 62 w 68"/>
                <a:gd name="T37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8" h="55">
                  <a:moveTo>
                    <a:pt x="62" y="22"/>
                  </a:moveTo>
                  <a:cubicBezTo>
                    <a:pt x="38" y="24"/>
                    <a:pt x="38" y="24"/>
                    <a:pt x="38" y="24"/>
                  </a:cubicBezTo>
                  <a:cubicBezTo>
                    <a:pt x="51" y="9"/>
                    <a:pt x="51" y="9"/>
                    <a:pt x="51" y="9"/>
                  </a:cubicBezTo>
                  <a:cubicBezTo>
                    <a:pt x="53" y="7"/>
                    <a:pt x="52" y="4"/>
                    <a:pt x="50" y="2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2" y="27"/>
                    <a:pt x="0" y="29"/>
                    <a:pt x="0" y="32"/>
                  </a:cubicBezTo>
                  <a:cubicBezTo>
                    <a:pt x="0" y="34"/>
                    <a:pt x="2" y="36"/>
                    <a:pt x="5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49" y="55"/>
                    <a:pt x="50" y="55"/>
                    <a:pt x="51" y="55"/>
                  </a:cubicBezTo>
                  <a:cubicBezTo>
                    <a:pt x="52" y="55"/>
                    <a:pt x="53" y="55"/>
                    <a:pt x="54" y="53"/>
                  </a:cubicBezTo>
                  <a:cubicBezTo>
                    <a:pt x="56" y="51"/>
                    <a:pt x="56" y="48"/>
                    <a:pt x="54" y="47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6" y="32"/>
                    <a:pt x="68" y="29"/>
                    <a:pt x="67" y="27"/>
                  </a:cubicBezTo>
                  <a:cubicBezTo>
                    <a:pt x="67" y="24"/>
                    <a:pt x="65" y="22"/>
                    <a:pt x="62" y="22"/>
                  </a:cubicBez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88" name="任意多边形(F) 275" descr="狗 ">
            <a:extLst>
              <a:ext uri="{FF2B5EF4-FFF2-40B4-BE49-F238E27FC236}">
                <a16:creationId xmlns:a16="http://schemas.microsoft.com/office/drawing/2014/main" id="{A38B0088-C803-4191-81B0-40195B0419FB}"/>
              </a:ext>
            </a:extLst>
          </p:cNvPr>
          <p:cNvSpPr>
            <a:spLocks noEditPoints="1"/>
          </p:cNvSpPr>
          <p:nvPr/>
        </p:nvSpPr>
        <p:spPr bwMode="auto">
          <a:xfrm>
            <a:off x="314325" y="1569214"/>
            <a:ext cx="1636713" cy="1573213"/>
          </a:xfrm>
          <a:custGeom>
            <a:avLst/>
            <a:gdLst>
              <a:gd name="T0" fmla="*/ 481 w 515"/>
              <a:gd name="T1" fmla="*/ 0 h 495"/>
              <a:gd name="T2" fmla="*/ 338 w 515"/>
              <a:gd name="T3" fmla="*/ 0 h 495"/>
              <a:gd name="T4" fmla="*/ 276 w 515"/>
              <a:gd name="T5" fmla="*/ 2 h 495"/>
              <a:gd name="T6" fmla="*/ 232 w 515"/>
              <a:gd name="T7" fmla="*/ 69 h 495"/>
              <a:gd name="T8" fmla="*/ 220 w 515"/>
              <a:gd name="T9" fmla="*/ 149 h 495"/>
              <a:gd name="T10" fmla="*/ 138 w 515"/>
              <a:gd name="T11" fmla="*/ 205 h 495"/>
              <a:gd name="T12" fmla="*/ 89 w 515"/>
              <a:gd name="T13" fmla="*/ 402 h 495"/>
              <a:gd name="T14" fmla="*/ 57 w 515"/>
              <a:gd name="T15" fmla="*/ 430 h 495"/>
              <a:gd name="T16" fmla="*/ 22 w 515"/>
              <a:gd name="T17" fmla="*/ 387 h 495"/>
              <a:gd name="T18" fmla="*/ 1 w 515"/>
              <a:gd name="T19" fmla="*/ 403 h 495"/>
              <a:gd name="T20" fmla="*/ 70 w 515"/>
              <a:gd name="T21" fmla="*/ 495 h 495"/>
              <a:gd name="T22" fmla="*/ 164 w 515"/>
              <a:gd name="T23" fmla="*/ 495 h 495"/>
              <a:gd name="T24" fmla="*/ 319 w 515"/>
              <a:gd name="T25" fmla="*/ 495 h 495"/>
              <a:gd name="T26" fmla="*/ 419 w 515"/>
              <a:gd name="T27" fmla="*/ 495 h 495"/>
              <a:gd name="T28" fmla="*/ 431 w 515"/>
              <a:gd name="T29" fmla="*/ 485 h 495"/>
              <a:gd name="T30" fmla="*/ 405 w 515"/>
              <a:gd name="T31" fmla="*/ 432 h 495"/>
              <a:gd name="T32" fmla="*/ 402 w 515"/>
              <a:gd name="T33" fmla="*/ 369 h 495"/>
              <a:gd name="T34" fmla="*/ 402 w 515"/>
              <a:gd name="T35" fmla="*/ 226 h 495"/>
              <a:gd name="T36" fmla="*/ 402 w 515"/>
              <a:gd name="T37" fmla="*/ 150 h 495"/>
              <a:gd name="T38" fmla="*/ 408 w 515"/>
              <a:gd name="T39" fmla="*/ 140 h 495"/>
              <a:gd name="T40" fmla="*/ 510 w 515"/>
              <a:gd name="T41" fmla="*/ 58 h 495"/>
              <a:gd name="T42" fmla="*/ 515 w 515"/>
              <a:gd name="T43" fmla="*/ 14 h 495"/>
              <a:gd name="T44" fmla="*/ 30 w 515"/>
              <a:gd name="T45" fmla="*/ 453 h 495"/>
              <a:gd name="T46" fmla="*/ 79 w 515"/>
              <a:gd name="T47" fmla="*/ 452 h 495"/>
              <a:gd name="T48" fmla="*/ 237 w 515"/>
              <a:gd name="T49" fmla="*/ 113 h 495"/>
              <a:gd name="T50" fmla="*/ 258 w 515"/>
              <a:gd name="T51" fmla="*/ 51 h 495"/>
              <a:gd name="T52" fmla="*/ 281 w 515"/>
              <a:gd name="T53" fmla="*/ 19 h 495"/>
              <a:gd name="T54" fmla="*/ 306 w 515"/>
              <a:gd name="T55" fmla="*/ 35 h 495"/>
              <a:gd name="T56" fmla="*/ 315 w 515"/>
              <a:gd name="T57" fmla="*/ 137 h 495"/>
              <a:gd name="T58" fmla="*/ 248 w 515"/>
              <a:gd name="T59" fmla="*/ 162 h 495"/>
              <a:gd name="T60" fmla="*/ 319 w 515"/>
              <a:gd name="T61" fmla="*/ 478 h 495"/>
              <a:gd name="T62" fmla="*/ 314 w 515"/>
              <a:gd name="T63" fmla="*/ 461 h 495"/>
              <a:gd name="T64" fmla="*/ 254 w 515"/>
              <a:gd name="T65" fmla="*/ 438 h 495"/>
              <a:gd name="T66" fmla="*/ 242 w 515"/>
              <a:gd name="T67" fmla="*/ 421 h 495"/>
              <a:gd name="T68" fmla="*/ 248 w 515"/>
              <a:gd name="T69" fmla="*/ 352 h 495"/>
              <a:gd name="T70" fmla="*/ 191 w 515"/>
              <a:gd name="T71" fmla="*/ 305 h 495"/>
              <a:gd name="T72" fmla="*/ 199 w 515"/>
              <a:gd name="T73" fmla="*/ 290 h 495"/>
              <a:gd name="T74" fmla="*/ 278 w 515"/>
              <a:gd name="T75" fmla="*/ 379 h 495"/>
              <a:gd name="T76" fmla="*/ 286 w 515"/>
              <a:gd name="T77" fmla="*/ 421 h 495"/>
              <a:gd name="T78" fmla="*/ 315 w 515"/>
              <a:gd name="T79" fmla="*/ 435 h 495"/>
              <a:gd name="T80" fmla="*/ 325 w 515"/>
              <a:gd name="T81" fmla="*/ 478 h 495"/>
              <a:gd name="T82" fmla="*/ 371 w 515"/>
              <a:gd name="T83" fmla="*/ 54 h 495"/>
              <a:gd name="T84" fmla="*/ 413 w 515"/>
              <a:gd name="T85" fmla="*/ 474 h 495"/>
              <a:gd name="T86" fmla="*/ 411 w 515"/>
              <a:gd name="T87" fmla="*/ 465 h 495"/>
              <a:gd name="T88" fmla="*/ 409 w 515"/>
              <a:gd name="T89" fmla="*/ 478 h 495"/>
              <a:gd name="T90" fmla="*/ 388 w 515"/>
              <a:gd name="T91" fmla="*/ 478 h 495"/>
              <a:gd name="T92" fmla="*/ 366 w 515"/>
              <a:gd name="T93" fmla="*/ 450 h 495"/>
              <a:gd name="T94" fmla="*/ 361 w 515"/>
              <a:gd name="T95" fmla="*/ 438 h 495"/>
              <a:gd name="T96" fmla="*/ 361 w 515"/>
              <a:gd name="T97" fmla="*/ 306 h 495"/>
              <a:gd name="T98" fmla="*/ 375 w 515"/>
              <a:gd name="T99" fmla="*/ 275 h 495"/>
              <a:gd name="T100" fmla="*/ 385 w 515"/>
              <a:gd name="T101" fmla="*/ 281 h 495"/>
              <a:gd name="T102" fmla="*/ 385 w 515"/>
              <a:gd name="T103" fmla="*/ 422 h 495"/>
              <a:gd name="T104" fmla="*/ 391 w 515"/>
              <a:gd name="T105" fmla="*/ 443 h 495"/>
              <a:gd name="T106" fmla="*/ 496 w 515"/>
              <a:gd name="T107" fmla="*/ 22 h 495"/>
              <a:gd name="T108" fmla="*/ 462 w 515"/>
              <a:gd name="T109" fmla="*/ 18 h 495"/>
              <a:gd name="T110" fmla="*/ 496 w 515"/>
              <a:gd name="T111" fmla="*/ 19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15" h="495">
                <a:moveTo>
                  <a:pt x="515" y="14"/>
                </a:moveTo>
                <a:cubicBezTo>
                  <a:pt x="513" y="6"/>
                  <a:pt x="505" y="0"/>
                  <a:pt x="497" y="0"/>
                </a:cubicBezTo>
                <a:cubicBezTo>
                  <a:pt x="492" y="0"/>
                  <a:pt x="486" y="0"/>
                  <a:pt x="481" y="0"/>
                </a:cubicBezTo>
                <a:cubicBezTo>
                  <a:pt x="467" y="0"/>
                  <a:pt x="454" y="0"/>
                  <a:pt x="441" y="0"/>
                </a:cubicBezTo>
                <a:cubicBezTo>
                  <a:pt x="423" y="0"/>
                  <a:pt x="406" y="0"/>
                  <a:pt x="389" y="0"/>
                </a:cubicBezTo>
                <a:cubicBezTo>
                  <a:pt x="372" y="0"/>
                  <a:pt x="355" y="0"/>
                  <a:pt x="338" y="0"/>
                </a:cubicBezTo>
                <a:cubicBezTo>
                  <a:pt x="326" y="0"/>
                  <a:pt x="314" y="0"/>
                  <a:pt x="301" y="0"/>
                </a:cubicBezTo>
                <a:cubicBezTo>
                  <a:pt x="298" y="0"/>
                  <a:pt x="295" y="0"/>
                  <a:pt x="292" y="0"/>
                </a:cubicBezTo>
                <a:cubicBezTo>
                  <a:pt x="287" y="0"/>
                  <a:pt x="281" y="0"/>
                  <a:pt x="276" y="2"/>
                </a:cubicBezTo>
                <a:cubicBezTo>
                  <a:pt x="270" y="5"/>
                  <a:pt x="265" y="9"/>
                  <a:pt x="260" y="15"/>
                </a:cubicBezTo>
                <a:cubicBezTo>
                  <a:pt x="256" y="20"/>
                  <a:pt x="252" y="25"/>
                  <a:pt x="249" y="31"/>
                </a:cubicBezTo>
                <a:cubicBezTo>
                  <a:pt x="242" y="43"/>
                  <a:pt x="236" y="56"/>
                  <a:pt x="232" y="69"/>
                </a:cubicBezTo>
                <a:cubicBezTo>
                  <a:pt x="227" y="81"/>
                  <a:pt x="224" y="94"/>
                  <a:pt x="221" y="107"/>
                </a:cubicBezTo>
                <a:cubicBezTo>
                  <a:pt x="220" y="113"/>
                  <a:pt x="219" y="119"/>
                  <a:pt x="218" y="125"/>
                </a:cubicBezTo>
                <a:cubicBezTo>
                  <a:pt x="217" y="133"/>
                  <a:pt x="218" y="141"/>
                  <a:pt x="220" y="149"/>
                </a:cubicBezTo>
                <a:cubicBezTo>
                  <a:pt x="220" y="150"/>
                  <a:pt x="221" y="151"/>
                  <a:pt x="221" y="151"/>
                </a:cubicBezTo>
                <a:cubicBezTo>
                  <a:pt x="205" y="156"/>
                  <a:pt x="190" y="163"/>
                  <a:pt x="176" y="172"/>
                </a:cubicBezTo>
                <a:cubicBezTo>
                  <a:pt x="162" y="181"/>
                  <a:pt x="149" y="192"/>
                  <a:pt x="138" y="205"/>
                </a:cubicBezTo>
                <a:cubicBezTo>
                  <a:pt x="116" y="231"/>
                  <a:pt x="101" y="263"/>
                  <a:pt x="94" y="297"/>
                </a:cubicBezTo>
                <a:cubicBezTo>
                  <a:pt x="90" y="316"/>
                  <a:pt x="89" y="335"/>
                  <a:pt x="89" y="354"/>
                </a:cubicBezTo>
                <a:cubicBezTo>
                  <a:pt x="89" y="370"/>
                  <a:pt x="89" y="386"/>
                  <a:pt x="89" y="402"/>
                </a:cubicBezTo>
                <a:cubicBezTo>
                  <a:pt x="89" y="413"/>
                  <a:pt x="89" y="424"/>
                  <a:pt x="89" y="435"/>
                </a:cubicBezTo>
                <a:cubicBezTo>
                  <a:pt x="89" y="435"/>
                  <a:pt x="74" y="434"/>
                  <a:pt x="73" y="434"/>
                </a:cubicBezTo>
                <a:cubicBezTo>
                  <a:pt x="67" y="433"/>
                  <a:pt x="62" y="432"/>
                  <a:pt x="57" y="430"/>
                </a:cubicBezTo>
                <a:cubicBezTo>
                  <a:pt x="47" y="426"/>
                  <a:pt x="39" y="419"/>
                  <a:pt x="34" y="410"/>
                </a:cubicBezTo>
                <a:cubicBezTo>
                  <a:pt x="30" y="406"/>
                  <a:pt x="28" y="401"/>
                  <a:pt x="26" y="395"/>
                </a:cubicBezTo>
                <a:cubicBezTo>
                  <a:pt x="25" y="392"/>
                  <a:pt x="24" y="389"/>
                  <a:pt x="22" y="387"/>
                </a:cubicBezTo>
                <a:cubicBezTo>
                  <a:pt x="20" y="384"/>
                  <a:pt x="18" y="383"/>
                  <a:pt x="14" y="382"/>
                </a:cubicBezTo>
                <a:cubicBezTo>
                  <a:pt x="8" y="382"/>
                  <a:pt x="3" y="385"/>
                  <a:pt x="1" y="391"/>
                </a:cubicBezTo>
                <a:cubicBezTo>
                  <a:pt x="0" y="395"/>
                  <a:pt x="1" y="399"/>
                  <a:pt x="1" y="403"/>
                </a:cubicBezTo>
                <a:cubicBezTo>
                  <a:pt x="1" y="407"/>
                  <a:pt x="1" y="410"/>
                  <a:pt x="1" y="414"/>
                </a:cubicBezTo>
                <a:cubicBezTo>
                  <a:pt x="2" y="437"/>
                  <a:pt x="7" y="460"/>
                  <a:pt x="23" y="476"/>
                </a:cubicBezTo>
                <a:cubicBezTo>
                  <a:pt x="35" y="490"/>
                  <a:pt x="53" y="495"/>
                  <a:pt x="70" y="495"/>
                </a:cubicBezTo>
                <a:cubicBezTo>
                  <a:pt x="76" y="495"/>
                  <a:pt x="82" y="495"/>
                  <a:pt x="88" y="495"/>
                </a:cubicBezTo>
                <a:cubicBezTo>
                  <a:pt x="99" y="495"/>
                  <a:pt x="110" y="495"/>
                  <a:pt x="120" y="495"/>
                </a:cubicBezTo>
                <a:cubicBezTo>
                  <a:pt x="135" y="495"/>
                  <a:pt x="150" y="495"/>
                  <a:pt x="164" y="495"/>
                </a:cubicBezTo>
                <a:cubicBezTo>
                  <a:pt x="181" y="495"/>
                  <a:pt x="198" y="495"/>
                  <a:pt x="215" y="495"/>
                </a:cubicBezTo>
                <a:cubicBezTo>
                  <a:pt x="233" y="495"/>
                  <a:pt x="250" y="495"/>
                  <a:pt x="268" y="495"/>
                </a:cubicBezTo>
                <a:cubicBezTo>
                  <a:pt x="285" y="495"/>
                  <a:pt x="302" y="495"/>
                  <a:pt x="319" y="495"/>
                </a:cubicBezTo>
                <a:cubicBezTo>
                  <a:pt x="334" y="495"/>
                  <a:pt x="349" y="495"/>
                  <a:pt x="364" y="495"/>
                </a:cubicBezTo>
                <a:cubicBezTo>
                  <a:pt x="376" y="495"/>
                  <a:pt x="388" y="495"/>
                  <a:pt x="399" y="495"/>
                </a:cubicBezTo>
                <a:cubicBezTo>
                  <a:pt x="406" y="495"/>
                  <a:pt x="412" y="495"/>
                  <a:pt x="419" y="495"/>
                </a:cubicBezTo>
                <a:cubicBezTo>
                  <a:pt x="420" y="495"/>
                  <a:pt x="421" y="495"/>
                  <a:pt x="422" y="495"/>
                </a:cubicBezTo>
                <a:cubicBezTo>
                  <a:pt x="424" y="495"/>
                  <a:pt x="426" y="495"/>
                  <a:pt x="427" y="493"/>
                </a:cubicBezTo>
                <a:cubicBezTo>
                  <a:pt x="430" y="491"/>
                  <a:pt x="430" y="488"/>
                  <a:pt x="431" y="485"/>
                </a:cubicBezTo>
                <a:cubicBezTo>
                  <a:pt x="431" y="478"/>
                  <a:pt x="430" y="472"/>
                  <a:pt x="428" y="465"/>
                </a:cubicBezTo>
                <a:cubicBezTo>
                  <a:pt x="425" y="455"/>
                  <a:pt x="420" y="446"/>
                  <a:pt x="413" y="439"/>
                </a:cubicBezTo>
                <a:cubicBezTo>
                  <a:pt x="410" y="436"/>
                  <a:pt x="408" y="434"/>
                  <a:pt x="405" y="432"/>
                </a:cubicBezTo>
                <a:cubicBezTo>
                  <a:pt x="404" y="431"/>
                  <a:pt x="402" y="431"/>
                  <a:pt x="402" y="430"/>
                </a:cubicBezTo>
                <a:cubicBezTo>
                  <a:pt x="402" y="423"/>
                  <a:pt x="402" y="417"/>
                  <a:pt x="402" y="410"/>
                </a:cubicBezTo>
                <a:cubicBezTo>
                  <a:pt x="402" y="396"/>
                  <a:pt x="402" y="382"/>
                  <a:pt x="402" y="369"/>
                </a:cubicBezTo>
                <a:cubicBezTo>
                  <a:pt x="402" y="351"/>
                  <a:pt x="402" y="334"/>
                  <a:pt x="402" y="317"/>
                </a:cubicBezTo>
                <a:cubicBezTo>
                  <a:pt x="402" y="300"/>
                  <a:pt x="402" y="283"/>
                  <a:pt x="402" y="266"/>
                </a:cubicBezTo>
                <a:cubicBezTo>
                  <a:pt x="402" y="252"/>
                  <a:pt x="402" y="239"/>
                  <a:pt x="402" y="226"/>
                </a:cubicBezTo>
                <a:cubicBezTo>
                  <a:pt x="402" y="220"/>
                  <a:pt x="402" y="215"/>
                  <a:pt x="402" y="209"/>
                </a:cubicBezTo>
                <a:cubicBezTo>
                  <a:pt x="402" y="197"/>
                  <a:pt x="402" y="186"/>
                  <a:pt x="402" y="174"/>
                </a:cubicBezTo>
                <a:cubicBezTo>
                  <a:pt x="402" y="166"/>
                  <a:pt x="402" y="158"/>
                  <a:pt x="402" y="150"/>
                </a:cubicBezTo>
                <a:cubicBezTo>
                  <a:pt x="402" y="147"/>
                  <a:pt x="402" y="145"/>
                  <a:pt x="402" y="142"/>
                </a:cubicBezTo>
                <a:cubicBezTo>
                  <a:pt x="402" y="142"/>
                  <a:pt x="402" y="141"/>
                  <a:pt x="402" y="140"/>
                </a:cubicBezTo>
                <a:cubicBezTo>
                  <a:pt x="402" y="140"/>
                  <a:pt x="407" y="140"/>
                  <a:pt x="408" y="140"/>
                </a:cubicBezTo>
                <a:cubicBezTo>
                  <a:pt x="424" y="139"/>
                  <a:pt x="440" y="136"/>
                  <a:pt x="455" y="130"/>
                </a:cubicBezTo>
                <a:cubicBezTo>
                  <a:pt x="469" y="123"/>
                  <a:pt x="482" y="112"/>
                  <a:pt x="491" y="99"/>
                </a:cubicBezTo>
                <a:cubicBezTo>
                  <a:pt x="500" y="87"/>
                  <a:pt x="506" y="73"/>
                  <a:pt x="510" y="58"/>
                </a:cubicBezTo>
                <a:cubicBezTo>
                  <a:pt x="512" y="50"/>
                  <a:pt x="513" y="42"/>
                  <a:pt x="514" y="34"/>
                </a:cubicBezTo>
                <a:cubicBezTo>
                  <a:pt x="514" y="30"/>
                  <a:pt x="515" y="27"/>
                  <a:pt x="515" y="23"/>
                </a:cubicBezTo>
                <a:cubicBezTo>
                  <a:pt x="515" y="20"/>
                  <a:pt x="515" y="17"/>
                  <a:pt x="515" y="14"/>
                </a:cubicBezTo>
                <a:close/>
                <a:moveTo>
                  <a:pt x="89" y="478"/>
                </a:moveTo>
                <a:cubicBezTo>
                  <a:pt x="80" y="478"/>
                  <a:pt x="71" y="479"/>
                  <a:pt x="62" y="476"/>
                </a:cubicBezTo>
                <a:cubicBezTo>
                  <a:pt x="49" y="473"/>
                  <a:pt x="38" y="464"/>
                  <a:pt x="30" y="453"/>
                </a:cubicBezTo>
                <a:cubicBezTo>
                  <a:pt x="24" y="443"/>
                  <a:pt x="21" y="431"/>
                  <a:pt x="19" y="419"/>
                </a:cubicBezTo>
                <a:cubicBezTo>
                  <a:pt x="25" y="428"/>
                  <a:pt x="32" y="436"/>
                  <a:pt x="41" y="441"/>
                </a:cubicBezTo>
                <a:cubicBezTo>
                  <a:pt x="53" y="448"/>
                  <a:pt x="66" y="451"/>
                  <a:pt x="79" y="452"/>
                </a:cubicBezTo>
                <a:cubicBezTo>
                  <a:pt x="82" y="452"/>
                  <a:pt x="86" y="452"/>
                  <a:pt x="89" y="452"/>
                </a:cubicBezTo>
                <a:cubicBezTo>
                  <a:pt x="89" y="461"/>
                  <a:pt x="89" y="469"/>
                  <a:pt x="89" y="478"/>
                </a:cubicBezTo>
                <a:close/>
                <a:moveTo>
                  <a:pt x="237" y="113"/>
                </a:moveTo>
                <a:cubicBezTo>
                  <a:pt x="237" y="113"/>
                  <a:pt x="237" y="113"/>
                  <a:pt x="237" y="113"/>
                </a:cubicBezTo>
                <a:close/>
                <a:moveTo>
                  <a:pt x="235" y="126"/>
                </a:moveTo>
                <a:cubicBezTo>
                  <a:pt x="239" y="100"/>
                  <a:pt x="246" y="74"/>
                  <a:pt x="258" y="51"/>
                </a:cubicBezTo>
                <a:cubicBezTo>
                  <a:pt x="261" y="45"/>
                  <a:pt x="264" y="39"/>
                  <a:pt x="268" y="33"/>
                </a:cubicBezTo>
                <a:cubicBezTo>
                  <a:pt x="270" y="30"/>
                  <a:pt x="272" y="28"/>
                  <a:pt x="274" y="25"/>
                </a:cubicBezTo>
                <a:cubicBezTo>
                  <a:pt x="276" y="23"/>
                  <a:pt x="278" y="20"/>
                  <a:pt x="281" y="19"/>
                </a:cubicBezTo>
                <a:cubicBezTo>
                  <a:pt x="287" y="16"/>
                  <a:pt x="294" y="17"/>
                  <a:pt x="299" y="20"/>
                </a:cubicBezTo>
                <a:cubicBezTo>
                  <a:pt x="302" y="22"/>
                  <a:pt x="303" y="25"/>
                  <a:pt x="305" y="28"/>
                </a:cubicBezTo>
                <a:cubicBezTo>
                  <a:pt x="306" y="30"/>
                  <a:pt x="306" y="32"/>
                  <a:pt x="306" y="35"/>
                </a:cubicBezTo>
                <a:cubicBezTo>
                  <a:pt x="311" y="60"/>
                  <a:pt x="314" y="87"/>
                  <a:pt x="315" y="113"/>
                </a:cubicBezTo>
                <a:cubicBezTo>
                  <a:pt x="315" y="117"/>
                  <a:pt x="315" y="121"/>
                  <a:pt x="315" y="125"/>
                </a:cubicBezTo>
                <a:cubicBezTo>
                  <a:pt x="315" y="129"/>
                  <a:pt x="315" y="133"/>
                  <a:pt x="315" y="137"/>
                </a:cubicBezTo>
                <a:cubicBezTo>
                  <a:pt x="314" y="143"/>
                  <a:pt x="312" y="149"/>
                  <a:pt x="309" y="154"/>
                </a:cubicBezTo>
                <a:cubicBezTo>
                  <a:pt x="303" y="164"/>
                  <a:pt x="292" y="171"/>
                  <a:pt x="280" y="172"/>
                </a:cubicBezTo>
                <a:cubicBezTo>
                  <a:pt x="269" y="174"/>
                  <a:pt x="257" y="170"/>
                  <a:pt x="248" y="162"/>
                </a:cubicBezTo>
                <a:cubicBezTo>
                  <a:pt x="238" y="153"/>
                  <a:pt x="233" y="140"/>
                  <a:pt x="235" y="126"/>
                </a:cubicBezTo>
                <a:close/>
                <a:moveTo>
                  <a:pt x="325" y="478"/>
                </a:moveTo>
                <a:cubicBezTo>
                  <a:pt x="323" y="478"/>
                  <a:pt x="321" y="478"/>
                  <a:pt x="319" y="478"/>
                </a:cubicBezTo>
                <a:cubicBezTo>
                  <a:pt x="318" y="478"/>
                  <a:pt x="318" y="478"/>
                  <a:pt x="317" y="478"/>
                </a:cubicBezTo>
                <a:cubicBezTo>
                  <a:pt x="317" y="478"/>
                  <a:pt x="317" y="478"/>
                  <a:pt x="317" y="478"/>
                </a:cubicBezTo>
                <a:cubicBezTo>
                  <a:pt x="317" y="472"/>
                  <a:pt x="316" y="467"/>
                  <a:pt x="314" y="461"/>
                </a:cubicBezTo>
                <a:cubicBezTo>
                  <a:pt x="311" y="456"/>
                  <a:pt x="308" y="451"/>
                  <a:pt x="304" y="447"/>
                </a:cubicBezTo>
                <a:cubicBezTo>
                  <a:pt x="296" y="441"/>
                  <a:pt x="287" y="438"/>
                  <a:pt x="277" y="438"/>
                </a:cubicBezTo>
                <a:cubicBezTo>
                  <a:pt x="269" y="438"/>
                  <a:pt x="262" y="438"/>
                  <a:pt x="254" y="438"/>
                </a:cubicBezTo>
                <a:cubicBezTo>
                  <a:pt x="251" y="438"/>
                  <a:pt x="248" y="438"/>
                  <a:pt x="244" y="438"/>
                </a:cubicBezTo>
                <a:cubicBezTo>
                  <a:pt x="241" y="438"/>
                  <a:pt x="238" y="437"/>
                  <a:pt x="236" y="434"/>
                </a:cubicBezTo>
                <a:cubicBezTo>
                  <a:pt x="232" y="429"/>
                  <a:pt x="235" y="421"/>
                  <a:pt x="242" y="421"/>
                </a:cubicBezTo>
                <a:cubicBezTo>
                  <a:pt x="244" y="420"/>
                  <a:pt x="247" y="421"/>
                  <a:pt x="249" y="421"/>
                </a:cubicBezTo>
                <a:cubicBezTo>
                  <a:pt x="255" y="421"/>
                  <a:pt x="261" y="421"/>
                  <a:pt x="267" y="421"/>
                </a:cubicBezTo>
                <a:cubicBezTo>
                  <a:pt x="266" y="397"/>
                  <a:pt x="261" y="373"/>
                  <a:pt x="248" y="352"/>
                </a:cubicBezTo>
                <a:cubicBezTo>
                  <a:pt x="240" y="338"/>
                  <a:pt x="228" y="326"/>
                  <a:pt x="214" y="316"/>
                </a:cubicBezTo>
                <a:cubicBezTo>
                  <a:pt x="209" y="313"/>
                  <a:pt x="203" y="310"/>
                  <a:pt x="198" y="308"/>
                </a:cubicBezTo>
                <a:cubicBezTo>
                  <a:pt x="196" y="307"/>
                  <a:pt x="193" y="306"/>
                  <a:pt x="191" y="305"/>
                </a:cubicBezTo>
                <a:cubicBezTo>
                  <a:pt x="188" y="304"/>
                  <a:pt x="185" y="303"/>
                  <a:pt x="183" y="300"/>
                </a:cubicBezTo>
                <a:cubicBezTo>
                  <a:pt x="180" y="293"/>
                  <a:pt x="186" y="286"/>
                  <a:pt x="193" y="288"/>
                </a:cubicBezTo>
                <a:cubicBezTo>
                  <a:pt x="195" y="289"/>
                  <a:pt x="197" y="290"/>
                  <a:pt x="199" y="290"/>
                </a:cubicBezTo>
                <a:cubicBezTo>
                  <a:pt x="204" y="292"/>
                  <a:pt x="209" y="295"/>
                  <a:pt x="213" y="297"/>
                </a:cubicBezTo>
                <a:cubicBezTo>
                  <a:pt x="227" y="304"/>
                  <a:pt x="239" y="314"/>
                  <a:pt x="249" y="325"/>
                </a:cubicBezTo>
                <a:cubicBezTo>
                  <a:pt x="263" y="341"/>
                  <a:pt x="273" y="359"/>
                  <a:pt x="278" y="379"/>
                </a:cubicBezTo>
                <a:cubicBezTo>
                  <a:pt x="282" y="392"/>
                  <a:pt x="284" y="405"/>
                  <a:pt x="284" y="418"/>
                </a:cubicBezTo>
                <a:cubicBezTo>
                  <a:pt x="284" y="419"/>
                  <a:pt x="284" y="420"/>
                  <a:pt x="284" y="421"/>
                </a:cubicBezTo>
                <a:cubicBezTo>
                  <a:pt x="284" y="421"/>
                  <a:pt x="286" y="421"/>
                  <a:pt x="286" y="421"/>
                </a:cubicBezTo>
                <a:cubicBezTo>
                  <a:pt x="288" y="421"/>
                  <a:pt x="290" y="422"/>
                  <a:pt x="291" y="422"/>
                </a:cubicBezTo>
                <a:cubicBezTo>
                  <a:pt x="294" y="423"/>
                  <a:pt x="297" y="424"/>
                  <a:pt x="300" y="425"/>
                </a:cubicBezTo>
                <a:cubicBezTo>
                  <a:pt x="306" y="428"/>
                  <a:pt x="311" y="431"/>
                  <a:pt x="315" y="435"/>
                </a:cubicBezTo>
                <a:cubicBezTo>
                  <a:pt x="321" y="440"/>
                  <a:pt x="326" y="447"/>
                  <a:pt x="329" y="454"/>
                </a:cubicBezTo>
                <a:cubicBezTo>
                  <a:pt x="332" y="462"/>
                  <a:pt x="334" y="470"/>
                  <a:pt x="334" y="478"/>
                </a:cubicBezTo>
                <a:cubicBezTo>
                  <a:pt x="331" y="478"/>
                  <a:pt x="328" y="478"/>
                  <a:pt x="325" y="478"/>
                </a:cubicBezTo>
                <a:close/>
                <a:moveTo>
                  <a:pt x="371" y="34"/>
                </a:moveTo>
                <a:cubicBezTo>
                  <a:pt x="377" y="34"/>
                  <a:pt x="381" y="39"/>
                  <a:pt x="381" y="44"/>
                </a:cubicBezTo>
                <a:cubicBezTo>
                  <a:pt x="381" y="50"/>
                  <a:pt x="377" y="54"/>
                  <a:pt x="371" y="54"/>
                </a:cubicBezTo>
                <a:cubicBezTo>
                  <a:pt x="366" y="54"/>
                  <a:pt x="361" y="50"/>
                  <a:pt x="361" y="44"/>
                </a:cubicBezTo>
                <a:cubicBezTo>
                  <a:pt x="361" y="39"/>
                  <a:pt x="366" y="34"/>
                  <a:pt x="371" y="34"/>
                </a:cubicBezTo>
                <a:close/>
                <a:moveTo>
                  <a:pt x="413" y="474"/>
                </a:moveTo>
                <a:cubicBezTo>
                  <a:pt x="413" y="474"/>
                  <a:pt x="413" y="474"/>
                  <a:pt x="413" y="474"/>
                </a:cubicBezTo>
                <a:close/>
                <a:moveTo>
                  <a:pt x="411" y="465"/>
                </a:moveTo>
                <a:cubicBezTo>
                  <a:pt x="411" y="465"/>
                  <a:pt x="411" y="465"/>
                  <a:pt x="411" y="465"/>
                </a:cubicBezTo>
                <a:cubicBezTo>
                  <a:pt x="411" y="465"/>
                  <a:pt x="411" y="465"/>
                  <a:pt x="411" y="465"/>
                </a:cubicBezTo>
                <a:close/>
                <a:moveTo>
                  <a:pt x="413" y="473"/>
                </a:moveTo>
                <a:cubicBezTo>
                  <a:pt x="413" y="476"/>
                  <a:pt x="411" y="478"/>
                  <a:pt x="409" y="478"/>
                </a:cubicBezTo>
                <a:cubicBezTo>
                  <a:pt x="408" y="478"/>
                  <a:pt x="407" y="478"/>
                  <a:pt x="406" y="478"/>
                </a:cubicBezTo>
                <a:cubicBezTo>
                  <a:pt x="402" y="478"/>
                  <a:pt x="398" y="478"/>
                  <a:pt x="393" y="478"/>
                </a:cubicBezTo>
                <a:cubicBezTo>
                  <a:pt x="392" y="478"/>
                  <a:pt x="390" y="478"/>
                  <a:pt x="388" y="478"/>
                </a:cubicBezTo>
                <a:cubicBezTo>
                  <a:pt x="388" y="478"/>
                  <a:pt x="386" y="479"/>
                  <a:pt x="386" y="478"/>
                </a:cubicBezTo>
                <a:cubicBezTo>
                  <a:pt x="384" y="472"/>
                  <a:pt x="381" y="466"/>
                  <a:pt x="376" y="461"/>
                </a:cubicBezTo>
                <a:cubicBezTo>
                  <a:pt x="373" y="457"/>
                  <a:pt x="370" y="453"/>
                  <a:pt x="366" y="450"/>
                </a:cubicBezTo>
                <a:cubicBezTo>
                  <a:pt x="364" y="449"/>
                  <a:pt x="363" y="448"/>
                  <a:pt x="361" y="447"/>
                </a:cubicBezTo>
                <a:cubicBezTo>
                  <a:pt x="361" y="447"/>
                  <a:pt x="361" y="447"/>
                  <a:pt x="361" y="447"/>
                </a:cubicBezTo>
                <a:cubicBezTo>
                  <a:pt x="361" y="444"/>
                  <a:pt x="361" y="441"/>
                  <a:pt x="361" y="438"/>
                </a:cubicBezTo>
                <a:cubicBezTo>
                  <a:pt x="361" y="425"/>
                  <a:pt x="361" y="411"/>
                  <a:pt x="361" y="398"/>
                </a:cubicBezTo>
                <a:cubicBezTo>
                  <a:pt x="361" y="381"/>
                  <a:pt x="361" y="363"/>
                  <a:pt x="361" y="346"/>
                </a:cubicBezTo>
                <a:cubicBezTo>
                  <a:pt x="361" y="332"/>
                  <a:pt x="361" y="319"/>
                  <a:pt x="361" y="306"/>
                </a:cubicBezTo>
                <a:cubicBezTo>
                  <a:pt x="361" y="304"/>
                  <a:pt x="361" y="301"/>
                  <a:pt x="361" y="299"/>
                </a:cubicBezTo>
                <a:cubicBezTo>
                  <a:pt x="361" y="293"/>
                  <a:pt x="363" y="288"/>
                  <a:pt x="366" y="284"/>
                </a:cubicBezTo>
                <a:cubicBezTo>
                  <a:pt x="369" y="281"/>
                  <a:pt x="372" y="278"/>
                  <a:pt x="375" y="275"/>
                </a:cubicBezTo>
                <a:cubicBezTo>
                  <a:pt x="378" y="273"/>
                  <a:pt x="380" y="270"/>
                  <a:pt x="383" y="266"/>
                </a:cubicBezTo>
                <a:cubicBezTo>
                  <a:pt x="384" y="265"/>
                  <a:pt x="384" y="264"/>
                  <a:pt x="385" y="263"/>
                </a:cubicBezTo>
                <a:cubicBezTo>
                  <a:pt x="385" y="269"/>
                  <a:pt x="385" y="275"/>
                  <a:pt x="385" y="281"/>
                </a:cubicBezTo>
                <a:cubicBezTo>
                  <a:pt x="385" y="296"/>
                  <a:pt x="385" y="311"/>
                  <a:pt x="385" y="325"/>
                </a:cubicBezTo>
                <a:cubicBezTo>
                  <a:pt x="385" y="343"/>
                  <a:pt x="385" y="360"/>
                  <a:pt x="385" y="378"/>
                </a:cubicBezTo>
                <a:cubicBezTo>
                  <a:pt x="385" y="393"/>
                  <a:pt x="385" y="407"/>
                  <a:pt x="385" y="422"/>
                </a:cubicBezTo>
                <a:cubicBezTo>
                  <a:pt x="385" y="428"/>
                  <a:pt x="385" y="435"/>
                  <a:pt x="385" y="441"/>
                </a:cubicBezTo>
                <a:cubicBezTo>
                  <a:pt x="385" y="441"/>
                  <a:pt x="389" y="443"/>
                  <a:pt x="389" y="443"/>
                </a:cubicBezTo>
                <a:cubicBezTo>
                  <a:pt x="390" y="443"/>
                  <a:pt x="390" y="443"/>
                  <a:pt x="391" y="443"/>
                </a:cubicBezTo>
                <a:cubicBezTo>
                  <a:pt x="393" y="445"/>
                  <a:pt x="395" y="446"/>
                  <a:pt x="397" y="447"/>
                </a:cubicBezTo>
                <a:cubicBezTo>
                  <a:pt x="405" y="454"/>
                  <a:pt x="410" y="463"/>
                  <a:pt x="413" y="473"/>
                </a:cubicBezTo>
                <a:close/>
                <a:moveTo>
                  <a:pt x="496" y="22"/>
                </a:moveTo>
                <a:cubicBezTo>
                  <a:pt x="496" y="31"/>
                  <a:pt x="495" y="40"/>
                  <a:pt x="494" y="49"/>
                </a:cubicBezTo>
                <a:cubicBezTo>
                  <a:pt x="493" y="48"/>
                  <a:pt x="492" y="48"/>
                  <a:pt x="491" y="48"/>
                </a:cubicBezTo>
                <a:cubicBezTo>
                  <a:pt x="478" y="43"/>
                  <a:pt x="467" y="32"/>
                  <a:pt x="462" y="18"/>
                </a:cubicBezTo>
                <a:cubicBezTo>
                  <a:pt x="469" y="19"/>
                  <a:pt x="475" y="19"/>
                  <a:pt x="481" y="19"/>
                </a:cubicBezTo>
                <a:cubicBezTo>
                  <a:pt x="485" y="19"/>
                  <a:pt x="488" y="19"/>
                  <a:pt x="492" y="19"/>
                </a:cubicBezTo>
                <a:cubicBezTo>
                  <a:pt x="493" y="19"/>
                  <a:pt x="495" y="19"/>
                  <a:pt x="496" y="19"/>
                </a:cubicBezTo>
                <a:cubicBezTo>
                  <a:pt x="496" y="19"/>
                  <a:pt x="496" y="19"/>
                  <a:pt x="496" y="19"/>
                </a:cubicBezTo>
                <a:cubicBezTo>
                  <a:pt x="496" y="19"/>
                  <a:pt x="496" y="22"/>
                  <a:pt x="496" y="2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0" name="任意多边形(F) 286" descr="猫">
            <a:extLst>
              <a:ext uri="{FF2B5EF4-FFF2-40B4-BE49-F238E27FC236}">
                <a16:creationId xmlns:a16="http://schemas.microsoft.com/office/drawing/2014/main" id="{DDF91255-F781-477D-9A5F-24A2BDEBE8D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928937" y="1871627"/>
            <a:ext cx="1417946" cy="1270800"/>
          </a:xfrm>
          <a:custGeom>
            <a:avLst/>
            <a:gdLst>
              <a:gd name="T0" fmla="*/ 426 w 449"/>
              <a:gd name="T1" fmla="*/ 54 h 402"/>
              <a:gd name="T2" fmla="*/ 425 w 449"/>
              <a:gd name="T3" fmla="*/ 23 h 402"/>
              <a:gd name="T4" fmla="*/ 408 w 449"/>
              <a:gd name="T5" fmla="*/ 7 h 402"/>
              <a:gd name="T6" fmla="*/ 377 w 449"/>
              <a:gd name="T7" fmla="*/ 53 h 402"/>
              <a:gd name="T8" fmla="*/ 342 w 449"/>
              <a:gd name="T9" fmla="*/ 53 h 402"/>
              <a:gd name="T10" fmla="*/ 339 w 449"/>
              <a:gd name="T11" fmla="*/ 37 h 402"/>
              <a:gd name="T12" fmla="*/ 333 w 449"/>
              <a:gd name="T13" fmla="*/ 4 h 402"/>
              <a:gd name="T14" fmla="*/ 272 w 449"/>
              <a:gd name="T15" fmla="*/ 114 h 402"/>
              <a:gd name="T16" fmla="*/ 272 w 449"/>
              <a:gd name="T17" fmla="*/ 178 h 402"/>
              <a:gd name="T18" fmla="*/ 240 w 449"/>
              <a:gd name="T19" fmla="*/ 190 h 402"/>
              <a:gd name="T20" fmla="*/ 116 w 449"/>
              <a:gd name="T21" fmla="*/ 332 h 402"/>
              <a:gd name="T22" fmla="*/ 113 w 449"/>
              <a:gd name="T23" fmla="*/ 341 h 402"/>
              <a:gd name="T24" fmla="*/ 79 w 449"/>
              <a:gd name="T25" fmla="*/ 331 h 402"/>
              <a:gd name="T26" fmla="*/ 92 w 449"/>
              <a:gd name="T27" fmla="*/ 277 h 402"/>
              <a:gd name="T28" fmla="*/ 91 w 449"/>
              <a:gd name="T29" fmla="*/ 196 h 402"/>
              <a:gd name="T30" fmla="*/ 29 w 449"/>
              <a:gd name="T31" fmla="*/ 162 h 402"/>
              <a:gd name="T32" fmla="*/ 20 w 449"/>
              <a:gd name="T33" fmla="*/ 221 h 402"/>
              <a:gd name="T34" fmla="*/ 40 w 449"/>
              <a:gd name="T35" fmla="*/ 231 h 402"/>
              <a:gd name="T36" fmla="*/ 21 w 449"/>
              <a:gd name="T37" fmla="*/ 297 h 402"/>
              <a:gd name="T38" fmla="*/ 108 w 449"/>
              <a:gd name="T39" fmla="*/ 402 h 402"/>
              <a:gd name="T40" fmla="*/ 193 w 449"/>
              <a:gd name="T41" fmla="*/ 402 h 402"/>
              <a:gd name="T42" fmla="*/ 286 w 449"/>
              <a:gd name="T43" fmla="*/ 402 h 402"/>
              <a:gd name="T44" fmla="*/ 377 w 449"/>
              <a:gd name="T45" fmla="*/ 402 h 402"/>
              <a:gd name="T46" fmla="*/ 415 w 449"/>
              <a:gd name="T47" fmla="*/ 395 h 402"/>
              <a:gd name="T48" fmla="*/ 403 w 449"/>
              <a:gd name="T49" fmla="*/ 366 h 402"/>
              <a:gd name="T50" fmla="*/ 404 w 449"/>
              <a:gd name="T51" fmla="*/ 288 h 402"/>
              <a:gd name="T52" fmla="*/ 404 w 449"/>
              <a:gd name="T53" fmla="*/ 199 h 402"/>
              <a:gd name="T54" fmla="*/ 404 w 449"/>
              <a:gd name="T55" fmla="*/ 186 h 402"/>
              <a:gd name="T56" fmla="*/ 448 w 449"/>
              <a:gd name="T57" fmla="*/ 108 h 402"/>
              <a:gd name="T58" fmla="*/ 103 w 449"/>
              <a:gd name="T59" fmla="*/ 387 h 402"/>
              <a:gd name="T60" fmla="*/ 35 w 449"/>
              <a:gd name="T61" fmla="*/ 349 h 402"/>
              <a:gd name="T62" fmla="*/ 53 w 449"/>
              <a:gd name="T63" fmla="*/ 252 h 402"/>
              <a:gd name="T64" fmla="*/ 35 w 449"/>
              <a:gd name="T65" fmla="*/ 210 h 402"/>
              <a:gd name="T66" fmla="*/ 19 w 449"/>
              <a:gd name="T67" fmla="*/ 186 h 402"/>
              <a:gd name="T68" fmla="*/ 53 w 449"/>
              <a:gd name="T69" fmla="*/ 184 h 402"/>
              <a:gd name="T70" fmla="*/ 85 w 449"/>
              <a:gd name="T71" fmla="*/ 247 h 402"/>
              <a:gd name="T72" fmla="*/ 64 w 449"/>
              <a:gd name="T73" fmla="*/ 331 h 402"/>
              <a:gd name="T74" fmla="*/ 103 w 449"/>
              <a:gd name="T75" fmla="*/ 356 h 402"/>
              <a:gd name="T76" fmla="*/ 307 w 449"/>
              <a:gd name="T77" fmla="*/ 387 h 402"/>
              <a:gd name="T78" fmla="*/ 302 w 449"/>
              <a:gd name="T79" fmla="*/ 372 h 402"/>
              <a:gd name="T80" fmla="*/ 266 w 449"/>
              <a:gd name="T81" fmla="*/ 358 h 402"/>
              <a:gd name="T82" fmla="*/ 261 w 449"/>
              <a:gd name="T83" fmla="*/ 350 h 402"/>
              <a:gd name="T84" fmla="*/ 266 w 449"/>
              <a:gd name="T85" fmla="*/ 343 h 402"/>
              <a:gd name="T86" fmla="*/ 292 w 449"/>
              <a:gd name="T87" fmla="*/ 332 h 402"/>
              <a:gd name="T88" fmla="*/ 270 w 449"/>
              <a:gd name="T89" fmla="*/ 274 h 402"/>
              <a:gd name="T90" fmla="*/ 244 w 449"/>
              <a:gd name="T91" fmla="*/ 259 h 402"/>
              <a:gd name="T92" fmla="*/ 297 w 449"/>
              <a:gd name="T93" fmla="*/ 271 h 402"/>
              <a:gd name="T94" fmla="*/ 315 w 449"/>
              <a:gd name="T95" fmla="*/ 365 h 402"/>
              <a:gd name="T96" fmla="*/ 396 w 449"/>
              <a:gd name="T97" fmla="*/ 131 h 402"/>
              <a:gd name="T98" fmla="*/ 399 w 449"/>
              <a:gd name="T99" fmla="*/ 140 h 402"/>
              <a:gd name="T100" fmla="*/ 382 w 449"/>
              <a:gd name="T101" fmla="*/ 145 h 402"/>
              <a:gd name="T102" fmla="*/ 374 w 449"/>
              <a:gd name="T103" fmla="*/ 387 h 402"/>
              <a:gd name="T104" fmla="*/ 362 w 449"/>
              <a:gd name="T105" fmla="*/ 370 h 402"/>
              <a:gd name="T106" fmla="*/ 362 w 449"/>
              <a:gd name="T107" fmla="*/ 324 h 402"/>
              <a:gd name="T108" fmla="*/ 388 w 449"/>
              <a:gd name="T109" fmla="*/ 304 h 402"/>
              <a:gd name="T110" fmla="*/ 388 w 449"/>
              <a:gd name="T111" fmla="*/ 373 h 402"/>
              <a:gd name="T112" fmla="*/ 399 w 449"/>
              <a:gd name="T113" fmla="*/ 387 h 402"/>
              <a:gd name="T114" fmla="*/ 364 w 449"/>
              <a:gd name="T115" fmla="*/ 96 h 402"/>
              <a:gd name="T116" fmla="*/ 357 w 449"/>
              <a:gd name="T117" fmla="*/ 88 h 402"/>
              <a:gd name="T118" fmla="*/ 411 w 449"/>
              <a:gd name="T119" fmla="*/ 88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49" h="402">
                <a:moveTo>
                  <a:pt x="448" y="108"/>
                </a:moveTo>
                <a:cubicBezTo>
                  <a:pt x="447" y="96"/>
                  <a:pt x="443" y="84"/>
                  <a:pt x="437" y="73"/>
                </a:cubicBezTo>
                <a:cubicBezTo>
                  <a:pt x="434" y="66"/>
                  <a:pt x="430" y="60"/>
                  <a:pt x="426" y="54"/>
                </a:cubicBezTo>
                <a:cubicBezTo>
                  <a:pt x="425" y="53"/>
                  <a:pt x="425" y="53"/>
                  <a:pt x="425" y="52"/>
                </a:cubicBezTo>
                <a:cubicBezTo>
                  <a:pt x="425" y="50"/>
                  <a:pt x="425" y="48"/>
                  <a:pt x="425" y="45"/>
                </a:cubicBezTo>
                <a:cubicBezTo>
                  <a:pt x="425" y="38"/>
                  <a:pt x="425" y="30"/>
                  <a:pt x="425" y="23"/>
                </a:cubicBezTo>
                <a:cubicBezTo>
                  <a:pt x="425" y="18"/>
                  <a:pt x="425" y="14"/>
                  <a:pt x="425" y="9"/>
                </a:cubicBezTo>
                <a:cubicBezTo>
                  <a:pt x="425" y="4"/>
                  <a:pt x="420" y="0"/>
                  <a:pt x="415" y="2"/>
                </a:cubicBezTo>
                <a:cubicBezTo>
                  <a:pt x="413" y="3"/>
                  <a:pt x="410" y="5"/>
                  <a:pt x="408" y="7"/>
                </a:cubicBezTo>
                <a:cubicBezTo>
                  <a:pt x="406" y="8"/>
                  <a:pt x="403" y="10"/>
                  <a:pt x="401" y="12"/>
                </a:cubicBezTo>
                <a:cubicBezTo>
                  <a:pt x="390" y="22"/>
                  <a:pt x="381" y="36"/>
                  <a:pt x="378" y="51"/>
                </a:cubicBezTo>
                <a:cubicBezTo>
                  <a:pt x="377" y="51"/>
                  <a:pt x="377" y="53"/>
                  <a:pt x="377" y="53"/>
                </a:cubicBezTo>
                <a:cubicBezTo>
                  <a:pt x="374" y="53"/>
                  <a:pt x="371" y="53"/>
                  <a:pt x="368" y="53"/>
                </a:cubicBezTo>
                <a:cubicBezTo>
                  <a:pt x="363" y="53"/>
                  <a:pt x="358" y="53"/>
                  <a:pt x="353" y="53"/>
                </a:cubicBezTo>
                <a:cubicBezTo>
                  <a:pt x="350" y="53"/>
                  <a:pt x="346" y="53"/>
                  <a:pt x="342" y="53"/>
                </a:cubicBezTo>
                <a:cubicBezTo>
                  <a:pt x="341" y="53"/>
                  <a:pt x="340" y="53"/>
                  <a:pt x="339" y="53"/>
                </a:cubicBezTo>
                <a:cubicBezTo>
                  <a:pt x="338" y="53"/>
                  <a:pt x="339" y="51"/>
                  <a:pt x="339" y="51"/>
                </a:cubicBezTo>
                <a:cubicBezTo>
                  <a:pt x="339" y="46"/>
                  <a:pt x="339" y="41"/>
                  <a:pt x="339" y="37"/>
                </a:cubicBezTo>
                <a:cubicBezTo>
                  <a:pt x="339" y="29"/>
                  <a:pt x="339" y="22"/>
                  <a:pt x="339" y="15"/>
                </a:cubicBezTo>
                <a:cubicBezTo>
                  <a:pt x="339" y="13"/>
                  <a:pt x="339" y="11"/>
                  <a:pt x="338" y="9"/>
                </a:cubicBezTo>
                <a:cubicBezTo>
                  <a:pt x="337" y="7"/>
                  <a:pt x="336" y="5"/>
                  <a:pt x="333" y="4"/>
                </a:cubicBezTo>
                <a:cubicBezTo>
                  <a:pt x="331" y="4"/>
                  <a:pt x="329" y="4"/>
                  <a:pt x="327" y="6"/>
                </a:cubicBezTo>
                <a:cubicBezTo>
                  <a:pt x="303" y="23"/>
                  <a:pt x="285" y="48"/>
                  <a:pt x="277" y="76"/>
                </a:cubicBezTo>
                <a:cubicBezTo>
                  <a:pt x="273" y="88"/>
                  <a:pt x="272" y="101"/>
                  <a:pt x="272" y="114"/>
                </a:cubicBezTo>
                <a:cubicBezTo>
                  <a:pt x="272" y="119"/>
                  <a:pt x="272" y="124"/>
                  <a:pt x="272" y="130"/>
                </a:cubicBezTo>
                <a:cubicBezTo>
                  <a:pt x="272" y="140"/>
                  <a:pt x="272" y="151"/>
                  <a:pt x="272" y="162"/>
                </a:cubicBezTo>
                <a:cubicBezTo>
                  <a:pt x="272" y="167"/>
                  <a:pt x="272" y="173"/>
                  <a:pt x="272" y="178"/>
                </a:cubicBezTo>
                <a:cubicBezTo>
                  <a:pt x="272" y="179"/>
                  <a:pt x="268" y="179"/>
                  <a:pt x="268" y="180"/>
                </a:cubicBezTo>
                <a:cubicBezTo>
                  <a:pt x="265" y="180"/>
                  <a:pt x="262" y="181"/>
                  <a:pt x="259" y="182"/>
                </a:cubicBezTo>
                <a:cubicBezTo>
                  <a:pt x="253" y="185"/>
                  <a:pt x="246" y="187"/>
                  <a:pt x="240" y="190"/>
                </a:cubicBezTo>
                <a:cubicBezTo>
                  <a:pt x="212" y="203"/>
                  <a:pt x="186" y="221"/>
                  <a:pt x="165" y="243"/>
                </a:cubicBezTo>
                <a:cubicBezTo>
                  <a:pt x="145" y="265"/>
                  <a:pt x="129" y="292"/>
                  <a:pt x="119" y="321"/>
                </a:cubicBezTo>
                <a:cubicBezTo>
                  <a:pt x="118" y="324"/>
                  <a:pt x="117" y="328"/>
                  <a:pt x="116" y="332"/>
                </a:cubicBezTo>
                <a:cubicBezTo>
                  <a:pt x="115" y="333"/>
                  <a:pt x="115" y="335"/>
                  <a:pt x="115" y="337"/>
                </a:cubicBezTo>
                <a:cubicBezTo>
                  <a:pt x="114" y="338"/>
                  <a:pt x="114" y="339"/>
                  <a:pt x="114" y="340"/>
                </a:cubicBezTo>
                <a:cubicBezTo>
                  <a:pt x="114" y="341"/>
                  <a:pt x="114" y="341"/>
                  <a:pt x="113" y="341"/>
                </a:cubicBezTo>
                <a:cubicBezTo>
                  <a:pt x="108" y="341"/>
                  <a:pt x="104" y="340"/>
                  <a:pt x="99" y="340"/>
                </a:cubicBezTo>
                <a:cubicBezTo>
                  <a:pt x="94" y="339"/>
                  <a:pt x="89" y="338"/>
                  <a:pt x="84" y="336"/>
                </a:cubicBezTo>
                <a:cubicBezTo>
                  <a:pt x="83" y="335"/>
                  <a:pt x="80" y="333"/>
                  <a:pt x="79" y="331"/>
                </a:cubicBezTo>
                <a:cubicBezTo>
                  <a:pt x="78" y="328"/>
                  <a:pt x="79" y="324"/>
                  <a:pt x="79" y="321"/>
                </a:cubicBezTo>
                <a:cubicBezTo>
                  <a:pt x="80" y="313"/>
                  <a:pt x="82" y="305"/>
                  <a:pt x="85" y="297"/>
                </a:cubicBezTo>
                <a:cubicBezTo>
                  <a:pt x="87" y="290"/>
                  <a:pt x="90" y="284"/>
                  <a:pt x="92" y="277"/>
                </a:cubicBezTo>
                <a:cubicBezTo>
                  <a:pt x="95" y="270"/>
                  <a:pt x="97" y="263"/>
                  <a:pt x="99" y="255"/>
                </a:cubicBezTo>
                <a:cubicBezTo>
                  <a:pt x="102" y="244"/>
                  <a:pt x="103" y="232"/>
                  <a:pt x="100" y="220"/>
                </a:cubicBezTo>
                <a:cubicBezTo>
                  <a:pt x="99" y="211"/>
                  <a:pt x="95" y="203"/>
                  <a:pt x="91" y="196"/>
                </a:cubicBezTo>
                <a:cubicBezTo>
                  <a:pt x="84" y="187"/>
                  <a:pt x="75" y="179"/>
                  <a:pt x="66" y="173"/>
                </a:cubicBezTo>
                <a:cubicBezTo>
                  <a:pt x="60" y="170"/>
                  <a:pt x="54" y="167"/>
                  <a:pt x="48" y="165"/>
                </a:cubicBezTo>
                <a:cubicBezTo>
                  <a:pt x="42" y="163"/>
                  <a:pt x="36" y="161"/>
                  <a:pt x="29" y="162"/>
                </a:cubicBezTo>
                <a:cubicBezTo>
                  <a:pt x="16" y="164"/>
                  <a:pt x="6" y="173"/>
                  <a:pt x="3" y="186"/>
                </a:cubicBezTo>
                <a:cubicBezTo>
                  <a:pt x="0" y="197"/>
                  <a:pt x="4" y="209"/>
                  <a:pt x="13" y="216"/>
                </a:cubicBezTo>
                <a:cubicBezTo>
                  <a:pt x="15" y="218"/>
                  <a:pt x="17" y="219"/>
                  <a:pt x="20" y="221"/>
                </a:cubicBezTo>
                <a:cubicBezTo>
                  <a:pt x="22" y="222"/>
                  <a:pt x="26" y="223"/>
                  <a:pt x="29" y="224"/>
                </a:cubicBezTo>
                <a:cubicBezTo>
                  <a:pt x="31" y="225"/>
                  <a:pt x="34" y="226"/>
                  <a:pt x="37" y="227"/>
                </a:cubicBezTo>
                <a:cubicBezTo>
                  <a:pt x="38" y="228"/>
                  <a:pt x="39" y="229"/>
                  <a:pt x="40" y="231"/>
                </a:cubicBezTo>
                <a:cubicBezTo>
                  <a:pt x="41" y="233"/>
                  <a:pt x="41" y="237"/>
                  <a:pt x="40" y="240"/>
                </a:cubicBezTo>
                <a:cubicBezTo>
                  <a:pt x="39" y="247"/>
                  <a:pt x="36" y="253"/>
                  <a:pt x="33" y="260"/>
                </a:cubicBezTo>
                <a:cubicBezTo>
                  <a:pt x="29" y="272"/>
                  <a:pt x="24" y="284"/>
                  <a:pt x="21" y="297"/>
                </a:cubicBezTo>
                <a:cubicBezTo>
                  <a:pt x="15" y="321"/>
                  <a:pt x="13" y="348"/>
                  <a:pt x="28" y="370"/>
                </a:cubicBezTo>
                <a:cubicBezTo>
                  <a:pt x="41" y="388"/>
                  <a:pt x="64" y="396"/>
                  <a:pt x="85" y="400"/>
                </a:cubicBezTo>
                <a:cubicBezTo>
                  <a:pt x="93" y="402"/>
                  <a:pt x="101" y="402"/>
                  <a:pt x="108" y="402"/>
                </a:cubicBezTo>
                <a:cubicBezTo>
                  <a:pt x="113" y="402"/>
                  <a:pt x="117" y="402"/>
                  <a:pt x="121" y="402"/>
                </a:cubicBezTo>
                <a:cubicBezTo>
                  <a:pt x="129" y="402"/>
                  <a:pt x="138" y="402"/>
                  <a:pt x="147" y="402"/>
                </a:cubicBezTo>
                <a:cubicBezTo>
                  <a:pt x="162" y="402"/>
                  <a:pt x="178" y="402"/>
                  <a:pt x="193" y="402"/>
                </a:cubicBezTo>
                <a:cubicBezTo>
                  <a:pt x="207" y="402"/>
                  <a:pt x="220" y="402"/>
                  <a:pt x="233" y="402"/>
                </a:cubicBezTo>
                <a:cubicBezTo>
                  <a:pt x="240" y="402"/>
                  <a:pt x="246" y="402"/>
                  <a:pt x="253" y="402"/>
                </a:cubicBezTo>
                <a:cubicBezTo>
                  <a:pt x="264" y="402"/>
                  <a:pt x="275" y="402"/>
                  <a:pt x="286" y="402"/>
                </a:cubicBezTo>
                <a:cubicBezTo>
                  <a:pt x="296" y="402"/>
                  <a:pt x="307" y="402"/>
                  <a:pt x="317" y="402"/>
                </a:cubicBezTo>
                <a:cubicBezTo>
                  <a:pt x="328" y="402"/>
                  <a:pt x="339" y="402"/>
                  <a:pt x="350" y="402"/>
                </a:cubicBezTo>
                <a:cubicBezTo>
                  <a:pt x="359" y="402"/>
                  <a:pt x="368" y="402"/>
                  <a:pt x="377" y="402"/>
                </a:cubicBezTo>
                <a:cubicBezTo>
                  <a:pt x="390" y="402"/>
                  <a:pt x="402" y="402"/>
                  <a:pt x="414" y="402"/>
                </a:cubicBezTo>
                <a:cubicBezTo>
                  <a:pt x="415" y="402"/>
                  <a:pt x="414" y="401"/>
                  <a:pt x="414" y="401"/>
                </a:cubicBezTo>
                <a:cubicBezTo>
                  <a:pt x="415" y="399"/>
                  <a:pt x="415" y="397"/>
                  <a:pt x="415" y="395"/>
                </a:cubicBezTo>
                <a:cubicBezTo>
                  <a:pt x="415" y="390"/>
                  <a:pt x="414" y="384"/>
                  <a:pt x="412" y="379"/>
                </a:cubicBezTo>
                <a:cubicBezTo>
                  <a:pt x="411" y="375"/>
                  <a:pt x="408" y="371"/>
                  <a:pt x="405" y="368"/>
                </a:cubicBezTo>
                <a:cubicBezTo>
                  <a:pt x="405" y="367"/>
                  <a:pt x="403" y="366"/>
                  <a:pt x="403" y="366"/>
                </a:cubicBezTo>
                <a:cubicBezTo>
                  <a:pt x="403" y="365"/>
                  <a:pt x="403" y="365"/>
                  <a:pt x="403" y="365"/>
                </a:cubicBezTo>
                <a:cubicBezTo>
                  <a:pt x="403" y="355"/>
                  <a:pt x="404" y="345"/>
                  <a:pt x="404" y="335"/>
                </a:cubicBezTo>
                <a:cubicBezTo>
                  <a:pt x="404" y="319"/>
                  <a:pt x="404" y="304"/>
                  <a:pt x="404" y="288"/>
                </a:cubicBezTo>
                <a:cubicBezTo>
                  <a:pt x="404" y="279"/>
                  <a:pt x="404" y="270"/>
                  <a:pt x="404" y="260"/>
                </a:cubicBezTo>
                <a:cubicBezTo>
                  <a:pt x="404" y="251"/>
                  <a:pt x="404" y="242"/>
                  <a:pt x="404" y="233"/>
                </a:cubicBezTo>
                <a:cubicBezTo>
                  <a:pt x="404" y="222"/>
                  <a:pt x="404" y="211"/>
                  <a:pt x="404" y="199"/>
                </a:cubicBezTo>
                <a:cubicBezTo>
                  <a:pt x="404" y="197"/>
                  <a:pt x="404" y="195"/>
                  <a:pt x="404" y="193"/>
                </a:cubicBezTo>
                <a:cubicBezTo>
                  <a:pt x="404" y="191"/>
                  <a:pt x="404" y="189"/>
                  <a:pt x="404" y="187"/>
                </a:cubicBezTo>
                <a:cubicBezTo>
                  <a:pt x="404" y="187"/>
                  <a:pt x="404" y="186"/>
                  <a:pt x="404" y="186"/>
                </a:cubicBezTo>
                <a:cubicBezTo>
                  <a:pt x="404" y="185"/>
                  <a:pt x="406" y="184"/>
                  <a:pt x="406" y="184"/>
                </a:cubicBezTo>
                <a:cubicBezTo>
                  <a:pt x="419" y="176"/>
                  <a:pt x="430" y="165"/>
                  <a:pt x="438" y="153"/>
                </a:cubicBezTo>
                <a:cubicBezTo>
                  <a:pt x="446" y="139"/>
                  <a:pt x="449" y="124"/>
                  <a:pt x="448" y="108"/>
                </a:cubicBezTo>
                <a:cubicBezTo>
                  <a:pt x="445" y="77"/>
                  <a:pt x="448" y="112"/>
                  <a:pt x="448" y="108"/>
                </a:cubicBezTo>
                <a:close/>
                <a:moveTo>
                  <a:pt x="103" y="356"/>
                </a:moveTo>
                <a:cubicBezTo>
                  <a:pt x="103" y="366"/>
                  <a:pt x="103" y="377"/>
                  <a:pt x="103" y="387"/>
                </a:cubicBezTo>
                <a:cubicBezTo>
                  <a:pt x="96" y="386"/>
                  <a:pt x="89" y="385"/>
                  <a:pt x="81" y="384"/>
                </a:cubicBezTo>
                <a:cubicBezTo>
                  <a:pt x="72" y="382"/>
                  <a:pt x="62" y="379"/>
                  <a:pt x="54" y="373"/>
                </a:cubicBezTo>
                <a:cubicBezTo>
                  <a:pt x="45" y="368"/>
                  <a:pt x="38" y="359"/>
                  <a:pt x="35" y="349"/>
                </a:cubicBezTo>
                <a:cubicBezTo>
                  <a:pt x="31" y="337"/>
                  <a:pt x="31" y="324"/>
                  <a:pt x="33" y="312"/>
                </a:cubicBezTo>
                <a:cubicBezTo>
                  <a:pt x="36" y="298"/>
                  <a:pt x="40" y="285"/>
                  <a:pt x="45" y="272"/>
                </a:cubicBezTo>
                <a:cubicBezTo>
                  <a:pt x="48" y="265"/>
                  <a:pt x="50" y="259"/>
                  <a:pt x="53" y="252"/>
                </a:cubicBezTo>
                <a:cubicBezTo>
                  <a:pt x="55" y="246"/>
                  <a:pt x="57" y="239"/>
                  <a:pt x="56" y="232"/>
                </a:cubicBezTo>
                <a:cubicBezTo>
                  <a:pt x="56" y="227"/>
                  <a:pt x="54" y="222"/>
                  <a:pt x="50" y="219"/>
                </a:cubicBezTo>
                <a:cubicBezTo>
                  <a:pt x="46" y="214"/>
                  <a:pt x="40" y="212"/>
                  <a:pt x="35" y="210"/>
                </a:cubicBezTo>
                <a:cubicBezTo>
                  <a:pt x="32" y="209"/>
                  <a:pt x="30" y="208"/>
                  <a:pt x="27" y="207"/>
                </a:cubicBezTo>
                <a:cubicBezTo>
                  <a:pt x="25" y="206"/>
                  <a:pt x="22" y="204"/>
                  <a:pt x="21" y="202"/>
                </a:cubicBezTo>
                <a:cubicBezTo>
                  <a:pt x="17" y="198"/>
                  <a:pt x="16" y="191"/>
                  <a:pt x="19" y="186"/>
                </a:cubicBezTo>
                <a:cubicBezTo>
                  <a:pt x="22" y="180"/>
                  <a:pt x="28" y="176"/>
                  <a:pt x="35" y="177"/>
                </a:cubicBezTo>
                <a:cubicBezTo>
                  <a:pt x="38" y="178"/>
                  <a:pt x="42" y="179"/>
                  <a:pt x="45" y="180"/>
                </a:cubicBezTo>
                <a:cubicBezTo>
                  <a:pt x="48" y="181"/>
                  <a:pt x="51" y="183"/>
                  <a:pt x="53" y="184"/>
                </a:cubicBezTo>
                <a:cubicBezTo>
                  <a:pt x="63" y="189"/>
                  <a:pt x="72" y="196"/>
                  <a:pt x="78" y="205"/>
                </a:cubicBezTo>
                <a:cubicBezTo>
                  <a:pt x="83" y="212"/>
                  <a:pt x="86" y="221"/>
                  <a:pt x="86" y="230"/>
                </a:cubicBezTo>
                <a:cubicBezTo>
                  <a:pt x="87" y="236"/>
                  <a:pt x="86" y="242"/>
                  <a:pt x="85" y="247"/>
                </a:cubicBezTo>
                <a:cubicBezTo>
                  <a:pt x="84" y="255"/>
                  <a:pt x="81" y="262"/>
                  <a:pt x="79" y="269"/>
                </a:cubicBezTo>
                <a:cubicBezTo>
                  <a:pt x="74" y="281"/>
                  <a:pt x="69" y="294"/>
                  <a:pt x="66" y="307"/>
                </a:cubicBezTo>
                <a:cubicBezTo>
                  <a:pt x="64" y="315"/>
                  <a:pt x="63" y="323"/>
                  <a:pt x="64" y="331"/>
                </a:cubicBezTo>
                <a:cubicBezTo>
                  <a:pt x="67" y="349"/>
                  <a:pt x="86" y="354"/>
                  <a:pt x="101" y="355"/>
                </a:cubicBezTo>
                <a:cubicBezTo>
                  <a:pt x="102" y="356"/>
                  <a:pt x="103" y="356"/>
                  <a:pt x="103" y="356"/>
                </a:cubicBezTo>
                <a:cubicBezTo>
                  <a:pt x="103" y="363"/>
                  <a:pt x="103" y="356"/>
                  <a:pt x="103" y="356"/>
                </a:cubicBezTo>
                <a:close/>
                <a:moveTo>
                  <a:pt x="320" y="387"/>
                </a:moveTo>
                <a:cubicBezTo>
                  <a:pt x="317" y="387"/>
                  <a:pt x="315" y="387"/>
                  <a:pt x="312" y="387"/>
                </a:cubicBezTo>
                <a:cubicBezTo>
                  <a:pt x="310" y="387"/>
                  <a:pt x="309" y="387"/>
                  <a:pt x="307" y="387"/>
                </a:cubicBezTo>
                <a:cubicBezTo>
                  <a:pt x="306" y="387"/>
                  <a:pt x="306" y="387"/>
                  <a:pt x="305" y="387"/>
                </a:cubicBezTo>
                <a:cubicBezTo>
                  <a:pt x="305" y="387"/>
                  <a:pt x="305" y="387"/>
                  <a:pt x="305" y="387"/>
                </a:cubicBezTo>
                <a:cubicBezTo>
                  <a:pt x="305" y="381"/>
                  <a:pt x="304" y="377"/>
                  <a:pt x="302" y="372"/>
                </a:cubicBezTo>
                <a:cubicBezTo>
                  <a:pt x="299" y="368"/>
                  <a:pt x="295" y="364"/>
                  <a:pt x="290" y="361"/>
                </a:cubicBezTo>
                <a:cubicBezTo>
                  <a:pt x="283" y="358"/>
                  <a:pt x="275" y="358"/>
                  <a:pt x="267" y="358"/>
                </a:cubicBezTo>
                <a:cubicBezTo>
                  <a:pt x="267" y="358"/>
                  <a:pt x="267" y="358"/>
                  <a:pt x="266" y="358"/>
                </a:cubicBezTo>
                <a:cubicBezTo>
                  <a:pt x="266" y="358"/>
                  <a:pt x="266" y="358"/>
                  <a:pt x="266" y="358"/>
                </a:cubicBezTo>
                <a:cubicBezTo>
                  <a:pt x="265" y="358"/>
                  <a:pt x="265" y="357"/>
                  <a:pt x="264" y="357"/>
                </a:cubicBezTo>
                <a:cubicBezTo>
                  <a:pt x="262" y="355"/>
                  <a:pt x="260" y="353"/>
                  <a:pt x="261" y="350"/>
                </a:cubicBezTo>
                <a:cubicBezTo>
                  <a:pt x="261" y="347"/>
                  <a:pt x="263" y="345"/>
                  <a:pt x="265" y="344"/>
                </a:cubicBezTo>
                <a:cubicBezTo>
                  <a:pt x="265" y="344"/>
                  <a:pt x="266" y="344"/>
                  <a:pt x="266" y="343"/>
                </a:cubicBezTo>
                <a:cubicBezTo>
                  <a:pt x="266" y="343"/>
                  <a:pt x="266" y="343"/>
                  <a:pt x="266" y="343"/>
                </a:cubicBezTo>
                <a:cubicBezTo>
                  <a:pt x="266" y="343"/>
                  <a:pt x="266" y="343"/>
                  <a:pt x="267" y="343"/>
                </a:cubicBezTo>
                <a:cubicBezTo>
                  <a:pt x="268" y="343"/>
                  <a:pt x="269" y="343"/>
                  <a:pt x="270" y="343"/>
                </a:cubicBezTo>
                <a:cubicBezTo>
                  <a:pt x="279" y="343"/>
                  <a:pt x="287" y="339"/>
                  <a:pt x="292" y="332"/>
                </a:cubicBezTo>
                <a:cubicBezTo>
                  <a:pt x="296" y="328"/>
                  <a:pt x="298" y="322"/>
                  <a:pt x="299" y="316"/>
                </a:cubicBezTo>
                <a:cubicBezTo>
                  <a:pt x="300" y="309"/>
                  <a:pt x="299" y="301"/>
                  <a:pt x="296" y="295"/>
                </a:cubicBezTo>
                <a:cubicBezTo>
                  <a:pt x="291" y="284"/>
                  <a:pt x="281" y="278"/>
                  <a:pt x="270" y="274"/>
                </a:cubicBezTo>
                <a:cubicBezTo>
                  <a:pt x="265" y="273"/>
                  <a:pt x="260" y="272"/>
                  <a:pt x="256" y="272"/>
                </a:cubicBezTo>
                <a:cubicBezTo>
                  <a:pt x="251" y="271"/>
                  <a:pt x="247" y="272"/>
                  <a:pt x="244" y="268"/>
                </a:cubicBezTo>
                <a:cubicBezTo>
                  <a:pt x="242" y="265"/>
                  <a:pt x="242" y="262"/>
                  <a:pt x="244" y="259"/>
                </a:cubicBezTo>
                <a:cubicBezTo>
                  <a:pt x="246" y="257"/>
                  <a:pt x="249" y="256"/>
                  <a:pt x="252" y="256"/>
                </a:cubicBezTo>
                <a:cubicBezTo>
                  <a:pt x="256" y="256"/>
                  <a:pt x="261" y="257"/>
                  <a:pt x="265" y="258"/>
                </a:cubicBezTo>
                <a:cubicBezTo>
                  <a:pt x="276" y="260"/>
                  <a:pt x="288" y="264"/>
                  <a:pt x="297" y="271"/>
                </a:cubicBezTo>
                <a:cubicBezTo>
                  <a:pt x="306" y="279"/>
                  <a:pt x="312" y="290"/>
                  <a:pt x="314" y="302"/>
                </a:cubicBezTo>
                <a:cubicBezTo>
                  <a:pt x="316" y="318"/>
                  <a:pt x="312" y="337"/>
                  <a:pt x="298" y="348"/>
                </a:cubicBezTo>
                <a:cubicBezTo>
                  <a:pt x="305" y="352"/>
                  <a:pt x="311" y="358"/>
                  <a:pt x="315" y="365"/>
                </a:cubicBezTo>
                <a:cubicBezTo>
                  <a:pt x="319" y="372"/>
                  <a:pt x="320" y="379"/>
                  <a:pt x="320" y="387"/>
                </a:cubicBezTo>
                <a:close/>
                <a:moveTo>
                  <a:pt x="379" y="131"/>
                </a:moveTo>
                <a:cubicBezTo>
                  <a:pt x="385" y="131"/>
                  <a:pt x="391" y="131"/>
                  <a:pt x="396" y="131"/>
                </a:cubicBezTo>
                <a:cubicBezTo>
                  <a:pt x="398" y="131"/>
                  <a:pt x="399" y="131"/>
                  <a:pt x="400" y="132"/>
                </a:cubicBezTo>
                <a:cubicBezTo>
                  <a:pt x="402" y="133"/>
                  <a:pt x="403" y="136"/>
                  <a:pt x="402" y="138"/>
                </a:cubicBezTo>
                <a:cubicBezTo>
                  <a:pt x="401" y="139"/>
                  <a:pt x="400" y="140"/>
                  <a:pt x="399" y="140"/>
                </a:cubicBezTo>
                <a:cubicBezTo>
                  <a:pt x="398" y="142"/>
                  <a:pt x="397" y="143"/>
                  <a:pt x="396" y="144"/>
                </a:cubicBezTo>
                <a:cubicBezTo>
                  <a:pt x="394" y="146"/>
                  <a:pt x="392" y="149"/>
                  <a:pt x="389" y="150"/>
                </a:cubicBezTo>
                <a:cubicBezTo>
                  <a:pt x="386" y="150"/>
                  <a:pt x="384" y="147"/>
                  <a:pt x="382" y="145"/>
                </a:cubicBezTo>
                <a:cubicBezTo>
                  <a:pt x="380" y="143"/>
                  <a:pt x="378" y="141"/>
                  <a:pt x="376" y="139"/>
                </a:cubicBezTo>
                <a:cubicBezTo>
                  <a:pt x="373" y="136"/>
                  <a:pt x="375" y="131"/>
                  <a:pt x="379" y="131"/>
                </a:cubicBezTo>
                <a:close/>
                <a:moveTo>
                  <a:pt x="374" y="387"/>
                </a:moveTo>
                <a:cubicBezTo>
                  <a:pt x="372" y="382"/>
                  <a:pt x="369" y="377"/>
                  <a:pt x="364" y="374"/>
                </a:cubicBezTo>
                <a:cubicBezTo>
                  <a:pt x="363" y="374"/>
                  <a:pt x="362" y="374"/>
                  <a:pt x="362" y="373"/>
                </a:cubicBezTo>
                <a:cubicBezTo>
                  <a:pt x="362" y="372"/>
                  <a:pt x="362" y="371"/>
                  <a:pt x="362" y="370"/>
                </a:cubicBezTo>
                <a:cubicBezTo>
                  <a:pt x="362" y="364"/>
                  <a:pt x="362" y="357"/>
                  <a:pt x="362" y="351"/>
                </a:cubicBezTo>
                <a:cubicBezTo>
                  <a:pt x="362" y="344"/>
                  <a:pt x="362" y="337"/>
                  <a:pt x="362" y="329"/>
                </a:cubicBezTo>
                <a:cubicBezTo>
                  <a:pt x="362" y="328"/>
                  <a:pt x="362" y="326"/>
                  <a:pt x="362" y="324"/>
                </a:cubicBezTo>
                <a:cubicBezTo>
                  <a:pt x="362" y="323"/>
                  <a:pt x="363" y="323"/>
                  <a:pt x="364" y="323"/>
                </a:cubicBezTo>
                <a:cubicBezTo>
                  <a:pt x="366" y="322"/>
                  <a:pt x="368" y="320"/>
                  <a:pt x="371" y="319"/>
                </a:cubicBezTo>
                <a:cubicBezTo>
                  <a:pt x="377" y="315"/>
                  <a:pt x="383" y="310"/>
                  <a:pt x="388" y="304"/>
                </a:cubicBezTo>
                <a:cubicBezTo>
                  <a:pt x="388" y="315"/>
                  <a:pt x="388" y="325"/>
                  <a:pt x="388" y="336"/>
                </a:cubicBezTo>
                <a:cubicBezTo>
                  <a:pt x="388" y="347"/>
                  <a:pt x="388" y="358"/>
                  <a:pt x="388" y="369"/>
                </a:cubicBezTo>
                <a:cubicBezTo>
                  <a:pt x="388" y="370"/>
                  <a:pt x="388" y="372"/>
                  <a:pt x="388" y="373"/>
                </a:cubicBezTo>
                <a:cubicBezTo>
                  <a:pt x="388" y="374"/>
                  <a:pt x="389" y="374"/>
                  <a:pt x="389" y="374"/>
                </a:cubicBezTo>
                <a:cubicBezTo>
                  <a:pt x="390" y="374"/>
                  <a:pt x="391" y="375"/>
                  <a:pt x="391" y="376"/>
                </a:cubicBezTo>
                <a:cubicBezTo>
                  <a:pt x="395" y="378"/>
                  <a:pt x="398" y="383"/>
                  <a:pt x="399" y="387"/>
                </a:cubicBezTo>
                <a:cubicBezTo>
                  <a:pt x="390" y="387"/>
                  <a:pt x="382" y="387"/>
                  <a:pt x="374" y="387"/>
                </a:cubicBezTo>
                <a:close/>
                <a:moveTo>
                  <a:pt x="357" y="88"/>
                </a:moveTo>
                <a:cubicBezTo>
                  <a:pt x="361" y="88"/>
                  <a:pt x="364" y="92"/>
                  <a:pt x="364" y="96"/>
                </a:cubicBezTo>
                <a:cubicBezTo>
                  <a:pt x="364" y="100"/>
                  <a:pt x="361" y="103"/>
                  <a:pt x="357" y="103"/>
                </a:cubicBezTo>
                <a:cubicBezTo>
                  <a:pt x="352" y="103"/>
                  <a:pt x="349" y="100"/>
                  <a:pt x="349" y="96"/>
                </a:cubicBezTo>
                <a:cubicBezTo>
                  <a:pt x="349" y="92"/>
                  <a:pt x="352" y="88"/>
                  <a:pt x="357" y="88"/>
                </a:cubicBezTo>
                <a:close/>
                <a:moveTo>
                  <a:pt x="411" y="103"/>
                </a:moveTo>
                <a:cubicBezTo>
                  <a:pt x="407" y="103"/>
                  <a:pt x="404" y="100"/>
                  <a:pt x="404" y="96"/>
                </a:cubicBezTo>
                <a:cubicBezTo>
                  <a:pt x="404" y="92"/>
                  <a:pt x="407" y="88"/>
                  <a:pt x="411" y="88"/>
                </a:cubicBezTo>
                <a:cubicBezTo>
                  <a:pt x="415" y="88"/>
                  <a:pt x="419" y="92"/>
                  <a:pt x="419" y="96"/>
                </a:cubicBezTo>
                <a:cubicBezTo>
                  <a:pt x="419" y="100"/>
                  <a:pt x="415" y="103"/>
                  <a:pt x="411" y="103"/>
                </a:cubicBezTo>
                <a:close/>
              </a:path>
            </a:pathLst>
          </a:custGeom>
          <a:gradFill flip="none" rotWithShape="1">
            <a:gsLst>
              <a:gs pos="75000">
                <a:schemeClr val="accent3"/>
              </a:gs>
              <a:gs pos="0">
                <a:schemeClr val="accent4"/>
              </a:gs>
            </a:gsLst>
            <a:lin ang="108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1" name="任意多边形(F) 291" descr="小鸡">
            <a:extLst>
              <a:ext uri="{FF2B5EF4-FFF2-40B4-BE49-F238E27FC236}">
                <a16:creationId xmlns:a16="http://schemas.microsoft.com/office/drawing/2014/main" id="{04ED3CFB-AFB9-41A1-8BB6-03FE9D0494C2}"/>
              </a:ext>
            </a:extLst>
          </p:cNvPr>
          <p:cNvSpPr>
            <a:spLocks noEditPoints="1"/>
          </p:cNvSpPr>
          <p:nvPr/>
        </p:nvSpPr>
        <p:spPr bwMode="auto">
          <a:xfrm>
            <a:off x="4378325" y="2166114"/>
            <a:ext cx="1122363" cy="976313"/>
          </a:xfrm>
          <a:custGeom>
            <a:avLst/>
            <a:gdLst>
              <a:gd name="T0" fmla="*/ 328 w 352"/>
              <a:gd name="T1" fmla="*/ 62 h 306"/>
              <a:gd name="T2" fmla="*/ 326 w 352"/>
              <a:gd name="T3" fmla="*/ 51 h 306"/>
              <a:gd name="T4" fmla="*/ 256 w 352"/>
              <a:gd name="T5" fmla="*/ 0 h 306"/>
              <a:gd name="T6" fmla="*/ 196 w 352"/>
              <a:gd name="T7" fmla="*/ 49 h 306"/>
              <a:gd name="T8" fmla="*/ 144 w 352"/>
              <a:gd name="T9" fmla="*/ 122 h 306"/>
              <a:gd name="T10" fmla="*/ 91 w 352"/>
              <a:gd name="T11" fmla="*/ 196 h 306"/>
              <a:gd name="T12" fmla="*/ 65 w 352"/>
              <a:gd name="T13" fmla="*/ 214 h 306"/>
              <a:gd name="T14" fmla="*/ 63 w 352"/>
              <a:gd name="T15" fmla="*/ 106 h 306"/>
              <a:gd name="T16" fmla="*/ 45 w 352"/>
              <a:gd name="T17" fmla="*/ 98 h 306"/>
              <a:gd name="T18" fmla="*/ 17 w 352"/>
              <a:gd name="T19" fmla="*/ 118 h 306"/>
              <a:gd name="T20" fmla="*/ 8 w 352"/>
              <a:gd name="T21" fmla="*/ 167 h 306"/>
              <a:gd name="T22" fmla="*/ 49 w 352"/>
              <a:gd name="T23" fmla="*/ 251 h 306"/>
              <a:gd name="T24" fmla="*/ 51 w 352"/>
              <a:gd name="T25" fmla="*/ 256 h 306"/>
              <a:gd name="T26" fmla="*/ 60 w 352"/>
              <a:gd name="T27" fmla="*/ 270 h 306"/>
              <a:gd name="T28" fmla="*/ 121 w 352"/>
              <a:gd name="T29" fmla="*/ 270 h 306"/>
              <a:gd name="T30" fmla="*/ 131 w 352"/>
              <a:gd name="T31" fmla="*/ 286 h 306"/>
              <a:gd name="T32" fmla="*/ 118 w 352"/>
              <a:gd name="T33" fmla="*/ 299 h 306"/>
              <a:gd name="T34" fmla="*/ 168 w 352"/>
              <a:gd name="T35" fmla="*/ 306 h 306"/>
              <a:gd name="T36" fmla="*/ 215 w 352"/>
              <a:gd name="T37" fmla="*/ 295 h 306"/>
              <a:gd name="T38" fmla="*/ 188 w 352"/>
              <a:gd name="T39" fmla="*/ 286 h 306"/>
              <a:gd name="T40" fmla="*/ 187 w 352"/>
              <a:gd name="T41" fmla="*/ 271 h 306"/>
              <a:gd name="T42" fmla="*/ 212 w 352"/>
              <a:gd name="T43" fmla="*/ 270 h 306"/>
              <a:gd name="T44" fmla="*/ 286 w 352"/>
              <a:gd name="T45" fmla="*/ 164 h 306"/>
              <a:gd name="T46" fmla="*/ 302 w 352"/>
              <a:gd name="T47" fmla="*/ 113 h 306"/>
              <a:gd name="T48" fmla="*/ 309 w 352"/>
              <a:gd name="T49" fmla="*/ 106 h 306"/>
              <a:gd name="T50" fmla="*/ 349 w 352"/>
              <a:gd name="T51" fmla="*/ 93 h 306"/>
              <a:gd name="T52" fmla="*/ 152 w 352"/>
              <a:gd name="T53" fmla="*/ 286 h 306"/>
              <a:gd name="T54" fmla="*/ 167 w 352"/>
              <a:gd name="T55" fmla="*/ 286 h 306"/>
              <a:gd name="T56" fmla="*/ 182 w 352"/>
              <a:gd name="T57" fmla="*/ 206 h 306"/>
              <a:gd name="T58" fmla="*/ 161 w 352"/>
              <a:gd name="T59" fmla="*/ 229 h 306"/>
              <a:gd name="T60" fmla="*/ 151 w 352"/>
              <a:gd name="T61" fmla="*/ 220 h 306"/>
              <a:gd name="T62" fmla="*/ 133 w 352"/>
              <a:gd name="T63" fmla="*/ 210 h 306"/>
              <a:gd name="T64" fmla="*/ 117 w 352"/>
              <a:gd name="T65" fmla="*/ 228 h 306"/>
              <a:gd name="T66" fmla="*/ 106 w 352"/>
              <a:gd name="T67" fmla="*/ 222 h 306"/>
              <a:gd name="T68" fmla="*/ 126 w 352"/>
              <a:gd name="T69" fmla="*/ 197 h 306"/>
              <a:gd name="T70" fmla="*/ 198 w 352"/>
              <a:gd name="T71" fmla="*/ 184 h 306"/>
              <a:gd name="T72" fmla="*/ 226 w 352"/>
              <a:gd name="T73" fmla="*/ 160 h 306"/>
              <a:gd name="T74" fmla="*/ 222 w 352"/>
              <a:gd name="T75" fmla="*/ 180 h 306"/>
              <a:gd name="T76" fmla="*/ 257 w 352"/>
              <a:gd name="T77" fmla="*/ 229 h 306"/>
              <a:gd name="T78" fmla="*/ 256 w 352"/>
              <a:gd name="T79" fmla="*/ 147 h 306"/>
              <a:gd name="T80" fmla="*/ 255 w 352"/>
              <a:gd name="T81" fmla="*/ 140 h 306"/>
              <a:gd name="T82" fmla="*/ 267 w 352"/>
              <a:gd name="T83" fmla="*/ 152 h 306"/>
              <a:gd name="T84" fmla="*/ 257 w 352"/>
              <a:gd name="T85" fmla="*/ 229 h 306"/>
              <a:gd name="T86" fmla="*/ 273 w 352"/>
              <a:gd name="T87" fmla="*/ 56 h 306"/>
              <a:gd name="T88" fmla="*/ 286 w 352"/>
              <a:gd name="T89" fmla="*/ 65 h 306"/>
              <a:gd name="T90" fmla="*/ 325 w 352"/>
              <a:gd name="T91" fmla="*/ 77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52" h="306">
                <a:moveTo>
                  <a:pt x="347" y="78"/>
                </a:moveTo>
                <a:cubicBezTo>
                  <a:pt x="343" y="74"/>
                  <a:pt x="338" y="71"/>
                  <a:pt x="334" y="67"/>
                </a:cubicBezTo>
                <a:cubicBezTo>
                  <a:pt x="332" y="65"/>
                  <a:pt x="330" y="63"/>
                  <a:pt x="328" y="62"/>
                </a:cubicBezTo>
                <a:cubicBezTo>
                  <a:pt x="327" y="61"/>
                  <a:pt x="327" y="61"/>
                  <a:pt x="327" y="61"/>
                </a:cubicBezTo>
                <a:cubicBezTo>
                  <a:pt x="327" y="61"/>
                  <a:pt x="327" y="60"/>
                  <a:pt x="327" y="59"/>
                </a:cubicBezTo>
                <a:cubicBezTo>
                  <a:pt x="326" y="57"/>
                  <a:pt x="326" y="54"/>
                  <a:pt x="326" y="51"/>
                </a:cubicBezTo>
                <a:cubicBezTo>
                  <a:pt x="322" y="31"/>
                  <a:pt x="307" y="13"/>
                  <a:pt x="288" y="5"/>
                </a:cubicBezTo>
                <a:cubicBezTo>
                  <a:pt x="284" y="3"/>
                  <a:pt x="279" y="1"/>
                  <a:pt x="273" y="0"/>
                </a:cubicBezTo>
                <a:cubicBezTo>
                  <a:pt x="267" y="0"/>
                  <a:pt x="262" y="0"/>
                  <a:pt x="256" y="0"/>
                </a:cubicBezTo>
                <a:cubicBezTo>
                  <a:pt x="242" y="2"/>
                  <a:pt x="228" y="9"/>
                  <a:pt x="219" y="19"/>
                </a:cubicBezTo>
                <a:cubicBezTo>
                  <a:pt x="213" y="24"/>
                  <a:pt x="209" y="31"/>
                  <a:pt x="205" y="37"/>
                </a:cubicBezTo>
                <a:cubicBezTo>
                  <a:pt x="202" y="41"/>
                  <a:pt x="199" y="45"/>
                  <a:pt x="196" y="49"/>
                </a:cubicBezTo>
                <a:cubicBezTo>
                  <a:pt x="190" y="58"/>
                  <a:pt x="184" y="66"/>
                  <a:pt x="178" y="75"/>
                </a:cubicBezTo>
                <a:cubicBezTo>
                  <a:pt x="173" y="82"/>
                  <a:pt x="167" y="90"/>
                  <a:pt x="161" y="98"/>
                </a:cubicBezTo>
                <a:cubicBezTo>
                  <a:pt x="156" y="106"/>
                  <a:pt x="150" y="114"/>
                  <a:pt x="144" y="122"/>
                </a:cubicBezTo>
                <a:cubicBezTo>
                  <a:pt x="138" y="131"/>
                  <a:pt x="132" y="139"/>
                  <a:pt x="126" y="148"/>
                </a:cubicBezTo>
                <a:cubicBezTo>
                  <a:pt x="120" y="156"/>
                  <a:pt x="114" y="165"/>
                  <a:pt x="108" y="173"/>
                </a:cubicBezTo>
                <a:cubicBezTo>
                  <a:pt x="102" y="181"/>
                  <a:pt x="97" y="188"/>
                  <a:pt x="91" y="196"/>
                </a:cubicBezTo>
                <a:cubicBezTo>
                  <a:pt x="85" y="205"/>
                  <a:pt x="78" y="215"/>
                  <a:pt x="72" y="224"/>
                </a:cubicBezTo>
                <a:cubicBezTo>
                  <a:pt x="69" y="227"/>
                  <a:pt x="67" y="230"/>
                  <a:pt x="65" y="233"/>
                </a:cubicBezTo>
                <a:cubicBezTo>
                  <a:pt x="65" y="227"/>
                  <a:pt x="65" y="220"/>
                  <a:pt x="65" y="214"/>
                </a:cubicBezTo>
                <a:cubicBezTo>
                  <a:pt x="65" y="201"/>
                  <a:pt x="64" y="187"/>
                  <a:pt x="64" y="173"/>
                </a:cubicBezTo>
                <a:cubicBezTo>
                  <a:pt x="64" y="159"/>
                  <a:pt x="63" y="144"/>
                  <a:pt x="63" y="130"/>
                </a:cubicBezTo>
                <a:cubicBezTo>
                  <a:pt x="63" y="122"/>
                  <a:pt x="63" y="114"/>
                  <a:pt x="63" y="106"/>
                </a:cubicBezTo>
                <a:cubicBezTo>
                  <a:pt x="63" y="105"/>
                  <a:pt x="63" y="103"/>
                  <a:pt x="62" y="102"/>
                </a:cubicBezTo>
                <a:cubicBezTo>
                  <a:pt x="60" y="97"/>
                  <a:pt x="56" y="95"/>
                  <a:pt x="52" y="95"/>
                </a:cubicBezTo>
                <a:cubicBezTo>
                  <a:pt x="49" y="95"/>
                  <a:pt x="47" y="96"/>
                  <a:pt x="45" y="98"/>
                </a:cubicBezTo>
                <a:cubicBezTo>
                  <a:pt x="43" y="99"/>
                  <a:pt x="40" y="101"/>
                  <a:pt x="38" y="102"/>
                </a:cubicBezTo>
                <a:cubicBezTo>
                  <a:pt x="33" y="106"/>
                  <a:pt x="27" y="111"/>
                  <a:pt x="21" y="115"/>
                </a:cubicBezTo>
                <a:cubicBezTo>
                  <a:pt x="20" y="116"/>
                  <a:pt x="18" y="117"/>
                  <a:pt x="17" y="118"/>
                </a:cubicBezTo>
                <a:cubicBezTo>
                  <a:pt x="13" y="121"/>
                  <a:pt x="10" y="124"/>
                  <a:pt x="7" y="128"/>
                </a:cubicBezTo>
                <a:cubicBezTo>
                  <a:pt x="2" y="137"/>
                  <a:pt x="0" y="149"/>
                  <a:pt x="4" y="159"/>
                </a:cubicBezTo>
                <a:cubicBezTo>
                  <a:pt x="5" y="162"/>
                  <a:pt x="6" y="165"/>
                  <a:pt x="8" y="167"/>
                </a:cubicBezTo>
                <a:cubicBezTo>
                  <a:pt x="13" y="178"/>
                  <a:pt x="18" y="188"/>
                  <a:pt x="23" y="199"/>
                </a:cubicBezTo>
                <a:cubicBezTo>
                  <a:pt x="29" y="212"/>
                  <a:pt x="36" y="225"/>
                  <a:pt x="42" y="238"/>
                </a:cubicBezTo>
                <a:cubicBezTo>
                  <a:pt x="44" y="242"/>
                  <a:pt x="46" y="247"/>
                  <a:pt x="49" y="251"/>
                </a:cubicBezTo>
                <a:cubicBezTo>
                  <a:pt x="49" y="252"/>
                  <a:pt x="50" y="254"/>
                  <a:pt x="50" y="255"/>
                </a:cubicBezTo>
                <a:cubicBezTo>
                  <a:pt x="50" y="255"/>
                  <a:pt x="50" y="255"/>
                  <a:pt x="51" y="255"/>
                </a:cubicBezTo>
                <a:cubicBezTo>
                  <a:pt x="51" y="255"/>
                  <a:pt x="51" y="256"/>
                  <a:pt x="51" y="256"/>
                </a:cubicBezTo>
                <a:cubicBezTo>
                  <a:pt x="51" y="256"/>
                  <a:pt x="51" y="257"/>
                  <a:pt x="51" y="257"/>
                </a:cubicBezTo>
                <a:cubicBezTo>
                  <a:pt x="51" y="257"/>
                  <a:pt x="51" y="258"/>
                  <a:pt x="51" y="259"/>
                </a:cubicBezTo>
                <a:cubicBezTo>
                  <a:pt x="51" y="264"/>
                  <a:pt x="55" y="268"/>
                  <a:pt x="60" y="270"/>
                </a:cubicBezTo>
                <a:cubicBezTo>
                  <a:pt x="61" y="270"/>
                  <a:pt x="63" y="270"/>
                  <a:pt x="65" y="270"/>
                </a:cubicBezTo>
                <a:cubicBezTo>
                  <a:pt x="69" y="270"/>
                  <a:pt x="74" y="270"/>
                  <a:pt x="79" y="270"/>
                </a:cubicBezTo>
                <a:cubicBezTo>
                  <a:pt x="93" y="270"/>
                  <a:pt x="107" y="270"/>
                  <a:pt x="121" y="270"/>
                </a:cubicBezTo>
                <a:cubicBezTo>
                  <a:pt x="125" y="270"/>
                  <a:pt x="128" y="270"/>
                  <a:pt x="131" y="270"/>
                </a:cubicBezTo>
                <a:cubicBezTo>
                  <a:pt x="132" y="270"/>
                  <a:pt x="131" y="284"/>
                  <a:pt x="131" y="285"/>
                </a:cubicBezTo>
                <a:cubicBezTo>
                  <a:pt x="131" y="285"/>
                  <a:pt x="132" y="286"/>
                  <a:pt x="131" y="286"/>
                </a:cubicBezTo>
                <a:cubicBezTo>
                  <a:pt x="131" y="286"/>
                  <a:pt x="130" y="286"/>
                  <a:pt x="129" y="286"/>
                </a:cubicBezTo>
                <a:cubicBezTo>
                  <a:pt x="127" y="286"/>
                  <a:pt x="126" y="286"/>
                  <a:pt x="124" y="287"/>
                </a:cubicBezTo>
                <a:cubicBezTo>
                  <a:pt x="119" y="289"/>
                  <a:pt x="116" y="294"/>
                  <a:pt x="118" y="299"/>
                </a:cubicBezTo>
                <a:cubicBezTo>
                  <a:pt x="120" y="304"/>
                  <a:pt x="124" y="306"/>
                  <a:pt x="128" y="306"/>
                </a:cubicBezTo>
                <a:cubicBezTo>
                  <a:pt x="129" y="306"/>
                  <a:pt x="130" y="306"/>
                  <a:pt x="131" y="306"/>
                </a:cubicBezTo>
                <a:cubicBezTo>
                  <a:pt x="143" y="306"/>
                  <a:pt x="155" y="306"/>
                  <a:pt x="168" y="306"/>
                </a:cubicBezTo>
                <a:cubicBezTo>
                  <a:pt x="179" y="306"/>
                  <a:pt x="191" y="306"/>
                  <a:pt x="203" y="306"/>
                </a:cubicBezTo>
                <a:cubicBezTo>
                  <a:pt x="204" y="306"/>
                  <a:pt x="205" y="306"/>
                  <a:pt x="206" y="306"/>
                </a:cubicBezTo>
                <a:cubicBezTo>
                  <a:pt x="211" y="305"/>
                  <a:pt x="215" y="301"/>
                  <a:pt x="215" y="295"/>
                </a:cubicBezTo>
                <a:cubicBezTo>
                  <a:pt x="215" y="290"/>
                  <a:pt x="210" y="286"/>
                  <a:pt x="205" y="286"/>
                </a:cubicBezTo>
                <a:cubicBezTo>
                  <a:pt x="202" y="286"/>
                  <a:pt x="200" y="286"/>
                  <a:pt x="198" y="286"/>
                </a:cubicBezTo>
                <a:cubicBezTo>
                  <a:pt x="195" y="286"/>
                  <a:pt x="191" y="286"/>
                  <a:pt x="188" y="286"/>
                </a:cubicBezTo>
                <a:cubicBezTo>
                  <a:pt x="187" y="286"/>
                  <a:pt x="187" y="286"/>
                  <a:pt x="187" y="285"/>
                </a:cubicBezTo>
                <a:cubicBezTo>
                  <a:pt x="187" y="284"/>
                  <a:pt x="187" y="283"/>
                  <a:pt x="187" y="282"/>
                </a:cubicBezTo>
                <a:cubicBezTo>
                  <a:pt x="187" y="278"/>
                  <a:pt x="187" y="275"/>
                  <a:pt x="187" y="271"/>
                </a:cubicBezTo>
                <a:cubicBezTo>
                  <a:pt x="187" y="271"/>
                  <a:pt x="187" y="270"/>
                  <a:pt x="187" y="270"/>
                </a:cubicBezTo>
                <a:cubicBezTo>
                  <a:pt x="189" y="270"/>
                  <a:pt x="190" y="270"/>
                  <a:pt x="191" y="270"/>
                </a:cubicBezTo>
                <a:cubicBezTo>
                  <a:pt x="198" y="270"/>
                  <a:pt x="205" y="270"/>
                  <a:pt x="212" y="270"/>
                </a:cubicBezTo>
                <a:cubicBezTo>
                  <a:pt x="224" y="268"/>
                  <a:pt x="235" y="264"/>
                  <a:pt x="245" y="258"/>
                </a:cubicBezTo>
                <a:cubicBezTo>
                  <a:pt x="266" y="246"/>
                  <a:pt x="281" y="224"/>
                  <a:pt x="286" y="200"/>
                </a:cubicBezTo>
                <a:cubicBezTo>
                  <a:pt x="288" y="188"/>
                  <a:pt x="288" y="176"/>
                  <a:pt x="286" y="164"/>
                </a:cubicBezTo>
                <a:cubicBezTo>
                  <a:pt x="283" y="150"/>
                  <a:pt x="278" y="137"/>
                  <a:pt x="273" y="125"/>
                </a:cubicBezTo>
                <a:cubicBezTo>
                  <a:pt x="280" y="124"/>
                  <a:pt x="287" y="122"/>
                  <a:pt x="293" y="118"/>
                </a:cubicBezTo>
                <a:cubicBezTo>
                  <a:pt x="296" y="117"/>
                  <a:pt x="299" y="115"/>
                  <a:pt x="302" y="113"/>
                </a:cubicBezTo>
                <a:cubicBezTo>
                  <a:pt x="303" y="112"/>
                  <a:pt x="304" y="111"/>
                  <a:pt x="306" y="110"/>
                </a:cubicBezTo>
                <a:cubicBezTo>
                  <a:pt x="306" y="109"/>
                  <a:pt x="307" y="109"/>
                  <a:pt x="307" y="108"/>
                </a:cubicBezTo>
                <a:cubicBezTo>
                  <a:pt x="308" y="108"/>
                  <a:pt x="309" y="106"/>
                  <a:pt x="309" y="106"/>
                </a:cubicBezTo>
                <a:cubicBezTo>
                  <a:pt x="314" y="105"/>
                  <a:pt x="319" y="104"/>
                  <a:pt x="324" y="103"/>
                </a:cubicBezTo>
                <a:cubicBezTo>
                  <a:pt x="329" y="101"/>
                  <a:pt x="335" y="100"/>
                  <a:pt x="341" y="99"/>
                </a:cubicBezTo>
                <a:cubicBezTo>
                  <a:pt x="344" y="98"/>
                  <a:pt x="347" y="96"/>
                  <a:pt x="349" y="93"/>
                </a:cubicBezTo>
                <a:cubicBezTo>
                  <a:pt x="352" y="88"/>
                  <a:pt x="351" y="81"/>
                  <a:pt x="347" y="78"/>
                </a:cubicBezTo>
                <a:close/>
                <a:moveTo>
                  <a:pt x="167" y="286"/>
                </a:moveTo>
                <a:cubicBezTo>
                  <a:pt x="165" y="286"/>
                  <a:pt x="152" y="286"/>
                  <a:pt x="152" y="286"/>
                </a:cubicBezTo>
                <a:cubicBezTo>
                  <a:pt x="152" y="284"/>
                  <a:pt x="152" y="270"/>
                  <a:pt x="152" y="270"/>
                </a:cubicBezTo>
                <a:cubicBezTo>
                  <a:pt x="154" y="270"/>
                  <a:pt x="167" y="270"/>
                  <a:pt x="167" y="270"/>
                </a:cubicBezTo>
                <a:cubicBezTo>
                  <a:pt x="167" y="275"/>
                  <a:pt x="167" y="281"/>
                  <a:pt x="167" y="286"/>
                </a:cubicBezTo>
                <a:close/>
                <a:moveTo>
                  <a:pt x="207" y="194"/>
                </a:moveTo>
                <a:cubicBezTo>
                  <a:pt x="202" y="198"/>
                  <a:pt x="197" y="201"/>
                  <a:pt x="192" y="203"/>
                </a:cubicBezTo>
                <a:cubicBezTo>
                  <a:pt x="189" y="204"/>
                  <a:pt x="185" y="205"/>
                  <a:pt x="182" y="206"/>
                </a:cubicBezTo>
                <a:cubicBezTo>
                  <a:pt x="181" y="207"/>
                  <a:pt x="179" y="207"/>
                  <a:pt x="179" y="208"/>
                </a:cubicBezTo>
                <a:cubicBezTo>
                  <a:pt x="175" y="212"/>
                  <a:pt x="171" y="217"/>
                  <a:pt x="167" y="222"/>
                </a:cubicBezTo>
                <a:cubicBezTo>
                  <a:pt x="165" y="224"/>
                  <a:pt x="163" y="227"/>
                  <a:pt x="161" y="229"/>
                </a:cubicBezTo>
                <a:cubicBezTo>
                  <a:pt x="160" y="231"/>
                  <a:pt x="159" y="232"/>
                  <a:pt x="158" y="233"/>
                </a:cubicBezTo>
                <a:cubicBezTo>
                  <a:pt x="153" y="238"/>
                  <a:pt x="145" y="233"/>
                  <a:pt x="146" y="227"/>
                </a:cubicBezTo>
                <a:cubicBezTo>
                  <a:pt x="147" y="225"/>
                  <a:pt x="149" y="222"/>
                  <a:pt x="151" y="220"/>
                </a:cubicBezTo>
                <a:cubicBezTo>
                  <a:pt x="153" y="217"/>
                  <a:pt x="156" y="214"/>
                  <a:pt x="159" y="211"/>
                </a:cubicBezTo>
                <a:cubicBezTo>
                  <a:pt x="152" y="211"/>
                  <a:pt x="145" y="211"/>
                  <a:pt x="139" y="211"/>
                </a:cubicBezTo>
                <a:cubicBezTo>
                  <a:pt x="137" y="211"/>
                  <a:pt x="135" y="210"/>
                  <a:pt x="133" y="210"/>
                </a:cubicBezTo>
                <a:cubicBezTo>
                  <a:pt x="133" y="210"/>
                  <a:pt x="132" y="210"/>
                  <a:pt x="131" y="210"/>
                </a:cubicBezTo>
                <a:cubicBezTo>
                  <a:pt x="131" y="211"/>
                  <a:pt x="131" y="212"/>
                  <a:pt x="130" y="212"/>
                </a:cubicBezTo>
                <a:cubicBezTo>
                  <a:pt x="126" y="217"/>
                  <a:pt x="122" y="223"/>
                  <a:pt x="117" y="228"/>
                </a:cubicBezTo>
                <a:cubicBezTo>
                  <a:pt x="116" y="230"/>
                  <a:pt x="115" y="231"/>
                  <a:pt x="114" y="232"/>
                </a:cubicBezTo>
                <a:cubicBezTo>
                  <a:pt x="110" y="237"/>
                  <a:pt x="102" y="234"/>
                  <a:pt x="103" y="228"/>
                </a:cubicBezTo>
                <a:cubicBezTo>
                  <a:pt x="103" y="226"/>
                  <a:pt x="105" y="224"/>
                  <a:pt x="106" y="222"/>
                </a:cubicBezTo>
                <a:cubicBezTo>
                  <a:pt x="108" y="220"/>
                  <a:pt x="110" y="218"/>
                  <a:pt x="112" y="215"/>
                </a:cubicBezTo>
                <a:cubicBezTo>
                  <a:pt x="116" y="210"/>
                  <a:pt x="120" y="205"/>
                  <a:pt x="124" y="199"/>
                </a:cubicBezTo>
                <a:cubicBezTo>
                  <a:pt x="125" y="199"/>
                  <a:pt x="125" y="198"/>
                  <a:pt x="126" y="197"/>
                </a:cubicBezTo>
                <a:cubicBezTo>
                  <a:pt x="126" y="197"/>
                  <a:pt x="126" y="197"/>
                  <a:pt x="127" y="197"/>
                </a:cubicBezTo>
                <a:cubicBezTo>
                  <a:pt x="133" y="198"/>
                  <a:pt x="138" y="199"/>
                  <a:pt x="143" y="199"/>
                </a:cubicBezTo>
                <a:cubicBezTo>
                  <a:pt x="163" y="200"/>
                  <a:pt x="182" y="195"/>
                  <a:pt x="198" y="184"/>
                </a:cubicBezTo>
                <a:cubicBezTo>
                  <a:pt x="204" y="180"/>
                  <a:pt x="209" y="175"/>
                  <a:pt x="214" y="169"/>
                </a:cubicBezTo>
                <a:cubicBezTo>
                  <a:pt x="215" y="167"/>
                  <a:pt x="217" y="165"/>
                  <a:pt x="219" y="162"/>
                </a:cubicBezTo>
                <a:cubicBezTo>
                  <a:pt x="220" y="160"/>
                  <a:pt x="223" y="159"/>
                  <a:pt x="226" y="160"/>
                </a:cubicBezTo>
                <a:cubicBezTo>
                  <a:pt x="228" y="161"/>
                  <a:pt x="230" y="164"/>
                  <a:pt x="230" y="167"/>
                </a:cubicBezTo>
                <a:cubicBezTo>
                  <a:pt x="229" y="169"/>
                  <a:pt x="227" y="172"/>
                  <a:pt x="226" y="173"/>
                </a:cubicBezTo>
                <a:cubicBezTo>
                  <a:pt x="225" y="176"/>
                  <a:pt x="223" y="178"/>
                  <a:pt x="222" y="180"/>
                </a:cubicBezTo>
                <a:cubicBezTo>
                  <a:pt x="218" y="185"/>
                  <a:pt x="212" y="190"/>
                  <a:pt x="207" y="194"/>
                </a:cubicBezTo>
                <a:cubicBezTo>
                  <a:pt x="200" y="200"/>
                  <a:pt x="219" y="186"/>
                  <a:pt x="207" y="194"/>
                </a:cubicBezTo>
                <a:close/>
                <a:moveTo>
                  <a:pt x="257" y="229"/>
                </a:moveTo>
                <a:cubicBezTo>
                  <a:pt x="247" y="241"/>
                  <a:pt x="234" y="250"/>
                  <a:pt x="220" y="253"/>
                </a:cubicBezTo>
                <a:cubicBezTo>
                  <a:pt x="243" y="236"/>
                  <a:pt x="254" y="208"/>
                  <a:pt x="257" y="180"/>
                </a:cubicBezTo>
                <a:cubicBezTo>
                  <a:pt x="258" y="169"/>
                  <a:pt x="257" y="158"/>
                  <a:pt x="256" y="147"/>
                </a:cubicBezTo>
                <a:cubicBezTo>
                  <a:pt x="256" y="145"/>
                  <a:pt x="256" y="144"/>
                  <a:pt x="256" y="143"/>
                </a:cubicBezTo>
                <a:cubicBezTo>
                  <a:pt x="255" y="142"/>
                  <a:pt x="255" y="141"/>
                  <a:pt x="255" y="141"/>
                </a:cubicBezTo>
                <a:cubicBezTo>
                  <a:pt x="255" y="140"/>
                  <a:pt x="255" y="140"/>
                  <a:pt x="255" y="140"/>
                </a:cubicBezTo>
                <a:cubicBezTo>
                  <a:pt x="256" y="139"/>
                  <a:pt x="256" y="138"/>
                  <a:pt x="257" y="137"/>
                </a:cubicBezTo>
                <a:cubicBezTo>
                  <a:pt x="258" y="135"/>
                  <a:pt x="259" y="133"/>
                  <a:pt x="260" y="131"/>
                </a:cubicBezTo>
                <a:cubicBezTo>
                  <a:pt x="263" y="138"/>
                  <a:pt x="265" y="145"/>
                  <a:pt x="267" y="152"/>
                </a:cubicBezTo>
                <a:cubicBezTo>
                  <a:pt x="269" y="159"/>
                  <a:pt x="271" y="165"/>
                  <a:pt x="272" y="172"/>
                </a:cubicBezTo>
                <a:cubicBezTo>
                  <a:pt x="274" y="184"/>
                  <a:pt x="273" y="197"/>
                  <a:pt x="268" y="209"/>
                </a:cubicBezTo>
                <a:cubicBezTo>
                  <a:pt x="265" y="216"/>
                  <a:pt x="261" y="223"/>
                  <a:pt x="257" y="229"/>
                </a:cubicBezTo>
                <a:cubicBezTo>
                  <a:pt x="247" y="241"/>
                  <a:pt x="271" y="211"/>
                  <a:pt x="257" y="229"/>
                </a:cubicBezTo>
                <a:close/>
                <a:moveTo>
                  <a:pt x="283" y="65"/>
                </a:moveTo>
                <a:cubicBezTo>
                  <a:pt x="278" y="65"/>
                  <a:pt x="274" y="61"/>
                  <a:pt x="273" y="56"/>
                </a:cubicBezTo>
                <a:cubicBezTo>
                  <a:pt x="273" y="51"/>
                  <a:pt x="277" y="46"/>
                  <a:pt x="282" y="45"/>
                </a:cubicBezTo>
                <a:cubicBezTo>
                  <a:pt x="287" y="45"/>
                  <a:pt x="292" y="48"/>
                  <a:pt x="293" y="53"/>
                </a:cubicBezTo>
                <a:cubicBezTo>
                  <a:pt x="294" y="59"/>
                  <a:pt x="291" y="64"/>
                  <a:pt x="286" y="65"/>
                </a:cubicBezTo>
                <a:cubicBezTo>
                  <a:pt x="285" y="65"/>
                  <a:pt x="284" y="65"/>
                  <a:pt x="283" y="65"/>
                </a:cubicBezTo>
                <a:close/>
                <a:moveTo>
                  <a:pt x="320" y="90"/>
                </a:moveTo>
                <a:cubicBezTo>
                  <a:pt x="322" y="86"/>
                  <a:pt x="324" y="82"/>
                  <a:pt x="325" y="77"/>
                </a:cubicBezTo>
                <a:cubicBezTo>
                  <a:pt x="328" y="80"/>
                  <a:pt x="332" y="83"/>
                  <a:pt x="336" y="86"/>
                </a:cubicBezTo>
                <a:cubicBezTo>
                  <a:pt x="331" y="88"/>
                  <a:pt x="326" y="89"/>
                  <a:pt x="320" y="90"/>
                </a:cubicBezTo>
                <a:close/>
              </a:path>
            </a:pathLst>
          </a:custGeom>
          <a:gradFill>
            <a:gsLst>
              <a:gs pos="100000">
                <a:schemeClr val="accent3"/>
              </a:gs>
              <a:gs pos="0">
                <a:schemeClr val="accent2"/>
              </a:gs>
            </a:gsLst>
            <a:lin ang="10800000" scaled="1"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2" name="任意多边形(F) 306" descr="仓鼠">
            <a:extLst>
              <a:ext uri="{FF2B5EF4-FFF2-40B4-BE49-F238E27FC236}">
                <a16:creationId xmlns:a16="http://schemas.microsoft.com/office/drawing/2014/main" id="{433B5D12-B08E-463E-B973-900C86E8054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378362" y="2624027"/>
            <a:ext cx="1020851" cy="518400"/>
          </a:xfrm>
          <a:custGeom>
            <a:avLst/>
            <a:gdLst>
              <a:gd name="T0" fmla="*/ 304 w 325"/>
              <a:gd name="T1" fmla="*/ 77 h 165"/>
              <a:gd name="T2" fmla="*/ 303 w 325"/>
              <a:gd name="T3" fmla="*/ 68 h 165"/>
              <a:gd name="T4" fmla="*/ 294 w 325"/>
              <a:gd name="T5" fmla="*/ 48 h 165"/>
              <a:gd name="T6" fmla="*/ 300 w 325"/>
              <a:gd name="T7" fmla="*/ 25 h 165"/>
              <a:gd name="T8" fmla="*/ 264 w 325"/>
              <a:gd name="T9" fmla="*/ 4 h 165"/>
              <a:gd name="T10" fmla="*/ 247 w 325"/>
              <a:gd name="T11" fmla="*/ 21 h 165"/>
              <a:gd name="T12" fmla="*/ 235 w 325"/>
              <a:gd name="T13" fmla="*/ 21 h 165"/>
              <a:gd name="T14" fmla="*/ 229 w 325"/>
              <a:gd name="T15" fmla="*/ 15 h 165"/>
              <a:gd name="T16" fmla="*/ 189 w 325"/>
              <a:gd name="T17" fmla="*/ 11 h 165"/>
              <a:gd name="T18" fmla="*/ 180 w 325"/>
              <a:gd name="T19" fmla="*/ 13 h 165"/>
              <a:gd name="T20" fmla="*/ 76 w 325"/>
              <a:gd name="T21" fmla="*/ 18 h 165"/>
              <a:gd name="T22" fmla="*/ 31 w 325"/>
              <a:gd name="T23" fmla="*/ 76 h 165"/>
              <a:gd name="T24" fmla="*/ 29 w 325"/>
              <a:gd name="T25" fmla="*/ 82 h 165"/>
              <a:gd name="T26" fmla="*/ 5 w 325"/>
              <a:gd name="T27" fmla="*/ 94 h 165"/>
              <a:gd name="T28" fmla="*/ 25 w 325"/>
              <a:gd name="T29" fmla="*/ 135 h 165"/>
              <a:gd name="T30" fmla="*/ 30 w 325"/>
              <a:gd name="T31" fmla="*/ 134 h 165"/>
              <a:gd name="T32" fmla="*/ 50 w 325"/>
              <a:gd name="T33" fmla="*/ 158 h 165"/>
              <a:gd name="T34" fmla="*/ 108 w 325"/>
              <a:gd name="T35" fmla="*/ 164 h 165"/>
              <a:gd name="T36" fmla="*/ 171 w 325"/>
              <a:gd name="T37" fmla="*/ 164 h 165"/>
              <a:gd name="T38" fmla="*/ 236 w 325"/>
              <a:gd name="T39" fmla="*/ 164 h 165"/>
              <a:gd name="T40" fmla="*/ 280 w 325"/>
              <a:gd name="T41" fmla="*/ 164 h 165"/>
              <a:gd name="T42" fmla="*/ 321 w 325"/>
              <a:gd name="T43" fmla="*/ 97 h 165"/>
              <a:gd name="T44" fmla="*/ 11 w 325"/>
              <a:gd name="T45" fmla="*/ 112 h 165"/>
              <a:gd name="T46" fmla="*/ 27 w 325"/>
              <a:gd name="T47" fmla="*/ 124 h 165"/>
              <a:gd name="T48" fmla="*/ 133 w 325"/>
              <a:gd name="T49" fmla="*/ 156 h 165"/>
              <a:gd name="T50" fmla="*/ 129 w 325"/>
              <a:gd name="T51" fmla="*/ 154 h 165"/>
              <a:gd name="T52" fmla="*/ 112 w 325"/>
              <a:gd name="T53" fmla="*/ 140 h 165"/>
              <a:gd name="T54" fmla="*/ 98 w 325"/>
              <a:gd name="T55" fmla="*/ 137 h 165"/>
              <a:gd name="T56" fmla="*/ 110 w 325"/>
              <a:gd name="T57" fmla="*/ 130 h 165"/>
              <a:gd name="T58" fmla="*/ 111 w 325"/>
              <a:gd name="T59" fmla="*/ 102 h 165"/>
              <a:gd name="T60" fmla="*/ 81 w 325"/>
              <a:gd name="T61" fmla="*/ 86 h 165"/>
              <a:gd name="T62" fmla="*/ 117 w 325"/>
              <a:gd name="T63" fmla="*/ 95 h 165"/>
              <a:gd name="T64" fmla="*/ 138 w 325"/>
              <a:gd name="T65" fmla="*/ 149 h 165"/>
              <a:gd name="T66" fmla="*/ 217 w 325"/>
              <a:gd name="T67" fmla="*/ 156 h 165"/>
              <a:gd name="T68" fmla="*/ 213 w 325"/>
              <a:gd name="T69" fmla="*/ 154 h 165"/>
              <a:gd name="T70" fmla="*/ 175 w 325"/>
              <a:gd name="T71" fmla="*/ 140 h 165"/>
              <a:gd name="T72" fmla="*/ 170 w 325"/>
              <a:gd name="T73" fmla="*/ 130 h 165"/>
              <a:gd name="T74" fmla="*/ 170 w 325"/>
              <a:gd name="T75" fmla="*/ 106 h 165"/>
              <a:gd name="T76" fmla="*/ 188 w 325"/>
              <a:gd name="T77" fmla="*/ 68 h 165"/>
              <a:gd name="T78" fmla="*/ 187 w 325"/>
              <a:gd name="T79" fmla="*/ 83 h 165"/>
              <a:gd name="T80" fmla="*/ 192 w 325"/>
              <a:gd name="T81" fmla="*/ 130 h 165"/>
              <a:gd name="T82" fmla="*/ 205 w 325"/>
              <a:gd name="T83" fmla="*/ 131 h 165"/>
              <a:gd name="T84" fmla="*/ 225 w 325"/>
              <a:gd name="T85" fmla="*/ 33 h 165"/>
              <a:gd name="T86" fmla="*/ 209 w 325"/>
              <a:gd name="T87" fmla="*/ 48 h 165"/>
              <a:gd name="T88" fmla="*/ 193 w 325"/>
              <a:gd name="T89" fmla="*/ 33 h 165"/>
              <a:gd name="T90" fmla="*/ 209 w 325"/>
              <a:gd name="T91" fmla="*/ 15 h 165"/>
              <a:gd name="T92" fmla="*/ 227 w 325"/>
              <a:gd name="T93" fmla="*/ 29 h 165"/>
              <a:gd name="T94" fmla="*/ 282 w 325"/>
              <a:gd name="T95" fmla="*/ 14 h 165"/>
              <a:gd name="T96" fmla="*/ 286 w 325"/>
              <a:gd name="T97" fmla="*/ 37 h 165"/>
              <a:gd name="T98" fmla="*/ 271 w 325"/>
              <a:gd name="T99" fmla="*/ 12 h 165"/>
              <a:gd name="T100" fmla="*/ 255 w 325"/>
              <a:gd name="T101" fmla="*/ 69 h 165"/>
              <a:gd name="T102" fmla="*/ 260 w 325"/>
              <a:gd name="T103" fmla="*/ 74 h 165"/>
              <a:gd name="T104" fmla="*/ 280 w 325"/>
              <a:gd name="T105" fmla="*/ 104 h 165"/>
              <a:gd name="T106" fmla="*/ 270 w 325"/>
              <a:gd name="T107" fmla="*/ 92 h 165"/>
              <a:gd name="T108" fmla="*/ 286 w 325"/>
              <a:gd name="T109" fmla="*/ 88 h 165"/>
              <a:gd name="T110" fmla="*/ 289 w 325"/>
              <a:gd name="T111" fmla="*/ 74 h 165"/>
              <a:gd name="T112" fmla="*/ 294 w 325"/>
              <a:gd name="T113" fmla="*/ 69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25" h="165">
                <a:moveTo>
                  <a:pt x="321" y="97"/>
                </a:moveTo>
                <a:cubicBezTo>
                  <a:pt x="318" y="89"/>
                  <a:pt x="314" y="83"/>
                  <a:pt x="307" y="79"/>
                </a:cubicBezTo>
                <a:cubicBezTo>
                  <a:pt x="306" y="78"/>
                  <a:pt x="305" y="77"/>
                  <a:pt x="304" y="77"/>
                </a:cubicBezTo>
                <a:cubicBezTo>
                  <a:pt x="304" y="77"/>
                  <a:pt x="304" y="77"/>
                  <a:pt x="304" y="77"/>
                </a:cubicBezTo>
                <a:cubicBezTo>
                  <a:pt x="304" y="76"/>
                  <a:pt x="304" y="75"/>
                  <a:pt x="304" y="75"/>
                </a:cubicBezTo>
                <a:cubicBezTo>
                  <a:pt x="304" y="72"/>
                  <a:pt x="303" y="70"/>
                  <a:pt x="303" y="68"/>
                </a:cubicBezTo>
                <a:cubicBezTo>
                  <a:pt x="302" y="64"/>
                  <a:pt x="301" y="60"/>
                  <a:pt x="299" y="57"/>
                </a:cubicBezTo>
                <a:cubicBezTo>
                  <a:pt x="298" y="55"/>
                  <a:pt x="297" y="53"/>
                  <a:pt x="296" y="51"/>
                </a:cubicBezTo>
                <a:cubicBezTo>
                  <a:pt x="296" y="50"/>
                  <a:pt x="295" y="49"/>
                  <a:pt x="294" y="48"/>
                </a:cubicBezTo>
                <a:cubicBezTo>
                  <a:pt x="294" y="47"/>
                  <a:pt x="293" y="45"/>
                  <a:pt x="293" y="45"/>
                </a:cubicBezTo>
                <a:cubicBezTo>
                  <a:pt x="294" y="43"/>
                  <a:pt x="296" y="41"/>
                  <a:pt x="297" y="39"/>
                </a:cubicBezTo>
                <a:cubicBezTo>
                  <a:pt x="299" y="34"/>
                  <a:pt x="300" y="30"/>
                  <a:pt x="300" y="25"/>
                </a:cubicBezTo>
                <a:cubicBezTo>
                  <a:pt x="299" y="21"/>
                  <a:pt x="298" y="17"/>
                  <a:pt x="296" y="14"/>
                </a:cubicBezTo>
                <a:cubicBezTo>
                  <a:pt x="294" y="11"/>
                  <a:pt x="291" y="9"/>
                  <a:pt x="288" y="6"/>
                </a:cubicBezTo>
                <a:cubicBezTo>
                  <a:pt x="281" y="1"/>
                  <a:pt x="272" y="0"/>
                  <a:pt x="264" y="4"/>
                </a:cubicBezTo>
                <a:cubicBezTo>
                  <a:pt x="260" y="5"/>
                  <a:pt x="257" y="8"/>
                  <a:pt x="254" y="11"/>
                </a:cubicBezTo>
                <a:cubicBezTo>
                  <a:pt x="253" y="12"/>
                  <a:pt x="252" y="14"/>
                  <a:pt x="251" y="15"/>
                </a:cubicBezTo>
                <a:cubicBezTo>
                  <a:pt x="250" y="17"/>
                  <a:pt x="248" y="19"/>
                  <a:pt x="247" y="21"/>
                </a:cubicBezTo>
                <a:cubicBezTo>
                  <a:pt x="247" y="21"/>
                  <a:pt x="247" y="21"/>
                  <a:pt x="247" y="21"/>
                </a:cubicBezTo>
                <a:cubicBezTo>
                  <a:pt x="245" y="21"/>
                  <a:pt x="244" y="21"/>
                  <a:pt x="243" y="21"/>
                </a:cubicBezTo>
                <a:cubicBezTo>
                  <a:pt x="240" y="21"/>
                  <a:pt x="238" y="21"/>
                  <a:pt x="235" y="21"/>
                </a:cubicBezTo>
                <a:cubicBezTo>
                  <a:pt x="235" y="21"/>
                  <a:pt x="234" y="21"/>
                  <a:pt x="234" y="21"/>
                </a:cubicBezTo>
                <a:cubicBezTo>
                  <a:pt x="233" y="20"/>
                  <a:pt x="233" y="20"/>
                  <a:pt x="233" y="20"/>
                </a:cubicBezTo>
                <a:cubicBezTo>
                  <a:pt x="231" y="18"/>
                  <a:pt x="230" y="17"/>
                  <a:pt x="229" y="15"/>
                </a:cubicBezTo>
                <a:cubicBezTo>
                  <a:pt x="225" y="12"/>
                  <a:pt x="221" y="10"/>
                  <a:pt x="217" y="8"/>
                </a:cubicBezTo>
                <a:cubicBezTo>
                  <a:pt x="212" y="6"/>
                  <a:pt x="207" y="5"/>
                  <a:pt x="203" y="6"/>
                </a:cubicBezTo>
                <a:cubicBezTo>
                  <a:pt x="198" y="6"/>
                  <a:pt x="193" y="8"/>
                  <a:pt x="189" y="11"/>
                </a:cubicBezTo>
                <a:cubicBezTo>
                  <a:pt x="188" y="12"/>
                  <a:pt x="187" y="13"/>
                  <a:pt x="186" y="13"/>
                </a:cubicBezTo>
                <a:cubicBezTo>
                  <a:pt x="186" y="14"/>
                  <a:pt x="185" y="15"/>
                  <a:pt x="184" y="15"/>
                </a:cubicBezTo>
                <a:cubicBezTo>
                  <a:pt x="183" y="14"/>
                  <a:pt x="181" y="14"/>
                  <a:pt x="180" y="13"/>
                </a:cubicBezTo>
                <a:cubicBezTo>
                  <a:pt x="175" y="12"/>
                  <a:pt x="171" y="11"/>
                  <a:pt x="166" y="10"/>
                </a:cubicBezTo>
                <a:cubicBezTo>
                  <a:pt x="156" y="8"/>
                  <a:pt x="146" y="7"/>
                  <a:pt x="136" y="6"/>
                </a:cubicBezTo>
                <a:cubicBezTo>
                  <a:pt x="116" y="5"/>
                  <a:pt x="94" y="8"/>
                  <a:pt x="76" y="18"/>
                </a:cubicBezTo>
                <a:cubicBezTo>
                  <a:pt x="67" y="23"/>
                  <a:pt x="59" y="29"/>
                  <a:pt x="52" y="37"/>
                </a:cubicBezTo>
                <a:cubicBezTo>
                  <a:pt x="46" y="44"/>
                  <a:pt x="40" y="53"/>
                  <a:pt x="36" y="62"/>
                </a:cubicBezTo>
                <a:cubicBezTo>
                  <a:pt x="34" y="66"/>
                  <a:pt x="32" y="71"/>
                  <a:pt x="31" y="76"/>
                </a:cubicBezTo>
                <a:cubicBezTo>
                  <a:pt x="31" y="77"/>
                  <a:pt x="30" y="78"/>
                  <a:pt x="30" y="79"/>
                </a:cubicBezTo>
                <a:cubicBezTo>
                  <a:pt x="30" y="80"/>
                  <a:pt x="30" y="80"/>
                  <a:pt x="29" y="81"/>
                </a:cubicBezTo>
                <a:cubicBezTo>
                  <a:pt x="29" y="81"/>
                  <a:pt x="29" y="82"/>
                  <a:pt x="29" y="82"/>
                </a:cubicBezTo>
                <a:cubicBezTo>
                  <a:pt x="29" y="83"/>
                  <a:pt x="29" y="83"/>
                  <a:pt x="28" y="83"/>
                </a:cubicBezTo>
                <a:cubicBezTo>
                  <a:pt x="26" y="82"/>
                  <a:pt x="24" y="82"/>
                  <a:pt x="22" y="83"/>
                </a:cubicBezTo>
                <a:cubicBezTo>
                  <a:pt x="15" y="84"/>
                  <a:pt x="9" y="88"/>
                  <a:pt x="5" y="94"/>
                </a:cubicBezTo>
                <a:cubicBezTo>
                  <a:pt x="1" y="100"/>
                  <a:pt x="0" y="108"/>
                  <a:pt x="2" y="115"/>
                </a:cubicBezTo>
                <a:cubicBezTo>
                  <a:pt x="3" y="122"/>
                  <a:pt x="8" y="128"/>
                  <a:pt x="14" y="131"/>
                </a:cubicBezTo>
                <a:cubicBezTo>
                  <a:pt x="17" y="133"/>
                  <a:pt x="21" y="134"/>
                  <a:pt x="25" y="135"/>
                </a:cubicBezTo>
                <a:cubicBezTo>
                  <a:pt x="26" y="135"/>
                  <a:pt x="26" y="135"/>
                  <a:pt x="27" y="135"/>
                </a:cubicBezTo>
                <a:cubicBezTo>
                  <a:pt x="28" y="135"/>
                  <a:pt x="29" y="135"/>
                  <a:pt x="29" y="135"/>
                </a:cubicBezTo>
                <a:cubicBezTo>
                  <a:pt x="29" y="135"/>
                  <a:pt x="30" y="135"/>
                  <a:pt x="30" y="134"/>
                </a:cubicBezTo>
                <a:cubicBezTo>
                  <a:pt x="30" y="135"/>
                  <a:pt x="30" y="135"/>
                  <a:pt x="30" y="135"/>
                </a:cubicBezTo>
                <a:cubicBezTo>
                  <a:pt x="31" y="137"/>
                  <a:pt x="32" y="139"/>
                  <a:pt x="33" y="141"/>
                </a:cubicBezTo>
                <a:cubicBezTo>
                  <a:pt x="37" y="148"/>
                  <a:pt x="43" y="154"/>
                  <a:pt x="50" y="158"/>
                </a:cubicBezTo>
                <a:cubicBezTo>
                  <a:pt x="57" y="162"/>
                  <a:pt x="66" y="164"/>
                  <a:pt x="75" y="164"/>
                </a:cubicBezTo>
                <a:cubicBezTo>
                  <a:pt x="79" y="164"/>
                  <a:pt x="83" y="164"/>
                  <a:pt x="86" y="164"/>
                </a:cubicBezTo>
                <a:cubicBezTo>
                  <a:pt x="94" y="164"/>
                  <a:pt x="101" y="164"/>
                  <a:pt x="108" y="164"/>
                </a:cubicBezTo>
                <a:cubicBezTo>
                  <a:pt x="115" y="164"/>
                  <a:pt x="122" y="164"/>
                  <a:pt x="129" y="164"/>
                </a:cubicBezTo>
                <a:cubicBezTo>
                  <a:pt x="136" y="164"/>
                  <a:pt x="143" y="164"/>
                  <a:pt x="150" y="164"/>
                </a:cubicBezTo>
                <a:cubicBezTo>
                  <a:pt x="157" y="164"/>
                  <a:pt x="164" y="164"/>
                  <a:pt x="171" y="164"/>
                </a:cubicBezTo>
                <a:cubicBezTo>
                  <a:pt x="178" y="164"/>
                  <a:pt x="186" y="164"/>
                  <a:pt x="193" y="164"/>
                </a:cubicBezTo>
                <a:cubicBezTo>
                  <a:pt x="200" y="164"/>
                  <a:pt x="208" y="164"/>
                  <a:pt x="215" y="164"/>
                </a:cubicBezTo>
                <a:cubicBezTo>
                  <a:pt x="222" y="164"/>
                  <a:pt x="229" y="164"/>
                  <a:pt x="236" y="164"/>
                </a:cubicBezTo>
                <a:cubicBezTo>
                  <a:pt x="243" y="164"/>
                  <a:pt x="250" y="164"/>
                  <a:pt x="257" y="164"/>
                </a:cubicBezTo>
                <a:cubicBezTo>
                  <a:pt x="261" y="164"/>
                  <a:pt x="265" y="164"/>
                  <a:pt x="269" y="164"/>
                </a:cubicBezTo>
                <a:cubicBezTo>
                  <a:pt x="272" y="164"/>
                  <a:pt x="276" y="165"/>
                  <a:pt x="280" y="164"/>
                </a:cubicBezTo>
                <a:cubicBezTo>
                  <a:pt x="290" y="164"/>
                  <a:pt x="300" y="160"/>
                  <a:pt x="308" y="154"/>
                </a:cubicBezTo>
                <a:cubicBezTo>
                  <a:pt x="314" y="148"/>
                  <a:pt x="319" y="141"/>
                  <a:pt x="321" y="132"/>
                </a:cubicBezTo>
                <a:cubicBezTo>
                  <a:pt x="325" y="121"/>
                  <a:pt x="325" y="108"/>
                  <a:pt x="321" y="97"/>
                </a:cubicBezTo>
                <a:cubicBezTo>
                  <a:pt x="318" y="89"/>
                  <a:pt x="325" y="108"/>
                  <a:pt x="321" y="97"/>
                </a:cubicBezTo>
                <a:close/>
                <a:moveTo>
                  <a:pt x="27" y="124"/>
                </a:moveTo>
                <a:cubicBezTo>
                  <a:pt x="20" y="124"/>
                  <a:pt x="13" y="119"/>
                  <a:pt x="11" y="112"/>
                </a:cubicBezTo>
                <a:cubicBezTo>
                  <a:pt x="10" y="105"/>
                  <a:pt x="13" y="97"/>
                  <a:pt x="20" y="94"/>
                </a:cubicBezTo>
                <a:cubicBezTo>
                  <a:pt x="22" y="93"/>
                  <a:pt x="24" y="93"/>
                  <a:pt x="27" y="93"/>
                </a:cubicBezTo>
                <a:cubicBezTo>
                  <a:pt x="25" y="103"/>
                  <a:pt x="25" y="114"/>
                  <a:pt x="27" y="124"/>
                </a:cubicBezTo>
                <a:cubicBezTo>
                  <a:pt x="27" y="124"/>
                  <a:pt x="27" y="124"/>
                  <a:pt x="27" y="124"/>
                </a:cubicBezTo>
                <a:close/>
                <a:moveTo>
                  <a:pt x="138" y="156"/>
                </a:moveTo>
                <a:cubicBezTo>
                  <a:pt x="136" y="156"/>
                  <a:pt x="134" y="156"/>
                  <a:pt x="133" y="156"/>
                </a:cubicBezTo>
                <a:cubicBezTo>
                  <a:pt x="131" y="156"/>
                  <a:pt x="130" y="156"/>
                  <a:pt x="129" y="156"/>
                </a:cubicBezTo>
                <a:cubicBezTo>
                  <a:pt x="129" y="156"/>
                  <a:pt x="129" y="156"/>
                  <a:pt x="129" y="156"/>
                </a:cubicBezTo>
                <a:cubicBezTo>
                  <a:pt x="129" y="156"/>
                  <a:pt x="129" y="154"/>
                  <a:pt x="129" y="154"/>
                </a:cubicBezTo>
                <a:cubicBezTo>
                  <a:pt x="129" y="151"/>
                  <a:pt x="128" y="148"/>
                  <a:pt x="126" y="145"/>
                </a:cubicBezTo>
                <a:cubicBezTo>
                  <a:pt x="124" y="142"/>
                  <a:pt x="121" y="141"/>
                  <a:pt x="117" y="140"/>
                </a:cubicBezTo>
                <a:cubicBezTo>
                  <a:pt x="115" y="140"/>
                  <a:pt x="113" y="140"/>
                  <a:pt x="112" y="140"/>
                </a:cubicBezTo>
                <a:cubicBezTo>
                  <a:pt x="109" y="140"/>
                  <a:pt x="107" y="140"/>
                  <a:pt x="104" y="140"/>
                </a:cubicBezTo>
                <a:cubicBezTo>
                  <a:pt x="104" y="140"/>
                  <a:pt x="103" y="140"/>
                  <a:pt x="103" y="140"/>
                </a:cubicBezTo>
                <a:cubicBezTo>
                  <a:pt x="101" y="140"/>
                  <a:pt x="99" y="139"/>
                  <a:pt x="98" y="137"/>
                </a:cubicBezTo>
                <a:cubicBezTo>
                  <a:pt x="97" y="134"/>
                  <a:pt x="99" y="130"/>
                  <a:pt x="103" y="130"/>
                </a:cubicBezTo>
                <a:cubicBezTo>
                  <a:pt x="105" y="130"/>
                  <a:pt x="107" y="130"/>
                  <a:pt x="109" y="130"/>
                </a:cubicBezTo>
                <a:cubicBezTo>
                  <a:pt x="109" y="130"/>
                  <a:pt x="110" y="130"/>
                  <a:pt x="110" y="130"/>
                </a:cubicBezTo>
                <a:cubicBezTo>
                  <a:pt x="111" y="130"/>
                  <a:pt x="111" y="131"/>
                  <a:pt x="111" y="130"/>
                </a:cubicBezTo>
                <a:cubicBezTo>
                  <a:pt x="112" y="128"/>
                  <a:pt x="113" y="125"/>
                  <a:pt x="113" y="123"/>
                </a:cubicBezTo>
                <a:cubicBezTo>
                  <a:pt x="115" y="116"/>
                  <a:pt x="115" y="108"/>
                  <a:pt x="111" y="102"/>
                </a:cubicBezTo>
                <a:cubicBezTo>
                  <a:pt x="106" y="97"/>
                  <a:pt x="99" y="95"/>
                  <a:pt x="93" y="94"/>
                </a:cubicBezTo>
                <a:cubicBezTo>
                  <a:pt x="90" y="94"/>
                  <a:pt x="87" y="94"/>
                  <a:pt x="85" y="94"/>
                </a:cubicBezTo>
                <a:cubicBezTo>
                  <a:pt x="81" y="94"/>
                  <a:pt x="78" y="89"/>
                  <a:pt x="81" y="86"/>
                </a:cubicBezTo>
                <a:cubicBezTo>
                  <a:pt x="83" y="84"/>
                  <a:pt x="87" y="85"/>
                  <a:pt x="89" y="85"/>
                </a:cubicBezTo>
                <a:cubicBezTo>
                  <a:pt x="92" y="85"/>
                  <a:pt x="95" y="85"/>
                  <a:pt x="98" y="86"/>
                </a:cubicBezTo>
                <a:cubicBezTo>
                  <a:pt x="105" y="87"/>
                  <a:pt x="112" y="90"/>
                  <a:pt x="117" y="95"/>
                </a:cubicBezTo>
                <a:cubicBezTo>
                  <a:pt x="126" y="105"/>
                  <a:pt x="125" y="119"/>
                  <a:pt x="121" y="131"/>
                </a:cubicBezTo>
                <a:cubicBezTo>
                  <a:pt x="126" y="133"/>
                  <a:pt x="131" y="136"/>
                  <a:pt x="135" y="141"/>
                </a:cubicBezTo>
                <a:cubicBezTo>
                  <a:pt x="136" y="143"/>
                  <a:pt x="137" y="146"/>
                  <a:pt x="138" y="149"/>
                </a:cubicBezTo>
                <a:cubicBezTo>
                  <a:pt x="138" y="151"/>
                  <a:pt x="138" y="153"/>
                  <a:pt x="138" y="156"/>
                </a:cubicBezTo>
                <a:close/>
                <a:moveTo>
                  <a:pt x="222" y="156"/>
                </a:moveTo>
                <a:cubicBezTo>
                  <a:pt x="221" y="156"/>
                  <a:pt x="219" y="156"/>
                  <a:pt x="217" y="156"/>
                </a:cubicBezTo>
                <a:cubicBezTo>
                  <a:pt x="216" y="156"/>
                  <a:pt x="215" y="156"/>
                  <a:pt x="214" y="156"/>
                </a:cubicBezTo>
                <a:cubicBezTo>
                  <a:pt x="213" y="156"/>
                  <a:pt x="213" y="156"/>
                  <a:pt x="213" y="156"/>
                </a:cubicBezTo>
                <a:cubicBezTo>
                  <a:pt x="213" y="156"/>
                  <a:pt x="213" y="154"/>
                  <a:pt x="213" y="154"/>
                </a:cubicBezTo>
                <a:cubicBezTo>
                  <a:pt x="213" y="147"/>
                  <a:pt x="207" y="141"/>
                  <a:pt x="200" y="140"/>
                </a:cubicBezTo>
                <a:cubicBezTo>
                  <a:pt x="197" y="140"/>
                  <a:pt x="194" y="140"/>
                  <a:pt x="190" y="140"/>
                </a:cubicBezTo>
                <a:cubicBezTo>
                  <a:pt x="185" y="140"/>
                  <a:pt x="180" y="140"/>
                  <a:pt x="175" y="140"/>
                </a:cubicBezTo>
                <a:cubicBezTo>
                  <a:pt x="174" y="140"/>
                  <a:pt x="172" y="140"/>
                  <a:pt x="170" y="140"/>
                </a:cubicBezTo>
                <a:cubicBezTo>
                  <a:pt x="168" y="140"/>
                  <a:pt x="166" y="139"/>
                  <a:pt x="165" y="137"/>
                </a:cubicBezTo>
                <a:cubicBezTo>
                  <a:pt x="164" y="134"/>
                  <a:pt x="166" y="130"/>
                  <a:pt x="170" y="130"/>
                </a:cubicBezTo>
                <a:cubicBezTo>
                  <a:pt x="172" y="130"/>
                  <a:pt x="174" y="130"/>
                  <a:pt x="176" y="130"/>
                </a:cubicBezTo>
                <a:cubicBezTo>
                  <a:pt x="177" y="130"/>
                  <a:pt x="178" y="130"/>
                  <a:pt x="179" y="130"/>
                </a:cubicBezTo>
                <a:cubicBezTo>
                  <a:pt x="174" y="123"/>
                  <a:pt x="170" y="115"/>
                  <a:pt x="170" y="106"/>
                </a:cubicBezTo>
                <a:cubicBezTo>
                  <a:pt x="170" y="98"/>
                  <a:pt x="173" y="89"/>
                  <a:pt x="176" y="82"/>
                </a:cubicBezTo>
                <a:cubicBezTo>
                  <a:pt x="178" y="79"/>
                  <a:pt x="180" y="76"/>
                  <a:pt x="182" y="74"/>
                </a:cubicBezTo>
                <a:cubicBezTo>
                  <a:pt x="183" y="71"/>
                  <a:pt x="185" y="68"/>
                  <a:pt x="188" y="68"/>
                </a:cubicBezTo>
                <a:cubicBezTo>
                  <a:pt x="190" y="68"/>
                  <a:pt x="192" y="69"/>
                  <a:pt x="193" y="71"/>
                </a:cubicBezTo>
                <a:cubicBezTo>
                  <a:pt x="194" y="73"/>
                  <a:pt x="193" y="75"/>
                  <a:pt x="192" y="76"/>
                </a:cubicBezTo>
                <a:cubicBezTo>
                  <a:pt x="190" y="78"/>
                  <a:pt x="188" y="81"/>
                  <a:pt x="187" y="83"/>
                </a:cubicBezTo>
                <a:cubicBezTo>
                  <a:pt x="183" y="90"/>
                  <a:pt x="179" y="98"/>
                  <a:pt x="180" y="106"/>
                </a:cubicBezTo>
                <a:cubicBezTo>
                  <a:pt x="180" y="114"/>
                  <a:pt x="184" y="122"/>
                  <a:pt x="190" y="128"/>
                </a:cubicBezTo>
                <a:cubicBezTo>
                  <a:pt x="191" y="129"/>
                  <a:pt x="192" y="129"/>
                  <a:pt x="192" y="130"/>
                </a:cubicBezTo>
                <a:cubicBezTo>
                  <a:pt x="193" y="131"/>
                  <a:pt x="193" y="130"/>
                  <a:pt x="193" y="130"/>
                </a:cubicBezTo>
                <a:cubicBezTo>
                  <a:pt x="195" y="130"/>
                  <a:pt x="196" y="130"/>
                  <a:pt x="197" y="130"/>
                </a:cubicBezTo>
                <a:cubicBezTo>
                  <a:pt x="200" y="130"/>
                  <a:pt x="203" y="131"/>
                  <a:pt x="205" y="131"/>
                </a:cubicBezTo>
                <a:cubicBezTo>
                  <a:pt x="212" y="133"/>
                  <a:pt x="218" y="138"/>
                  <a:pt x="221" y="145"/>
                </a:cubicBezTo>
                <a:cubicBezTo>
                  <a:pt x="222" y="148"/>
                  <a:pt x="222" y="152"/>
                  <a:pt x="222" y="156"/>
                </a:cubicBezTo>
                <a:close/>
                <a:moveTo>
                  <a:pt x="225" y="33"/>
                </a:moveTo>
                <a:cubicBezTo>
                  <a:pt x="222" y="35"/>
                  <a:pt x="220" y="38"/>
                  <a:pt x="217" y="40"/>
                </a:cubicBezTo>
                <a:cubicBezTo>
                  <a:pt x="215" y="42"/>
                  <a:pt x="214" y="44"/>
                  <a:pt x="212" y="45"/>
                </a:cubicBezTo>
                <a:cubicBezTo>
                  <a:pt x="211" y="46"/>
                  <a:pt x="210" y="47"/>
                  <a:pt x="209" y="48"/>
                </a:cubicBezTo>
                <a:cubicBezTo>
                  <a:pt x="207" y="49"/>
                  <a:pt x="205" y="49"/>
                  <a:pt x="203" y="48"/>
                </a:cubicBezTo>
                <a:cubicBezTo>
                  <a:pt x="202" y="46"/>
                  <a:pt x="200" y="44"/>
                  <a:pt x="198" y="43"/>
                </a:cubicBezTo>
                <a:cubicBezTo>
                  <a:pt x="196" y="40"/>
                  <a:pt x="194" y="36"/>
                  <a:pt x="193" y="33"/>
                </a:cubicBezTo>
                <a:cubicBezTo>
                  <a:pt x="193" y="29"/>
                  <a:pt x="193" y="26"/>
                  <a:pt x="194" y="23"/>
                </a:cubicBezTo>
                <a:cubicBezTo>
                  <a:pt x="196" y="20"/>
                  <a:pt x="198" y="17"/>
                  <a:pt x="201" y="16"/>
                </a:cubicBezTo>
                <a:cubicBezTo>
                  <a:pt x="204" y="15"/>
                  <a:pt x="206" y="15"/>
                  <a:pt x="209" y="15"/>
                </a:cubicBezTo>
                <a:cubicBezTo>
                  <a:pt x="212" y="15"/>
                  <a:pt x="215" y="17"/>
                  <a:pt x="218" y="19"/>
                </a:cubicBezTo>
                <a:cubicBezTo>
                  <a:pt x="220" y="20"/>
                  <a:pt x="223" y="23"/>
                  <a:pt x="225" y="25"/>
                </a:cubicBezTo>
                <a:cubicBezTo>
                  <a:pt x="226" y="26"/>
                  <a:pt x="227" y="27"/>
                  <a:pt x="227" y="29"/>
                </a:cubicBezTo>
                <a:cubicBezTo>
                  <a:pt x="227" y="30"/>
                  <a:pt x="226" y="32"/>
                  <a:pt x="225" y="33"/>
                </a:cubicBezTo>
                <a:close/>
                <a:moveTo>
                  <a:pt x="271" y="12"/>
                </a:moveTo>
                <a:cubicBezTo>
                  <a:pt x="275" y="12"/>
                  <a:pt x="279" y="12"/>
                  <a:pt x="282" y="14"/>
                </a:cubicBezTo>
                <a:cubicBezTo>
                  <a:pt x="284" y="16"/>
                  <a:pt x="286" y="17"/>
                  <a:pt x="287" y="20"/>
                </a:cubicBezTo>
                <a:cubicBezTo>
                  <a:pt x="289" y="22"/>
                  <a:pt x="290" y="26"/>
                  <a:pt x="289" y="30"/>
                </a:cubicBezTo>
                <a:cubicBezTo>
                  <a:pt x="289" y="32"/>
                  <a:pt x="288" y="35"/>
                  <a:pt x="286" y="37"/>
                </a:cubicBezTo>
                <a:cubicBezTo>
                  <a:pt x="278" y="30"/>
                  <a:pt x="268" y="25"/>
                  <a:pt x="258" y="23"/>
                </a:cubicBezTo>
                <a:cubicBezTo>
                  <a:pt x="259" y="21"/>
                  <a:pt x="260" y="20"/>
                  <a:pt x="262" y="18"/>
                </a:cubicBezTo>
                <a:cubicBezTo>
                  <a:pt x="264" y="15"/>
                  <a:pt x="267" y="13"/>
                  <a:pt x="271" y="12"/>
                </a:cubicBezTo>
                <a:cubicBezTo>
                  <a:pt x="275" y="12"/>
                  <a:pt x="267" y="13"/>
                  <a:pt x="271" y="12"/>
                </a:cubicBezTo>
                <a:close/>
                <a:moveTo>
                  <a:pt x="260" y="74"/>
                </a:moveTo>
                <a:cubicBezTo>
                  <a:pt x="257" y="74"/>
                  <a:pt x="255" y="72"/>
                  <a:pt x="255" y="69"/>
                </a:cubicBezTo>
                <a:cubicBezTo>
                  <a:pt x="255" y="67"/>
                  <a:pt x="257" y="64"/>
                  <a:pt x="260" y="64"/>
                </a:cubicBezTo>
                <a:cubicBezTo>
                  <a:pt x="262" y="64"/>
                  <a:pt x="265" y="67"/>
                  <a:pt x="265" y="69"/>
                </a:cubicBezTo>
                <a:cubicBezTo>
                  <a:pt x="265" y="72"/>
                  <a:pt x="262" y="74"/>
                  <a:pt x="260" y="74"/>
                </a:cubicBezTo>
                <a:close/>
                <a:moveTo>
                  <a:pt x="292" y="95"/>
                </a:moveTo>
                <a:cubicBezTo>
                  <a:pt x="290" y="98"/>
                  <a:pt x="287" y="100"/>
                  <a:pt x="285" y="103"/>
                </a:cubicBezTo>
                <a:cubicBezTo>
                  <a:pt x="283" y="104"/>
                  <a:pt x="282" y="104"/>
                  <a:pt x="280" y="104"/>
                </a:cubicBezTo>
                <a:cubicBezTo>
                  <a:pt x="279" y="103"/>
                  <a:pt x="279" y="103"/>
                  <a:pt x="278" y="102"/>
                </a:cubicBezTo>
                <a:cubicBezTo>
                  <a:pt x="276" y="101"/>
                  <a:pt x="275" y="99"/>
                  <a:pt x="273" y="97"/>
                </a:cubicBezTo>
                <a:cubicBezTo>
                  <a:pt x="272" y="96"/>
                  <a:pt x="270" y="94"/>
                  <a:pt x="270" y="92"/>
                </a:cubicBezTo>
                <a:cubicBezTo>
                  <a:pt x="270" y="91"/>
                  <a:pt x="270" y="89"/>
                  <a:pt x="272" y="89"/>
                </a:cubicBezTo>
                <a:cubicBezTo>
                  <a:pt x="272" y="88"/>
                  <a:pt x="273" y="88"/>
                  <a:pt x="275" y="88"/>
                </a:cubicBezTo>
                <a:cubicBezTo>
                  <a:pt x="278" y="88"/>
                  <a:pt x="282" y="88"/>
                  <a:pt x="286" y="88"/>
                </a:cubicBezTo>
                <a:cubicBezTo>
                  <a:pt x="288" y="88"/>
                  <a:pt x="290" y="88"/>
                  <a:pt x="291" y="88"/>
                </a:cubicBezTo>
                <a:cubicBezTo>
                  <a:pt x="294" y="90"/>
                  <a:pt x="294" y="93"/>
                  <a:pt x="292" y="95"/>
                </a:cubicBezTo>
                <a:close/>
                <a:moveTo>
                  <a:pt x="289" y="74"/>
                </a:moveTo>
                <a:cubicBezTo>
                  <a:pt x="286" y="74"/>
                  <a:pt x="284" y="72"/>
                  <a:pt x="284" y="69"/>
                </a:cubicBezTo>
                <a:cubicBezTo>
                  <a:pt x="284" y="67"/>
                  <a:pt x="286" y="64"/>
                  <a:pt x="289" y="64"/>
                </a:cubicBezTo>
                <a:cubicBezTo>
                  <a:pt x="292" y="64"/>
                  <a:pt x="294" y="67"/>
                  <a:pt x="294" y="69"/>
                </a:cubicBezTo>
                <a:cubicBezTo>
                  <a:pt x="294" y="72"/>
                  <a:pt x="292" y="74"/>
                  <a:pt x="289" y="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7" name="长方形 165">
            <a:extLst>
              <a:ext uri="{FF2B5EF4-FFF2-40B4-BE49-F238E27FC236}">
                <a16:creationId xmlns:a16="http://schemas.microsoft.com/office/drawing/2014/main" id="{0A32099D-C662-4D9B-96EE-19BA82E1A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" y="3498850"/>
            <a:ext cx="603250" cy="619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8" name="长方形 166">
            <a:extLst>
              <a:ext uri="{FF2B5EF4-FFF2-40B4-BE49-F238E27FC236}">
                <a16:creationId xmlns:a16="http://schemas.microsoft.com/office/drawing/2014/main" id="{04D6C579-F1DB-4B3B-A01C-43D10D5339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" y="4117975"/>
            <a:ext cx="603250" cy="857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9" name="长方形 167">
            <a:extLst>
              <a:ext uri="{FF2B5EF4-FFF2-40B4-BE49-F238E27FC236}">
                <a16:creationId xmlns:a16="http://schemas.microsoft.com/office/drawing/2014/main" id="{C1C64E46-455B-4CAA-BDE0-EBC9A91FDE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" y="4203700"/>
            <a:ext cx="603250" cy="60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0" name="长方形 168">
            <a:extLst>
              <a:ext uri="{FF2B5EF4-FFF2-40B4-BE49-F238E27FC236}">
                <a16:creationId xmlns:a16="http://schemas.microsoft.com/office/drawing/2014/main" id="{0053B6E3-B42E-47BE-B945-0A58D8E10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" y="4264025"/>
            <a:ext cx="603250" cy="34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1" name="长方形 169">
            <a:extLst>
              <a:ext uri="{FF2B5EF4-FFF2-40B4-BE49-F238E27FC236}">
                <a16:creationId xmlns:a16="http://schemas.microsoft.com/office/drawing/2014/main" id="{256C612C-73E1-41F3-878E-7B94219BB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" y="4435475"/>
            <a:ext cx="603250" cy="5413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9" name="任意多边形(F) 262">
            <a:extLst>
              <a:ext uri="{FF2B5EF4-FFF2-40B4-BE49-F238E27FC236}">
                <a16:creationId xmlns:a16="http://schemas.microsoft.com/office/drawing/2014/main" id="{FD6A1736-3309-4178-B324-E088E499FF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509587" y="3473450"/>
            <a:ext cx="654050" cy="1528762"/>
          </a:xfrm>
          <a:custGeom>
            <a:avLst/>
            <a:gdLst>
              <a:gd name="T0" fmla="*/ 0 w 206"/>
              <a:gd name="T1" fmla="*/ 0 h 481"/>
              <a:gd name="T2" fmla="*/ 0 w 206"/>
              <a:gd name="T3" fmla="*/ 481 h 481"/>
              <a:gd name="T4" fmla="*/ 206 w 206"/>
              <a:gd name="T5" fmla="*/ 481 h 481"/>
              <a:gd name="T6" fmla="*/ 206 w 206"/>
              <a:gd name="T7" fmla="*/ 0 h 481"/>
              <a:gd name="T8" fmla="*/ 0 w 206"/>
              <a:gd name="T9" fmla="*/ 0 h 481"/>
              <a:gd name="T10" fmla="*/ 198 w 206"/>
              <a:gd name="T11" fmla="*/ 420 h 481"/>
              <a:gd name="T12" fmla="*/ 145 w 206"/>
              <a:gd name="T13" fmla="*/ 473 h 481"/>
              <a:gd name="T14" fmla="*/ 103 w 206"/>
              <a:gd name="T15" fmla="*/ 452 h 481"/>
              <a:gd name="T16" fmla="*/ 61 w 206"/>
              <a:gd name="T17" fmla="*/ 473 h 481"/>
              <a:gd name="T18" fmla="*/ 8 w 206"/>
              <a:gd name="T19" fmla="*/ 420 h 481"/>
              <a:gd name="T20" fmla="*/ 61 w 206"/>
              <a:gd name="T21" fmla="*/ 367 h 481"/>
              <a:gd name="T22" fmla="*/ 61 w 206"/>
              <a:gd name="T23" fmla="*/ 114 h 481"/>
              <a:gd name="T24" fmla="*/ 8 w 206"/>
              <a:gd name="T25" fmla="*/ 61 h 481"/>
              <a:gd name="T26" fmla="*/ 61 w 206"/>
              <a:gd name="T27" fmla="*/ 8 h 481"/>
              <a:gd name="T28" fmla="*/ 103 w 206"/>
              <a:gd name="T29" fmla="*/ 29 h 481"/>
              <a:gd name="T30" fmla="*/ 145 w 206"/>
              <a:gd name="T31" fmla="*/ 8 h 481"/>
              <a:gd name="T32" fmla="*/ 198 w 206"/>
              <a:gd name="T33" fmla="*/ 61 h 481"/>
              <a:gd name="T34" fmla="*/ 145 w 206"/>
              <a:gd name="T35" fmla="*/ 114 h 481"/>
              <a:gd name="T36" fmla="*/ 145 w 206"/>
              <a:gd name="T37" fmla="*/ 367 h 481"/>
              <a:gd name="T38" fmla="*/ 198 w 206"/>
              <a:gd name="T39" fmla="*/ 42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6" h="481">
                <a:moveTo>
                  <a:pt x="0" y="0"/>
                </a:moveTo>
                <a:cubicBezTo>
                  <a:pt x="0" y="481"/>
                  <a:pt x="0" y="481"/>
                  <a:pt x="0" y="481"/>
                </a:cubicBezTo>
                <a:cubicBezTo>
                  <a:pt x="206" y="481"/>
                  <a:pt x="206" y="481"/>
                  <a:pt x="206" y="481"/>
                </a:cubicBezTo>
                <a:cubicBezTo>
                  <a:pt x="206" y="0"/>
                  <a:pt x="206" y="0"/>
                  <a:pt x="206" y="0"/>
                </a:cubicBezTo>
                <a:lnTo>
                  <a:pt x="0" y="0"/>
                </a:lnTo>
                <a:close/>
                <a:moveTo>
                  <a:pt x="198" y="420"/>
                </a:moveTo>
                <a:cubicBezTo>
                  <a:pt x="198" y="450"/>
                  <a:pt x="175" y="473"/>
                  <a:pt x="145" y="473"/>
                </a:cubicBezTo>
                <a:cubicBezTo>
                  <a:pt x="128" y="473"/>
                  <a:pt x="113" y="465"/>
                  <a:pt x="103" y="452"/>
                </a:cubicBezTo>
                <a:cubicBezTo>
                  <a:pt x="94" y="465"/>
                  <a:pt x="79" y="473"/>
                  <a:pt x="61" y="473"/>
                </a:cubicBezTo>
                <a:cubicBezTo>
                  <a:pt x="32" y="473"/>
                  <a:pt x="8" y="450"/>
                  <a:pt x="8" y="420"/>
                </a:cubicBezTo>
                <a:cubicBezTo>
                  <a:pt x="8" y="391"/>
                  <a:pt x="32" y="367"/>
                  <a:pt x="61" y="367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32" y="114"/>
                  <a:pt x="8" y="90"/>
                  <a:pt x="8" y="61"/>
                </a:cubicBezTo>
                <a:cubicBezTo>
                  <a:pt x="8" y="32"/>
                  <a:pt x="32" y="8"/>
                  <a:pt x="61" y="8"/>
                </a:cubicBezTo>
                <a:cubicBezTo>
                  <a:pt x="79" y="8"/>
                  <a:pt x="94" y="16"/>
                  <a:pt x="103" y="29"/>
                </a:cubicBezTo>
                <a:cubicBezTo>
                  <a:pt x="113" y="16"/>
                  <a:pt x="128" y="8"/>
                  <a:pt x="145" y="8"/>
                </a:cubicBezTo>
                <a:cubicBezTo>
                  <a:pt x="175" y="8"/>
                  <a:pt x="198" y="32"/>
                  <a:pt x="198" y="61"/>
                </a:cubicBezTo>
                <a:cubicBezTo>
                  <a:pt x="198" y="90"/>
                  <a:pt x="175" y="114"/>
                  <a:pt x="145" y="114"/>
                </a:cubicBezTo>
                <a:cubicBezTo>
                  <a:pt x="145" y="367"/>
                  <a:pt x="145" y="367"/>
                  <a:pt x="145" y="367"/>
                </a:cubicBezTo>
                <a:cubicBezTo>
                  <a:pt x="175" y="367"/>
                  <a:pt x="198" y="391"/>
                  <a:pt x="198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2" name="长方形 160">
            <a:extLst>
              <a:ext uri="{FF2B5EF4-FFF2-40B4-BE49-F238E27FC236}">
                <a16:creationId xmlns:a16="http://schemas.microsoft.com/office/drawing/2014/main" id="{D090D76D-7A25-4C52-A6D7-AFE827DB4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" y="3498850"/>
            <a:ext cx="608013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3" name="长方形 161">
            <a:extLst>
              <a:ext uri="{FF2B5EF4-FFF2-40B4-BE49-F238E27FC236}">
                <a16:creationId xmlns:a16="http://schemas.microsoft.com/office/drawing/2014/main" id="{A8F7253C-41AF-4AFD-825B-BA1660E15D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" y="3956050"/>
            <a:ext cx="608013" cy="222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4" name="长方形 162">
            <a:extLst>
              <a:ext uri="{FF2B5EF4-FFF2-40B4-BE49-F238E27FC236}">
                <a16:creationId xmlns:a16="http://schemas.microsoft.com/office/drawing/2014/main" id="{4867DD41-D962-41E9-9021-1ACBE47E0E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" y="4095750"/>
            <a:ext cx="608013" cy="349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5" name="长方形 163">
            <a:extLst>
              <a:ext uri="{FF2B5EF4-FFF2-40B4-BE49-F238E27FC236}">
                <a16:creationId xmlns:a16="http://schemas.microsoft.com/office/drawing/2014/main" id="{06AFFEA5-097E-4649-BFC5-0DEFAA982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" y="4286250"/>
            <a:ext cx="608013" cy="4254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6" name="长方形 164">
            <a:extLst>
              <a:ext uri="{FF2B5EF4-FFF2-40B4-BE49-F238E27FC236}">
                <a16:creationId xmlns:a16="http://schemas.microsoft.com/office/drawing/2014/main" id="{EA8D3A51-A46D-4AB1-AA3F-594B8F1270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7" y="4518025"/>
            <a:ext cx="608013" cy="4587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0" name="任意多边形 263">
            <a:extLst>
              <a:ext uri="{FF2B5EF4-FFF2-40B4-BE49-F238E27FC236}">
                <a16:creationId xmlns:a16="http://schemas.microsoft.com/office/drawing/2014/main" id="{20252F59-D9EC-4E58-8C75-3C9600F493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1208087" y="3473450"/>
            <a:ext cx="655638" cy="1528762"/>
          </a:xfrm>
          <a:custGeom>
            <a:avLst/>
            <a:gdLst>
              <a:gd name="T0" fmla="*/ 0 w 206"/>
              <a:gd name="T1" fmla="*/ 0 h 481"/>
              <a:gd name="T2" fmla="*/ 0 w 206"/>
              <a:gd name="T3" fmla="*/ 481 h 481"/>
              <a:gd name="T4" fmla="*/ 206 w 206"/>
              <a:gd name="T5" fmla="*/ 481 h 481"/>
              <a:gd name="T6" fmla="*/ 206 w 206"/>
              <a:gd name="T7" fmla="*/ 0 h 481"/>
              <a:gd name="T8" fmla="*/ 0 w 206"/>
              <a:gd name="T9" fmla="*/ 0 h 481"/>
              <a:gd name="T10" fmla="*/ 198 w 206"/>
              <a:gd name="T11" fmla="*/ 420 h 481"/>
              <a:gd name="T12" fmla="*/ 145 w 206"/>
              <a:gd name="T13" fmla="*/ 473 h 481"/>
              <a:gd name="T14" fmla="*/ 103 w 206"/>
              <a:gd name="T15" fmla="*/ 452 h 481"/>
              <a:gd name="T16" fmla="*/ 61 w 206"/>
              <a:gd name="T17" fmla="*/ 473 h 481"/>
              <a:gd name="T18" fmla="*/ 8 w 206"/>
              <a:gd name="T19" fmla="*/ 420 h 481"/>
              <a:gd name="T20" fmla="*/ 61 w 206"/>
              <a:gd name="T21" fmla="*/ 367 h 481"/>
              <a:gd name="T22" fmla="*/ 61 w 206"/>
              <a:gd name="T23" fmla="*/ 114 h 481"/>
              <a:gd name="T24" fmla="*/ 8 w 206"/>
              <a:gd name="T25" fmla="*/ 61 h 481"/>
              <a:gd name="T26" fmla="*/ 61 w 206"/>
              <a:gd name="T27" fmla="*/ 8 h 481"/>
              <a:gd name="T28" fmla="*/ 103 w 206"/>
              <a:gd name="T29" fmla="*/ 29 h 481"/>
              <a:gd name="T30" fmla="*/ 145 w 206"/>
              <a:gd name="T31" fmla="*/ 8 h 481"/>
              <a:gd name="T32" fmla="*/ 198 w 206"/>
              <a:gd name="T33" fmla="*/ 61 h 481"/>
              <a:gd name="T34" fmla="*/ 145 w 206"/>
              <a:gd name="T35" fmla="*/ 114 h 481"/>
              <a:gd name="T36" fmla="*/ 145 w 206"/>
              <a:gd name="T37" fmla="*/ 367 h 481"/>
              <a:gd name="T38" fmla="*/ 198 w 206"/>
              <a:gd name="T39" fmla="*/ 42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6" h="481">
                <a:moveTo>
                  <a:pt x="0" y="0"/>
                </a:moveTo>
                <a:cubicBezTo>
                  <a:pt x="0" y="481"/>
                  <a:pt x="0" y="481"/>
                  <a:pt x="0" y="481"/>
                </a:cubicBezTo>
                <a:cubicBezTo>
                  <a:pt x="206" y="481"/>
                  <a:pt x="206" y="481"/>
                  <a:pt x="206" y="481"/>
                </a:cubicBezTo>
                <a:cubicBezTo>
                  <a:pt x="206" y="0"/>
                  <a:pt x="206" y="0"/>
                  <a:pt x="206" y="0"/>
                </a:cubicBezTo>
                <a:lnTo>
                  <a:pt x="0" y="0"/>
                </a:lnTo>
                <a:close/>
                <a:moveTo>
                  <a:pt x="198" y="420"/>
                </a:moveTo>
                <a:cubicBezTo>
                  <a:pt x="198" y="450"/>
                  <a:pt x="174" y="473"/>
                  <a:pt x="145" y="473"/>
                </a:cubicBezTo>
                <a:cubicBezTo>
                  <a:pt x="128" y="473"/>
                  <a:pt x="113" y="465"/>
                  <a:pt x="103" y="452"/>
                </a:cubicBezTo>
                <a:cubicBezTo>
                  <a:pt x="93" y="465"/>
                  <a:pt x="78" y="473"/>
                  <a:pt x="61" y="473"/>
                </a:cubicBezTo>
                <a:cubicBezTo>
                  <a:pt x="32" y="473"/>
                  <a:pt x="8" y="450"/>
                  <a:pt x="8" y="420"/>
                </a:cubicBezTo>
                <a:cubicBezTo>
                  <a:pt x="8" y="391"/>
                  <a:pt x="32" y="367"/>
                  <a:pt x="61" y="367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32" y="114"/>
                  <a:pt x="8" y="90"/>
                  <a:pt x="8" y="61"/>
                </a:cubicBezTo>
                <a:cubicBezTo>
                  <a:pt x="8" y="32"/>
                  <a:pt x="32" y="8"/>
                  <a:pt x="61" y="8"/>
                </a:cubicBezTo>
                <a:cubicBezTo>
                  <a:pt x="78" y="8"/>
                  <a:pt x="93" y="16"/>
                  <a:pt x="103" y="29"/>
                </a:cubicBezTo>
                <a:cubicBezTo>
                  <a:pt x="113" y="16"/>
                  <a:pt x="128" y="8"/>
                  <a:pt x="145" y="8"/>
                </a:cubicBezTo>
                <a:cubicBezTo>
                  <a:pt x="174" y="8"/>
                  <a:pt x="198" y="32"/>
                  <a:pt x="198" y="61"/>
                </a:cubicBezTo>
                <a:cubicBezTo>
                  <a:pt x="198" y="90"/>
                  <a:pt x="174" y="114"/>
                  <a:pt x="145" y="114"/>
                </a:cubicBezTo>
                <a:cubicBezTo>
                  <a:pt x="145" y="367"/>
                  <a:pt x="145" y="367"/>
                  <a:pt x="145" y="367"/>
                </a:cubicBezTo>
                <a:cubicBezTo>
                  <a:pt x="174" y="367"/>
                  <a:pt x="198" y="391"/>
                  <a:pt x="198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1" name="任意多边形(F) 264">
            <a:extLst>
              <a:ext uri="{FF2B5EF4-FFF2-40B4-BE49-F238E27FC236}">
                <a16:creationId xmlns:a16="http://schemas.microsoft.com/office/drawing/2014/main" id="{1A855B77-6F58-41BF-B82C-63D78BF493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1208087" y="3473450"/>
            <a:ext cx="655638" cy="1528762"/>
          </a:xfrm>
          <a:custGeom>
            <a:avLst/>
            <a:gdLst>
              <a:gd name="T0" fmla="*/ 0 w 206"/>
              <a:gd name="T1" fmla="*/ 0 h 481"/>
              <a:gd name="T2" fmla="*/ 0 w 206"/>
              <a:gd name="T3" fmla="*/ 481 h 481"/>
              <a:gd name="T4" fmla="*/ 206 w 206"/>
              <a:gd name="T5" fmla="*/ 481 h 481"/>
              <a:gd name="T6" fmla="*/ 206 w 206"/>
              <a:gd name="T7" fmla="*/ 0 h 481"/>
              <a:gd name="T8" fmla="*/ 0 w 206"/>
              <a:gd name="T9" fmla="*/ 0 h 481"/>
              <a:gd name="T10" fmla="*/ 198 w 206"/>
              <a:gd name="T11" fmla="*/ 420 h 481"/>
              <a:gd name="T12" fmla="*/ 145 w 206"/>
              <a:gd name="T13" fmla="*/ 473 h 481"/>
              <a:gd name="T14" fmla="*/ 103 w 206"/>
              <a:gd name="T15" fmla="*/ 452 h 481"/>
              <a:gd name="T16" fmla="*/ 61 w 206"/>
              <a:gd name="T17" fmla="*/ 473 h 481"/>
              <a:gd name="T18" fmla="*/ 8 w 206"/>
              <a:gd name="T19" fmla="*/ 420 h 481"/>
              <a:gd name="T20" fmla="*/ 61 w 206"/>
              <a:gd name="T21" fmla="*/ 367 h 481"/>
              <a:gd name="T22" fmla="*/ 61 w 206"/>
              <a:gd name="T23" fmla="*/ 114 h 481"/>
              <a:gd name="T24" fmla="*/ 8 w 206"/>
              <a:gd name="T25" fmla="*/ 61 h 481"/>
              <a:gd name="T26" fmla="*/ 61 w 206"/>
              <a:gd name="T27" fmla="*/ 8 h 481"/>
              <a:gd name="T28" fmla="*/ 103 w 206"/>
              <a:gd name="T29" fmla="*/ 29 h 481"/>
              <a:gd name="T30" fmla="*/ 145 w 206"/>
              <a:gd name="T31" fmla="*/ 8 h 481"/>
              <a:gd name="T32" fmla="*/ 198 w 206"/>
              <a:gd name="T33" fmla="*/ 61 h 481"/>
              <a:gd name="T34" fmla="*/ 145 w 206"/>
              <a:gd name="T35" fmla="*/ 114 h 481"/>
              <a:gd name="T36" fmla="*/ 145 w 206"/>
              <a:gd name="T37" fmla="*/ 367 h 481"/>
              <a:gd name="T38" fmla="*/ 198 w 206"/>
              <a:gd name="T39" fmla="*/ 42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6" h="481">
                <a:moveTo>
                  <a:pt x="0" y="0"/>
                </a:moveTo>
                <a:cubicBezTo>
                  <a:pt x="0" y="481"/>
                  <a:pt x="0" y="481"/>
                  <a:pt x="0" y="481"/>
                </a:cubicBezTo>
                <a:cubicBezTo>
                  <a:pt x="206" y="481"/>
                  <a:pt x="206" y="481"/>
                  <a:pt x="206" y="481"/>
                </a:cubicBezTo>
                <a:cubicBezTo>
                  <a:pt x="206" y="0"/>
                  <a:pt x="206" y="0"/>
                  <a:pt x="206" y="0"/>
                </a:cubicBezTo>
                <a:lnTo>
                  <a:pt x="0" y="0"/>
                </a:lnTo>
                <a:close/>
                <a:moveTo>
                  <a:pt x="198" y="420"/>
                </a:moveTo>
                <a:cubicBezTo>
                  <a:pt x="198" y="450"/>
                  <a:pt x="174" y="473"/>
                  <a:pt x="145" y="473"/>
                </a:cubicBezTo>
                <a:cubicBezTo>
                  <a:pt x="128" y="473"/>
                  <a:pt x="113" y="465"/>
                  <a:pt x="103" y="452"/>
                </a:cubicBezTo>
                <a:cubicBezTo>
                  <a:pt x="93" y="465"/>
                  <a:pt x="78" y="473"/>
                  <a:pt x="61" y="473"/>
                </a:cubicBezTo>
                <a:cubicBezTo>
                  <a:pt x="32" y="473"/>
                  <a:pt x="8" y="450"/>
                  <a:pt x="8" y="420"/>
                </a:cubicBezTo>
                <a:cubicBezTo>
                  <a:pt x="8" y="391"/>
                  <a:pt x="32" y="367"/>
                  <a:pt x="61" y="367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32" y="114"/>
                  <a:pt x="8" y="90"/>
                  <a:pt x="8" y="61"/>
                </a:cubicBezTo>
                <a:cubicBezTo>
                  <a:pt x="8" y="32"/>
                  <a:pt x="32" y="8"/>
                  <a:pt x="61" y="8"/>
                </a:cubicBezTo>
                <a:cubicBezTo>
                  <a:pt x="78" y="8"/>
                  <a:pt x="93" y="16"/>
                  <a:pt x="103" y="29"/>
                </a:cubicBezTo>
                <a:cubicBezTo>
                  <a:pt x="113" y="16"/>
                  <a:pt x="128" y="8"/>
                  <a:pt x="145" y="8"/>
                </a:cubicBezTo>
                <a:cubicBezTo>
                  <a:pt x="174" y="8"/>
                  <a:pt x="198" y="32"/>
                  <a:pt x="198" y="61"/>
                </a:cubicBezTo>
                <a:cubicBezTo>
                  <a:pt x="198" y="90"/>
                  <a:pt x="174" y="114"/>
                  <a:pt x="145" y="114"/>
                </a:cubicBezTo>
                <a:cubicBezTo>
                  <a:pt x="145" y="367"/>
                  <a:pt x="145" y="367"/>
                  <a:pt x="145" y="367"/>
                </a:cubicBezTo>
                <a:cubicBezTo>
                  <a:pt x="174" y="367"/>
                  <a:pt x="198" y="391"/>
                  <a:pt x="198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7" name="长方形 155">
            <a:extLst>
              <a:ext uri="{FF2B5EF4-FFF2-40B4-BE49-F238E27FC236}">
                <a16:creationId xmlns:a16="http://schemas.microsoft.com/office/drawing/2014/main" id="{EDEF3586-A551-4BAD-A699-3DA77D915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3498850"/>
            <a:ext cx="603250" cy="412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8" name="长方形 156">
            <a:extLst>
              <a:ext uri="{FF2B5EF4-FFF2-40B4-BE49-F238E27FC236}">
                <a16:creationId xmlns:a16="http://schemas.microsoft.com/office/drawing/2014/main" id="{D4CD8609-442C-492B-B1F1-F909B7768B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3911600"/>
            <a:ext cx="603250" cy="26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9" name="长方形 157">
            <a:extLst>
              <a:ext uri="{FF2B5EF4-FFF2-40B4-BE49-F238E27FC236}">
                <a16:creationId xmlns:a16="http://schemas.microsoft.com/office/drawing/2014/main" id="{6FABF8F4-FAE6-45F5-8B5D-76E719F84B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4178300"/>
            <a:ext cx="603250" cy="266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0" name="长方形 158">
            <a:extLst>
              <a:ext uri="{FF2B5EF4-FFF2-40B4-BE49-F238E27FC236}">
                <a16:creationId xmlns:a16="http://schemas.microsoft.com/office/drawing/2014/main" id="{D9ED6140-F30C-4F18-847D-56A9791775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4445000"/>
            <a:ext cx="603250" cy="266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1" name="长方形 159">
            <a:extLst>
              <a:ext uri="{FF2B5EF4-FFF2-40B4-BE49-F238E27FC236}">
                <a16:creationId xmlns:a16="http://schemas.microsoft.com/office/drawing/2014/main" id="{0AC7BD3A-0AF5-440F-96A0-F89372E386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4711700"/>
            <a:ext cx="603250" cy="265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3" name="长方形 151">
            <a:extLst>
              <a:ext uri="{FF2B5EF4-FFF2-40B4-BE49-F238E27FC236}">
                <a16:creationId xmlns:a16="http://schemas.microsoft.com/office/drawing/2014/main" id="{06D02668-1865-42B1-8FE0-1E836922A6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3498850"/>
            <a:ext cx="603250" cy="434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4" name="长方形 152">
            <a:extLst>
              <a:ext uri="{FF2B5EF4-FFF2-40B4-BE49-F238E27FC236}">
                <a16:creationId xmlns:a16="http://schemas.microsoft.com/office/drawing/2014/main" id="{F9D73F22-67DE-48AF-ACD7-D3E06BB65E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3933825"/>
            <a:ext cx="60325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5" name="长方形 153">
            <a:extLst>
              <a:ext uri="{FF2B5EF4-FFF2-40B4-BE49-F238E27FC236}">
                <a16:creationId xmlns:a16="http://schemas.microsoft.com/office/drawing/2014/main" id="{B47396D4-A793-41A2-8780-BC99D246BA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4238625"/>
            <a:ext cx="603250" cy="292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6" name="长方形 154">
            <a:extLst>
              <a:ext uri="{FF2B5EF4-FFF2-40B4-BE49-F238E27FC236}">
                <a16:creationId xmlns:a16="http://schemas.microsoft.com/office/drawing/2014/main" id="{8D0E5572-0CE1-44ED-BFF3-974B6FDD7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2075" y="4530725"/>
            <a:ext cx="603250" cy="4460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3" name="任意多边形(F) 266">
            <a:extLst>
              <a:ext uri="{FF2B5EF4-FFF2-40B4-BE49-F238E27FC236}">
                <a16:creationId xmlns:a16="http://schemas.microsoft.com/office/drawing/2014/main" id="{836AD3A3-1014-49AC-9B10-E168FC3CDA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2606675" y="3473450"/>
            <a:ext cx="654050" cy="1528762"/>
          </a:xfrm>
          <a:custGeom>
            <a:avLst/>
            <a:gdLst>
              <a:gd name="T0" fmla="*/ 0 w 206"/>
              <a:gd name="T1" fmla="*/ 0 h 481"/>
              <a:gd name="T2" fmla="*/ 0 w 206"/>
              <a:gd name="T3" fmla="*/ 481 h 481"/>
              <a:gd name="T4" fmla="*/ 206 w 206"/>
              <a:gd name="T5" fmla="*/ 481 h 481"/>
              <a:gd name="T6" fmla="*/ 206 w 206"/>
              <a:gd name="T7" fmla="*/ 0 h 481"/>
              <a:gd name="T8" fmla="*/ 0 w 206"/>
              <a:gd name="T9" fmla="*/ 0 h 481"/>
              <a:gd name="T10" fmla="*/ 198 w 206"/>
              <a:gd name="T11" fmla="*/ 420 h 481"/>
              <a:gd name="T12" fmla="*/ 145 w 206"/>
              <a:gd name="T13" fmla="*/ 473 h 481"/>
              <a:gd name="T14" fmla="*/ 103 w 206"/>
              <a:gd name="T15" fmla="*/ 452 h 481"/>
              <a:gd name="T16" fmla="*/ 61 w 206"/>
              <a:gd name="T17" fmla="*/ 473 h 481"/>
              <a:gd name="T18" fmla="*/ 8 w 206"/>
              <a:gd name="T19" fmla="*/ 420 h 481"/>
              <a:gd name="T20" fmla="*/ 61 w 206"/>
              <a:gd name="T21" fmla="*/ 367 h 481"/>
              <a:gd name="T22" fmla="*/ 61 w 206"/>
              <a:gd name="T23" fmla="*/ 114 h 481"/>
              <a:gd name="T24" fmla="*/ 8 w 206"/>
              <a:gd name="T25" fmla="*/ 61 h 481"/>
              <a:gd name="T26" fmla="*/ 61 w 206"/>
              <a:gd name="T27" fmla="*/ 8 h 481"/>
              <a:gd name="T28" fmla="*/ 103 w 206"/>
              <a:gd name="T29" fmla="*/ 29 h 481"/>
              <a:gd name="T30" fmla="*/ 145 w 206"/>
              <a:gd name="T31" fmla="*/ 8 h 481"/>
              <a:gd name="T32" fmla="*/ 198 w 206"/>
              <a:gd name="T33" fmla="*/ 61 h 481"/>
              <a:gd name="T34" fmla="*/ 145 w 206"/>
              <a:gd name="T35" fmla="*/ 114 h 481"/>
              <a:gd name="T36" fmla="*/ 145 w 206"/>
              <a:gd name="T37" fmla="*/ 367 h 481"/>
              <a:gd name="T38" fmla="*/ 198 w 206"/>
              <a:gd name="T39" fmla="*/ 42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06" h="481">
                <a:moveTo>
                  <a:pt x="0" y="0"/>
                </a:moveTo>
                <a:cubicBezTo>
                  <a:pt x="0" y="481"/>
                  <a:pt x="0" y="481"/>
                  <a:pt x="0" y="481"/>
                </a:cubicBezTo>
                <a:cubicBezTo>
                  <a:pt x="206" y="481"/>
                  <a:pt x="206" y="481"/>
                  <a:pt x="206" y="481"/>
                </a:cubicBezTo>
                <a:cubicBezTo>
                  <a:pt x="206" y="0"/>
                  <a:pt x="206" y="0"/>
                  <a:pt x="206" y="0"/>
                </a:cubicBezTo>
                <a:lnTo>
                  <a:pt x="0" y="0"/>
                </a:lnTo>
                <a:close/>
                <a:moveTo>
                  <a:pt x="198" y="420"/>
                </a:moveTo>
                <a:cubicBezTo>
                  <a:pt x="198" y="450"/>
                  <a:pt x="174" y="473"/>
                  <a:pt x="145" y="473"/>
                </a:cubicBezTo>
                <a:cubicBezTo>
                  <a:pt x="128" y="473"/>
                  <a:pt x="112" y="465"/>
                  <a:pt x="103" y="452"/>
                </a:cubicBezTo>
                <a:cubicBezTo>
                  <a:pt x="93" y="465"/>
                  <a:pt x="78" y="473"/>
                  <a:pt x="61" y="473"/>
                </a:cubicBezTo>
                <a:cubicBezTo>
                  <a:pt x="31" y="473"/>
                  <a:pt x="8" y="450"/>
                  <a:pt x="8" y="420"/>
                </a:cubicBezTo>
                <a:cubicBezTo>
                  <a:pt x="8" y="391"/>
                  <a:pt x="31" y="367"/>
                  <a:pt x="61" y="367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31" y="114"/>
                  <a:pt x="8" y="90"/>
                  <a:pt x="8" y="61"/>
                </a:cubicBezTo>
                <a:cubicBezTo>
                  <a:pt x="8" y="32"/>
                  <a:pt x="31" y="8"/>
                  <a:pt x="61" y="8"/>
                </a:cubicBezTo>
                <a:cubicBezTo>
                  <a:pt x="78" y="8"/>
                  <a:pt x="93" y="16"/>
                  <a:pt x="103" y="29"/>
                </a:cubicBezTo>
                <a:cubicBezTo>
                  <a:pt x="112" y="16"/>
                  <a:pt x="128" y="8"/>
                  <a:pt x="145" y="8"/>
                </a:cubicBezTo>
                <a:cubicBezTo>
                  <a:pt x="174" y="8"/>
                  <a:pt x="198" y="32"/>
                  <a:pt x="198" y="61"/>
                </a:cubicBezTo>
                <a:cubicBezTo>
                  <a:pt x="198" y="90"/>
                  <a:pt x="174" y="114"/>
                  <a:pt x="145" y="114"/>
                </a:cubicBezTo>
                <a:cubicBezTo>
                  <a:pt x="145" y="367"/>
                  <a:pt x="145" y="367"/>
                  <a:pt x="145" y="367"/>
                </a:cubicBezTo>
                <a:cubicBezTo>
                  <a:pt x="174" y="367"/>
                  <a:pt x="198" y="391"/>
                  <a:pt x="198" y="4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2" name="长方形 170">
            <a:extLst>
              <a:ext uri="{FF2B5EF4-FFF2-40B4-BE49-F238E27FC236}">
                <a16:creationId xmlns:a16="http://schemas.microsoft.com/office/drawing/2014/main" id="{038D4FD9-503B-4612-AD4F-AF71EE5E68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3463925"/>
            <a:ext cx="596900" cy="387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3" name="长方形 171">
            <a:extLst>
              <a:ext uri="{FF2B5EF4-FFF2-40B4-BE49-F238E27FC236}">
                <a16:creationId xmlns:a16="http://schemas.microsoft.com/office/drawing/2014/main" id="{EF196A74-275B-4BE9-98A4-BFE259287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3851275"/>
            <a:ext cx="596900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4" name="长方形 172">
            <a:extLst>
              <a:ext uri="{FF2B5EF4-FFF2-40B4-BE49-F238E27FC236}">
                <a16:creationId xmlns:a16="http://schemas.microsoft.com/office/drawing/2014/main" id="{B213047E-D8E5-46CA-8E4C-5D638FDD1A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4238625"/>
            <a:ext cx="596900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5" name="长方形 173">
            <a:extLst>
              <a:ext uri="{FF2B5EF4-FFF2-40B4-BE49-F238E27FC236}">
                <a16:creationId xmlns:a16="http://schemas.microsoft.com/office/drawing/2014/main" id="{C64EDD7A-1513-456F-A934-D1D0C9D35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4625975"/>
            <a:ext cx="596900" cy="388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4" name="任意多边形(F) 267">
            <a:extLst>
              <a:ext uri="{FF2B5EF4-FFF2-40B4-BE49-F238E27FC236}">
                <a16:creationId xmlns:a16="http://schemas.microsoft.com/office/drawing/2014/main" id="{EDCE6500-47DA-4B21-84D8-0C12870839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3616325" y="3438525"/>
            <a:ext cx="647700" cy="1601787"/>
          </a:xfrm>
          <a:custGeom>
            <a:avLst/>
            <a:gdLst>
              <a:gd name="T0" fmla="*/ 107 w 204"/>
              <a:gd name="T1" fmla="*/ 93 h 504"/>
              <a:gd name="T2" fmla="*/ 88 w 204"/>
              <a:gd name="T3" fmla="*/ 112 h 504"/>
              <a:gd name="T4" fmla="*/ 70 w 204"/>
              <a:gd name="T5" fmla="*/ 93 h 504"/>
              <a:gd name="T6" fmla="*/ 88 w 204"/>
              <a:gd name="T7" fmla="*/ 73 h 504"/>
              <a:gd name="T8" fmla="*/ 107 w 204"/>
              <a:gd name="T9" fmla="*/ 93 h 504"/>
              <a:gd name="T10" fmla="*/ 204 w 204"/>
              <a:gd name="T11" fmla="*/ 0 h 504"/>
              <a:gd name="T12" fmla="*/ 204 w 204"/>
              <a:gd name="T13" fmla="*/ 504 h 504"/>
              <a:gd name="T14" fmla="*/ 0 w 204"/>
              <a:gd name="T15" fmla="*/ 504 h 504"/>
              <a:gd name="T16" fmla="*/ 0 w 204"/>
              <a:gd name="T17" fmla="*/ 0 h 504"/>
              <a:gd name="T18" fmla="*/ 204 w 204"/>
              <a:gd name="T19" fmla="*/ 0 h 504"/>
              <a:gd name="T20" fmla="*/ 178 w 204"/>
              <a:gd name="T21" fmla="*/ 411 h 504"/>
              <a:gd name="T22" fmla="*/ 117 w 204"/>
              <a:gd name="T23" fmla="*/ 364 h 504"/>
              <a:gd name="T24" fmla="*/ 178 w 204"/>
              <a:gd name="T25" fmla="*/ 172 h 504"/>
              <a:gd name="T26" fmla="*/ 102 w 204"/>
              <a:gd name="T27" fmla="*/ 8 h 504"/>
              <a:gd name="T28" fmla="*/ 26 w 204"/>
              <a:gd name="T29" fmla="*/ 172 h 504"/>
              <a:gd name="T30" fmla="*/ 88 w 204"/>
              <a:gd name="T31" fmla="*/ 365 h 504"/>
              <a:gd name="T32" fmla="*/ 26 w 204"/>
              <a:gd name="T33" fmla="*/ 412 h 504"/>
              <a:gd name="T34" fmla="*/ 10 w 204"/>
              <a:gd name="T35" fmla="*/ 496 h 504"/>
              <a:gd name="T36" fmla="*/ 87 w 204"/>
              <a:gd name="T37" fmla="*/ 442 h 504"/>
              <a:gd name="T38" fmla="*/ 102 w 204"/>
              <a:gd name="T39" fmla="*/ 406 h 504"/>
              <a:gd name="T40" fmla="*/ 117 w 204"/>
              <a:gd name="T41" fmla="*/ 441 h 504"/>
              <a:gd name="T42" fmla="*/ 194 w 204"/>
              <a:gd name="T43" fmla="*/ 495 h 504"/>
              <a:gd name="T44" fmla="*/ 178 w 204"/>
              <a:gd name="T45" fmla="*/ 41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" h="504">
                <a:moveTo>
                  <a:pt x="107" y="93"/>
                </a:moveTo>
                <a:cubicBezTo>
                  <a:pt x="107" y="103"/>
                  <a:pt x="98" y="112"/>
                  <a:pt x="88" y="112"/>
                </a:cubicBezTo>
                <a:cubicBezTo>
                  <a:pt x="78" y="112"/>
                  <a:pt x="70" y="103"/>
                  <a:pt x="70" y="93"/>
                </a:cubicBezTo>
                <a:cubicBezTo>
                  <a:pt x="70" y="82"/>
                  <a:pt x="78" y="73"/>
                  <a:pt x="88" y="73"/>
                </a:cubicBezTo>
                <a:cubicBezTo>
                  <a:pt x="98" y="73"/>
                  <a:pt x="107" y="82"/>
                  <a:pt x="107" y="93"/>
                </a:cubicBezTo>
                <a:close/>
                <a:moveTo>
                  <a:pt x="204" y="0"/>
                </a:moveTo>
                <a:cubicBezTo>
                  <a:pt x="204" y="504"/>
                  <a:pt x="204" y="504"/>
                  <a:pt x="204" y="504"/>
                </a:cubicBezTo>
                <a:cubicBezTo>
                  <a:pt x="0" y="504"/>
                  <a:pt x="0" y="504"/>
                  <a:pt x="0" y="504"/>
                </a:cubicBezTo>
                <a:cubicBezTo>
                  <a:pt x="0" y="0"/>
                  <a:pt x="0" y="0"/>
                  <a:pt x="0" y="0"/>
                </a:cubicBezTo>
                <a:lnTo>
                  <a:pt x="204" y="0"/>
                </a:lnTo>
                <a:close/>
                <a:moveTo>
                  <a:pt x="178" y="411"/>
                </a:moveTo>
                <a:cubicBezTo>
                  <a:pt x="161" y="387"/>
                  <a:pt x="134" y="371"/>
                  <a:pt x="117" y="364"/>
                </a:cubicBezTo>
                <a:cubicBezTo>
                  <a:pt x="139" y="326"/>
                  <a:pt x="178" y="247"/>
                  <a:pt x="178" y="172"/>
                </a:cubicBezTo>
                <a:cubicBezTo>
                  <a:pt x="178" y="67"/>
                  <a:pt x="102" y="8"/>
                  <a:pt x="102" y="8"/>
                </a:cubicBezTo>
                <a:cubicBezTo>
                  <a:pt x="102" y="8"/>
                  <a:pt x="26" y="67"/>
                  <a:pt x="26" y="172"/>
                </a:cubicBezTo>
                <a:cubicBezTo>
                  <a:pt x="26" y="248"/>
                  <a:pt x="66" y="327"/>
                  <a:pt x="88" y="365"/>
                </a:cubicBezTo>
                <a:cubicBezTo>
                  <a:pt x="70" y="372"/>
                  <a:pt x="43" y="388"/>
                  <a:pt x="26" y="412"/>
                </a:cubicBezTo>
                <a:cubicBezTo>
                  <a:pt x="0" y="450"/>
                  <a:pt x="10" y="496"/>
                  <a:pt x="10" y="496"/>
                </a:cubicBezTo>
                <a:cubicBezTo>
                  <a:pt x="10" y="496"/>
                  <a:pt x="61" y="480"/>
                  <a:pt x="87" y="442"/>
                </a:cubicBezTo>
                <a:cubicBezTo>
                  <a:pt x="95" y="431"/>
                  <a:pt x="100" y="418"/>
                  <a:pt x="102" y="406"/>
                </a:cubicBezTo>
                <a:cubicBezTo>
                  <a:pt x="105" y="418"/>
                  <a:pt x="109" y="430"/>
                  <a:pt x="117" y="441"/>
                </a:cubicBezTo>
                <a:cubicBezTo>
                  <a:pt x="143" y="479"/>
                  <a:pt x="194" y="495"/>
                  <a:pt x="194" y="495"/>
                </a:cubicBezTo>
                <a:cubicBezTo>
                  <a:pt x="194" y="495"/>
                  <a:pt x="204" y="449"/>
                  <a:pt x="178" y="4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6" name="长方形 174">
            <a:extLst>
              <a:ext uri="{FF2B5EF4-FFF2-40B4-BE49-F238E27FC236}">
                <a16:creationId xmlns:a16="http://schemas.microsoft.com/office/drawing/2014/main" id="{40FEE679-CCD9-47EA-BB2B-41A3A57B30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463925"/>
            <a:ext cx="600075" cy="431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7" name="长方形 175">
            <a:extLst>
              <a:ext uri="{FF2B5EF4-FFF2-40B4-BE49-F238E27FC236}">
                <a16:creationId xmlns:a16="http://schemas.microsoft.com/office/drawing/2014/main" id="{582D6E6C-91C7-422D-B7AF-D0D965D968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95725"/>
            <a:ext cx="600075" cy="2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长方形 176">
            <a:extLst>
              <a:ext uri="{FF2B5EF4-FFF2-40B4-BE49-F238E27FC236}">
                <a16:creationId xmlns:a16="http://schemas.microsoft.com/office/drawing/2014/main" id="{FFC75F74-2860-4DF9-9E1D-57D57E033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175125"/>
            <a:ext cx="600075" cy="279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长方形 177">
            <a:extLst>
              <a:ext uri="{FF2B5EF4-FFF2-40B4-BE49-F238E27FC236}">
                <a16:creationId xmlns:a16="http://schemas.microsoft.com/office/drawing/2014/main" id="{4FB533CB-C4F1-499E-86A6-8A8132224C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454525"/>
            <a:ext cx="600075" cy="27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长方形 178">
            <a:extLst>
              <a:ext uri="{FF2B5EF4-FFF2-40B4-BE49-F238E27FC236}">
                <a16:creationId xmlns:a16="http://schemas.microsoft.com/office/drawing/2014/main" id="{2B01AB37-EAD8-4E25-8B22-2CAD01DED5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733925"/>
            <a:ext cx="600075" cy="2809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5" name="任意多边形 268">
            <a:extLst>
              <a:ext uri="{FF2B5EF4-FFF2-40B4-BE49-F238E27FC236}">
                <a16:creationId xmlns:a16="http://schemas.microsoft.com/office/drawing/2014/main" id="{412256A1-49B7-4BFC-AAB0-D3723086CD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4318000" y="3438525"/>
            <a:ext cx="647700" cy="1601787"/>
          </a:xfrm>
          <a:custGeom>
            <a:avLst/>
            <a:gdLst>
              <a:gd name="T0" fmla="*/ 107 w 204"/>
              <a:gd name="T1" fmla="*/ 93 h 504"/>
              <a:gd name="T2" fmla="*/ 88 w 204"/>
              <a:gd name="T3" fmla="*/ 112 h 504"/>
              <a:gd name="T4" fmla="*/ 70 w 204"/>
              <a:gd name="T5" fmla="*/ 93 h 504"/>
              <a:gd name="T6" fmla="*/ 88 w 204"/>
              <a:gd name="T7" fmla="*/ 73 h 504"/>
              <a:gd name="T8" fmla="*/ 107 w 204"/>
              <a:gd name="T9" fmla="*/ 93 h 504"/>
              <a:gd name="T10" fmla="*/ 204 w 204"/>
              <a:gd name="T11" fmla="*/ 0 h 504"/>
              <a:gd name="T12" fmla="*/ 204 w 204"/>
              <a:gd name="T13" fmla="*/ 504 h 504"/>
              <a:gd name="T14" fmla="*/ 0 w 204"/>
              <a:gd name="T15" fmla="*/ 504 h 504"/>
              <a:gd name="T16" fmla="*/ 0 w 204"/>
              <a:gd name="T17" fmla="*/ 0 h 504"/>
              <a:gd name="T18" fmla="*/ 204 w 204"/>
              <a:gd name="T19" fmla="*/ 0 h 504"/>
              <a:gd name="T20" fmla="*/ 178 w 204"/>
              <a:gd name="T21" fmla="*/ 411 h 504"/>
              <a:gd name="T22" fmla="*/ 117 w 204"/>
              <a:gd name="T23" fmla="*/ 364 h 504"/>
              <a:gd name="T24" fmla="*/ 178 w 204"/>
              <a:gd name="T25" fmla="*/ 172 h 504"/>
              <a:gd name="T26" fmla="*/ 102 w 204"/>
              <a:gd name="T27" fmla="*/ 8 h 504"/>
              <a:gd name="T28" fmla="*/ 26 w 204"/>
              <a:gd name="T29" fmla="*/ 172 h 504"/>
              <a:gd name="T30" fmla="*/ 88 w 204"/>
              <a:gd name="T31" fmla="*/ 365 h 504"/>
              <a:gd name="T32" fmla="*/ 26 w 204"/>
              <a:gd name="T33" fmla="*/ 412 h 504"/>
              <a:gd name="T34" fmla="*/ 10 w 204"/>
              <a:gd name="T35" fmla="*/ 496 h 504"/>
              <a:gd name="T36" fmla="*/ 87 w 204"/>
              <a:gd name="T37" fmla="*/ 442 h 504"/>
              <a:gd name="T38" fmla="*/ 102 w 204"/>
              <a:gd name="T39" fmla="*/ 406 h 504"/>
              <a:gd name="T40" fmla="*/ 117 w 204"/>
              <a:gd name="T41" fmla="*/ 441 h 504"/>
              <a:gd name="T42" fmla="*/ 194 w 204"/>
              <a:gd name="T43" fmla="*/ 495 h 504"/>
              <a:gd name="T44" fmla="*/ 178 w 204"/>
              <a:gd name="T45" fmla="*/ 41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" h="504">
                <a:moveTo>
                  <a:pt x="107" y="93"/>
                </a:moveTo>
                <a:cubicBezTo>
                  <a:pt x="107" y="103"/>
                  <a:pt x="98" y="112"/>
                  <a:pt x="88" y="112"/>
                </a:cubicBezTo>
                <a:cubicBezTo>
                  <a:pt x="78" y="112"/>
                  <a:pt x="70" y="103"/>
                  <a:pt x="70" y="93"/>
                </a:cubicBezTo>
                <a:cubicBezTo>
                  <a:pt x="70" y="82"/>
                  <a:pt x="78" y="73"/>
                  <a:pt x="88" y="73"/>
                </a:cubicBezTo>
                <a:cubicBezTo>
                  <a:pt x="98" y="73"/>
                  <a:pt x="107" y="82"/>
                  <a:pt x="107" y="93"/>
                </a:cubicBezTo>
                <a:close/>
                <a:moveTo>
                  <a:pt x="204" y="0"/>
                </a:moveTo>
                <a:cubicBezTo>
                  <a:pt x="204" y="504"/>
                  <a:pt x="204" y="504"/>
                  <a:pt x="204" y="504"/>
                </a:cubicBezTo>
                <a:cubicBezTo>
                  <a:pt x="0" y="504"/>
                  <a:pt x="0" y="504"/>
                  <a:pt x="0" y="504"/>
                </a:cubicBezTo>
                <a:cubicBezTo>
                  <a:pt x="0" y="0"/>
                  <a:pt x="0" y="0"/>
                  <a:pt x="0" y="0"/>
                </a:cubicBezTo>
                <a:lnTo>
                  <a:pt x="204" y="0"/>
                </a:lnTo>
                <a:close/>
                <a:moveTo>
                  <a:pt x="178" y="411"/>
                </a:moveTo>
                <a:cubicBezTo>
                  <a:pt x="162" y="387"/>
                  <a:pt x="134" y="371"/>
                  <a:pt x="117" y="364"/>
                </a:cubicBezTo>
                <a:cubicBezTo>
                  <a:pt x="139" y="326"/>
                  <a:pt x="178" y="247"/>
                  <a:pt x="178" y="172"/>
                </a:cubicBezTo>
                <a:cubicBezTo>
                  <a:pt x="178" y="67"/>
                  <a:pt x="102" y="8"/>
                  <a:pt x="102" y="8"/>
                </a:cubicBezTo>
                <a:cubicBezTo>
                  <a:pt x="102" y="8"/>
                  <a:pt x="26" y="67"/>
                  <a:pt x="26" y="172"/>
                </a:cubicBezTo>
                <a:cubicBezTo>
                  <a:pt x="26" y="248"/>
                  <a:pt x="66" y="327"/>
                  <a:pt x="88" y="365"/>
                </a:cubicBezTo>
                <a:cubicBezTo>
                  <a:pt x="71" y="372"/>
                  <a:pt x="43" y="388"/>
                  <a:pt x="26" y="412"/>
                </a:cubicBezTo>
                <a:cubicBezTo>
                  <a:pt x="0" y="450"/>
                  <a:pt x="10" y="496"/>
                  <a:pt x="10" y="496"/>
                </a:cubicBezTo>
                <a:cubicBezTo>
                  <a:pt x="10" y="496"/>
                  <a:pt x="61" y="480"/>
                  <a:pt x="87" y="442"/>
                </a:cubicBezTo>
                <a:cubicBezTo>
                  <a:pt x="95" y="431"/>
                  <a:pt x="100" y="418"/>
                  <a:pt x="102" y="406"/>
                </a:cubicBezTo>
                <a:cubicBezTo>
                  <a:pt x="105" y="418"/>
                  <a:pt x="109" y="430"/>
                  <a:pt x="117" y="441"/>
                </a:cubicBezTo>
                <a:cubicBezTo>
                  <a:pt x="143" y="479"/>
                  <a:pt x="194" y="495"/>
                  <a:pt x="194" y="495"/>
                </a:cubicBezTo>
                <a:cubicBezTo>
                  <a:pt x="194" y="495"/>
                  <a:pt x="204" y="449"/>
                  <a:pt x="178" y="4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1" name="长方形 179">
            <a:extLst>
              <a:ext uri="{FF2B5EF4-FFF2-40B4-BE49-F238E27FC236}">
                <a16:creationId xmlns:a16="http://schemas.microsoft.com/office/drawing/2014/main" id="{B236D5B2-A803-49DB-9C6F-86E7824D9A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3463925"/>
            <a:ext cx="601663" cy="476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2" name="长方形 180">
            <a:extLst>
              <a:ext uri="{FF2B5EF4-FFF2-40B4-BE49-F238E27FC236}">
                <a16:creationId xmlns:a16="http://schemas.microsoft.com/office/drawing/2014/main" id="{431FF302-BA69-49C0-8C21-F3ACA60DF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3940175"/>
            <a:ext cx="601663" cy="234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3" name="长方形 181">
            <a:extLst>
              <a:ext uri="{FF2B5EF4-FFF2-40B4-BE49-F238E27FC236}">
                <a16:creationId xmlns:a16="http://schemas.microsoft.com/office/drawing/2014/main" id="{30E0694A-B801-479B-8782-B63ED091B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4086225"/>
            <a:ext cx="601663" cy="368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4" name="长方形 182">
            <a:extLst>
              <a:ext uri="{FF2B5EF4-FFF2-40B4-BE49-F238E27FC236}">
                <a16:creationId xmlns:a16="http://schemas.microsoft.com/office/drawing/2014/main" id="{E1AF5E66-99C3-41C4-AF52-108E84F617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4289425"/>
            <a:ext cx="601663" cy="444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5" name="长方形 183">
            <a:extLst>
              <a:ext uri="{FF2B5EF4-FFF2-40B4-BE49-F238E27FC236}">
                <a16:creationId xmlns:a16="http://schemas.microsoft.com/office/drawing/2014/main" id="{B9106DBD-F5F5-42EF-9672-11626868CC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4530725"/>
            <a:ext cx="601663" cy="4841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6" name="任意多边形 269">
            <a:extLst>
              <a:ext uri="{FF2B5EF4-FFF2-40B4-BE49-F238E27FC236}">
                <a16:creationId xmlns:a16="http://schemas.microsoft.com/office/drawing/2014/main" id="{E9431C0E-5328-41E2-B507-FB64EE3A3F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5019675" y="3438525"/>
            <a:ext cx="649288" cy="1601787"/>
          </a:xfrm>
          <a:custGeom>
            <a:avLst/>
            <a:gdLst>
              <a:gd name="T0" fmla="*/ 107 w 204"/>
              <a:gd name="T1" fmla="*/ 93 h 504"/>
              <a:gd name="T2" fmla="*/ 88 w 204"/>
              <a:gd name="T3" fmla="*/ 112 h 504"/>
              <a:gd name="T4" fmla="*/ 70 w 204"/>
              <a:gd name="T5" fmla="*/ 93 h 504"/>
              <a:gd name="T6" fmla="*/ 88 w 204"/>
              <a:gd name="T7" fmla="*/ 73 h 504"/>
              <a:gd name="T8" fmla="*/ 107 w 204"/>
              <a:gd name="T9" fmla="*/ 93 h 504"/>
              <a:gd name="T10" fmla="*/ 204 w 204"/>
              <a:gd name="T11" fmla="*/ 0 h 504"/>
              <a:gd name="T12" fmla="*/ 204 w 204"/>
              <a:gd name="T13" fmla="*/ 504 h 504"/>
              <a:gd name="T14" fmla="*/ 0 w 204"/>
              <a:gd name="T15" fmla="*/ 504 h 504"/>
              <a:gd name="T16" fmla="*/ 0 w 204"/>
              <a:gd name="T17" fmla="*/ 0 h 504"/>
              <a:gd name="T18" fmla="*/ 204 w 204"/>
              <a:gd name="T19" fmla="*/ 0 h 504"/>
              <a:gd name="T20" fmla="*/ 178 w 204"/>
              <a:gd name="T21" fmla="*/ 411 h 504"/>
              <a:gd name="T22" fmla="*/ 117 w 204"/>
              <a:gd name="T23" fmla="*/ 364 h 504"/>
              <a:gd name="T24" fmla="*/ 178 w 204"/>
              <a:gd name="T25" fmla="*/ 172 h 504"/>
              <a:gd name="T26" fmla="*/ 102 w 204"/>
              <a:gd name="T27" fmla="*/ 8 h 504"/>
              <a:gd name="T28" fmla="*/ 26 w 204"/>
              <a:gd name="T29" fmla="*/ 172 h 504"/>
              <a:gd name="T30" fmla="*/ 88 w 204"/>
              <a:gd name="T31" fmla="*/ 365 h 504"/>
              <a:gd name="T32" fmla="*/ 26 w 204"/>
              <a:gd name="T33" fmla="*/ 412 h 504"/>
              <a:gd name="T34" fmla="*/ 10 w 204"/>
              <a:gd name="T35" fmla="*/ 496 h 504"/>
              <a:gd name="T36" fmla="*/ 87 w 204"/>
              <a:gd name="T37" fmla="*/ 442 h 504"/>
              <a:gd name="T38" fmla="*/ 102 w 204"/>
              <a:gd name="T39" fmla="*/ 406 h 504"/>
              <a:gd name="T40" fmla="*/ 117 w 204"/>
              <a:gd name="T41" fmla="*/ 441 h 504"/>
              <a:gd name="T42" fmla="*/ 194 w 204"/>
              <a:gd name="T43" fmla="*/ 495 h 504"/>
              <a:gd name="T44" fmla="*/ 178 w 204"/>
              <a:gd name="T45" fmla="*/ 41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" h="504">
                <a:moveTo>
                  <a:pt x="107" y="93"/>
                </a:moveTo>
                <a:cubicBezTo>
                  <a:pt x="107" y="103"/>
                  <a:pt x="98" y="112"/>
                  <a:pt x="88" y="112"/>
                </a:cubicBezTo>
                <a:cubicBezTo>
                  <a:pt x="78" y="112"/>
                  <a:pt x="70" y="103"/>
                  <a:pt x="70" y="93"/>
                </a:cubicBezTo>
                <a:cubicBezTo>
                  <a:pt x="70" y="82"/>
                  <a:pt x="78" y="73"/>
                  <a:pt x="88" y="73"/>
                </a:cubicBezTo>
                <a:cubicBezTo>
                  <a:pt x="98" y="73"/>
                  <a:pt x="107" y="82"/>
                  <a:pt x="107" y="93"/>
                </a:cubicBezTo>
                <a:close/>
                <a:moveTo>
                  <a:pt x="204" y="0"/>
                </a:moveTo>
                <a:cubicBezTo>
                  <a:pt x="204" y="504"/>
                  <a:pt x="204" y="504"/>
                  <a:pt x="204" y="504"/>
                </a:cubicBezTo>
                <a:cubicBezTo>
                  <a:pt x="0" y="504"/>
                  <a:pt x="0" y="504"/>
                  <a:pt x="0" y="504"/>
                </a:cubicBezTo>
                <a:cubicBezTo>
                  <a:pt x="0" y="0"/>
                  <a:pt x="0" y="0"/>
                  <a:pt x="0" y="0"/>
                </a:cubicBezTo>
                <a:lnTo>
                  <a:pt x="204" y="0"/>
                </a:lnTo>
                <a:close/>
                <a:moveTo>
                  <a:pt x="178" y="411"/>
                </a:moveTo>
                <a:cubicBezTo>
                  <a:pt x="162" y="387"/>
                  <a:pt x="134" y="371"/>
                  <a:pt x="117" y="364"/>
                </a:cubicBezTo>
                <a:cubicBezTo>
                  <a:pt x="139" y="326"/>
                  <a:pt x="178" y="247"/>
                  <a:pt x="178" y="172"/>
                </a:cubicBezTo>
                <a:cubicBezTo>
                  <a:pt x="178" y="67"/>
                  <a:pt x="102" y="8"/>
                  <a:pt x="102" y="8"/>
                </a:cubicBezTo>
                <a:cubicBezTo>
                  <a:pt x="102" y="8"/>
                  <a:pt x="26" y="67"/>
                  <a:pt x="26" y="172"/>
                </a:cubicBezTo>
                <a:cubicBezTo>
                  <a:pt x="26" y="248"/>
                  <a:pt x="66" y="327"/>
                  <a:pt x="88" y="365"/>
                </a:cubicBezTo>
                <a:cubicBezTo>
                  <a:pt x="71" y="372"/>
                  <a:pt x="43" y="388"/>
                  <a:pt x="26" y="412"/>
                </a:cubicBezTo>
                <a:cubicBezTo>
                  <a:pt x="0" y="450"/>
                  <a:pt x="10" y="496"/>
                  <a:pt x="10" y="496"/>
                </a:cubicBezTo>
                <a:cubicBezTo>
                  <a:pt x="10" y="496"/>
                  <a:pt x="61" y="480"/>
                  <a:pt x="87" y="442"/>
                </a:cubicBezTo>
                <a:cubicBezTo>
                  <a:pt x="95" y="431"/>
                  <a:pt x="100" y="418"/>
                  <a:pt x="102" y="406"/>
                </a:cubicBezTo>
                <a:cubicBezTo>
                  <a:pt x="105" y="418"/>
                  <a:pt x="109" y="430"/>
                  <a:pt x="117" y="441"/>
                </a:cubicBezTo>
                <a:cubicBezTo>
                  <a:pt x="143" y="479"/>
                  <a:pt x="194" y="495"/>
                  <a:pt x="194" y="495"/>
                </a:cubicBezTo>
                <a:cubicBezTo>
                  <a:pt x="194" y="495"/>
                  <a:pt x="204" y="449"/>
                  <a:pt x="178" y="4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6" name="长方形 184">
            <a:extLst>
              <a:ext uri="{FF2B5EF4-FFF2-40B4-BE49-F238E27FC236}">
                <a16:creationId xmlns:a16="http://schemas.microsoft.com/office/drawing/2014/main" id="{0F65BF0C-43A6-4BCC-9F86-50C345BD9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463925"/>
            <a:ext cx="596900" cy="647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7" name="长方形 185">
            <a:extLst>
              <a:ext uri="{FF2B5EF4-FFF2-40B4-BE49-F238E27FC236}">
                <a16:creationId xmlns:a16="http://schemas.microsoft.com/office/drawing/2014/main" id="{DCF7B7D6-3A16-441A-9942-F3D845A56D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111625"/>
            <a:ext cx="596900" cy="920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8" name="长方形 186">
            <a:extLst>
              <a:ext uri="{FF2B5EF4-FFF2-40B4-BE49-F238E27FC236}">
                <a16:creationId xmlns:a16="http://schemas.microsoft.com/office/drawing/2014/main" id="{9D400F0D-C2B4-47AA-85AB-54879213F3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203700"/>
            <a:ext cx="596900" cy="60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9" name="长方形 187">
            <a:extLst>
              <a:ext uri="{FF2B5EF4-FFF2-40B4-BE49-F238E27FC236}">
                <a16:creationId xmlns:a16="http://schemas.microsoft.com/office/drawing/2014/main" id="{103C4FB0-F5EA-4A50-A187-1D24F7267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264025"/>
            <a:ext cx="596900" cy="361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0" name="长方形 188">
            <a:extLst>
              <a:ext uri="{FF2B5EF4-FFF2-40B4-BE49-F238E27FC236}">
                <a16:creationId xmlns:a16="http://schemas.microsoft.com/office/drawing/2014/main" id="{C0AD3C68-C3D8-4BAB-9536-37A82E23C8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445000"/>
            <a:ext cx="596900" cy="5699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7" name="任意多边形(F) 270">
            <a:extLst>
              <a:ext uri="{FF2B5EF4-FFF2-40B4-BE49-F238E27FC236}">
                <a16:creationId xmlns:a16="http://schemas.microsoft.com/office/drawing/2014/main" id="{6F680F99-F447-475A-85B6-894BC78F3A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EditPoints="1"/>
          </p:cNvSpPr>
          <p:nvPr/>
        </p:nvSpPr>
        <p:spPr bwMode="auto">
          <a:xfrm>
            <a:off x="5722938" y="3438525"/>
            <a:ext cx="647700" cy="1601787"/>
          </a:xfrm>
          <a:custGeom>
            <a:avLst/>
            <a:gdLst>
              <a:gd name="T0" fmla="*/ 107 w 204"/>
              <a:gd name="T1" fmla="*/ 93 h 504"/>
              <a:gd name="T2" fmla="*/ 88 w 204"/>
              <a:gd name="T3" fmla="*/ 112 h 504"/>
              <a:gd name="T4" fmla="*/ 70 w 204"/>
              <a:gd name="T5" fmla="*/ 93 h 504"/>
              <a:gd name="T6" fmla="*/ 88 w 204"/>
              <a:gd name="T7" fmla="*/ 73 h 504"/>
              <a:gd name="T8" fmla="*/ 107 w 204"/>
              <a:gd name="T9" fmla="*/ 93 h 504"/>
              <a:gd name="T10" fmla="*/ 204 w 204"/>
              <a:gd name="T11" fmla="*/ 0 h 504"/>
              <a:gd name="T12" fmla="*/ 204 w 204"/>
              <a:gd name="T13" fmla="*/ 504 h 504"/>
              <a:gd name="T14" fmla="*/ 0 w 204"/>
              <a:gd name="T15" fmla="*/ 504 h 504"/>
              <a:gd name="T16" fmla="*/ 0 w 204"/>
              <a:gd name="T17" fmla="*/ 0 h 504"/>
              <a:gd name="T18" fmla="*/ 204 w 204"/>
              <a:gd name="T19" fmla="*/ 0 h 504"/>
              <a:gd name="T20" fmla="*/ 178 w 204"/>
              <a:gd name="T21" fmla="*/ 411 h 504"/>
              <a:gd name="T22" fmla="*/ 117 w 204"/>
              <a:gd name="T23" fmla="*/ 364 h 504"/>
              <a:gd name="T24" fmla="*/ 178 w 204"/>
              <a:gd name="T25" fmla="*/ 172 h 504"/>
              <a:gd name="T26" fmla="*/ 102 w 204"/>
              <a:gd name="T27" fmla="*/ 8 h 504"/>
              <a:gd name="T28" fmla="*/ 26 w 204"/>
              <a:gd name="T29" fmla="*/ 172 h 504"/>
              <a:gd name="T30" fmla="*/ 88 w 204"/>
              <a:gd name="T31" fmla="*/ 365 h 504"/>
              <a:gd name="T32" fmla="*/ 26 w 204"/>
              <a:gd name="T33" fmla="*/ 412 h 504"/>
              <a:gd name="T34" fmla="*/ 10 w 204"/>
              <a:gd name="T35" fmla="*/ 496 h 504"/>
              <a:gd name="T36" fmla="*/ 87 w 204"/>
              <a:gd name="T37" fmla="*/ 442 h 504"/>
              <a:gd name="T38" fmla="*/ 102 w 204"/>
              <a:gd name="T39" fmla="*/ 406 h 504"/>
              <a:gd name="T40" fmla="*/ 117 w 204"/>
              <a:gd name="T41" fmla="*/ 441 h 504"/>
              <a:gd name="T42" fmla="*/ 195 w 204"/>
              <a:gd name="T43" fmla="*/ 495 h 504"/>
              <a:gd name="T44" fmla="*/ 178 w 204"/>
              <a:gd name="T45" fmla="*/ 411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" h="504">
                <a:moveTo>
                  <a:pt x="107" y="93"/>
                </a:moveTo>
                <a:cubicBezTo>
                  <a:pt x="107" y="103"/>
                  <a:pt x="99" y="112"/>
                  <a:pt x="88" y="112"/>
                </a:cubicBezTo>
                <a:cubicBezTo>
                  <a:pt x="78" y="112"/>
                  <a:pt x="70" y="103"/>
                  <a:pt x="70" y="93"/>
                </a:cubicBezTo>
                <a:cubicBezTo>
                  <a:pt x="70" y="82"/>
                  <a:pt x="78" y="73"/>
                  <a:pt x="88" y="73"/>
                </a:cubicBezTo>
                <a:cubicBezTo>
                  <a:pt x="99" y="73"/>
                  <a:pt x="107" y="82"/>
                  <a:pt x="107" y="93"/>
                </a:cubicBezTo>
                <a:close/>
                <a:moveTo>
                  <a:pt x="204" y="0"/>
                </a:moveTo>
                <a:cubicBezTo>
                  <a:pt x="204" y="504"/>
                  <a:pt x="204" y="504"/>
                  <a:pt x="204" y="504"/>
                </a:cubicBezTo>
                <a:cubicBezTo>
                  <a:pt x="0" y="504"/>
                  <a:pt x="0" y="504"/>
                  <a:pt x="0" y="504"/>
                </a:cubicBezTo>
                <a:cubicBezTo>
                  <a:pt x="0" y="0"/>
                  <a:pt x="0" y="0"/>
                  <a:pt x="0" y="0"/>
                </a:cubicBezTo>
                <a:lnTo>
                  <a:pt x="204" y="0"/>
                </a:lnTo>
                <a:close/>
                <a:moveTo>
                  <a:pt x="178" y="411"/>
                </a:moveTo>
                <a:cubicBezTo>
                  <a:pt x="162" y="387"/>
                  <a:pt x="134" y="371"/>
                  <a:pt x="117" y="364"/>
                </a:cubicBezTo>
                <a:cubicBezTo>
                  <a:pt x="139" y="326"/>
                  <a:pt x="178" y="247"/>
                  <a:pt x="178" y="172"/>
                </a:cubicBezTo>
                <a:cubicBezTo>
                  <a:pt x="178" y="67"/>
                  <a:pt x="102" y="8"/>
                  <a:pt x="102" y="8"/>
                </a:cubicBezTo>
                <a:cubicBezTo>
                  <a:pt x="102" y="8"/>
                  <a:pt x="26" y="67"/>
                  <a:pt x="26" y="172"/>
                </a:cubicBezTo>
                <a:cubicBezTo>
                  <a:pt x="26" y="248"/>
                  <a:pt x="66" y="327"/>
                  <a:pt x="88" y="365"/>
                </a:cubicBezTo>
                <a:cubicBezTo>
                  <a:pt x="71" y="372"/>
                  <a:pt x="43" y="388"/>
                  <a:pt x="26" y="412"/>
                </a:cubicBezTo>
                <a:cubicBezTo>
                  <a:pt x="0" y="450"/>
                  <a:pt x="10" y="496"/>
                  <a:pt x="10" y="496"/>
                </a:cubicBezTo>
                <a:cubicBezTo>
                  <a:pt x="10" y="496"/>
                  <a:pt x="61" y="480"/>
                  <a:pt x="87" y="442"/>
                </a:cubicBezTo>
                <a:cubicBezTo>
                  <a:pt x="95" y="431"/>
                  <a:pt x="100" y="418"/>
                  <a:pt x="102" y="406"/>
                </a:cubicBezTo>
                <a:cubicBezTo>
                  <a:pt x="105" y="418"/>
                  <a:pt x="109" y="430"/>
                  <a:pt x="117" y="441"/>
                </a:cubicBezTo>
                <a:cubicBezTo>
                  <a:pt x="143" y="479"/>
                  <a:pt x="195" y="495"/>
                  <a:pt x="195" y="495"/>
                </a:cubicBezTo>
                <a:cubicBezTo>
                  <a:pt x="195" y="495"/>
                  <a:pt x="204" y="449"/>
                  <a:pt x="178" y="4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1" name="组 10" descr="鱼图标">
            <a:extLst>
              <a:ext uri="{FF2B5EF4-FFF2-40B4-BE49-F238E27FC236}">
                <a16:creationId xmlns:a16="http://schemas.microsoft.com/office/drawing/2014/main" id="{52CF7E6E-0D0D-4609-9C95-207FE48F2C09}"/>
              </a:ext>
            </a:extLst>
          </p:cNvPr>
          <p:cNvGrpSpPr/>
          <p:nvPr/>
        </p:nvGrpSpPr>
        <p:grpSpPr>
          <a:xfrm>
            <a:off x="519112" y="5287963"/>
            <a:ext cx="609600" cy="508000"/>
            <a:chOff x="519112" y="5287963"/>
            <a:chExt cx="609600" cy="508000"/>
          </a:xfrm>
          <a:solidFill>
            <a:schemeClr val="accent1"/>
          </a:solidFill>
        </p:grpSpPr>
        <p:sp>
          <p:nvSpPr>
            <p:cNvPr id="12" name="任意多边形(F) 14">
              <a:extLst>
                <a:ext uri="{FF2B5EF4-FFF2-40B4-BE49-F238E27FC236}">
                  <a16:creationId xmlns:a16="http://schemas.microsoft.com/office/drawing/2014/main" id="{C605494B-DED8-4E09-A1FF-47E7CD0413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9112" y="5373688"/>
              <a:ext cx="609600" cy="422275"/>
            </a:xfrm>
            <a:custGeom>
              <a:avLst/>
              <a:gdLst>
                <a:gd name="T0" fmla="*/ 122 w 192"/>
                <a:gd name="T1" fmla="*/ 27 h 133"/>
                <a:gd name="T2" fmla="*/ 122 w 192"/>
                <a:gd name="T3" fmla="*/ 0 h 133"/>
                <a:gd name="T4" fmla="*/ 53 w 192"/>
                <a:gd name="T5" fmla="*/ 21 h 133"/>
                <a:gd name="T6" fmla="*/ 62 w 192"/>
                <a:gd name="T7" fmla="*/ 40 h 133"/>
                <a:gd name="T8" fmla="*/ 43 w 192"/>
                <a:gd name="T9" fmla="*/ 55 h 133"/>
                <a:gd name="T10" fmla="*/ 1 w 192"/>
                <a:gd name="T11" fmla="*/ 37 h 133"/>
                <a:gd name="T12" fmla="*/ 0 w 192"/>
                <a:gd name="T13" fmla="*/ 37 h 133"/>
                <a:gd name="T14" fmla="*/ 0 w 192"/>
                <a:gd name="T15" fmla="*/ 101 h 133"/>
                <a:gd name="T16" fmla="*/ 1 w 192"/>
                <a:gd name="T17" fmla="*/ 101 h 133"/>
                <a:gd name="T18" fmla="*/ 43 w 192"/>
                <a:gd name="T19" fmla="*/ 83 h 133"/>
                <a:gd name="T20" fmla="*/ 62 w 192"/>
                <a:gd name="T21" fmla="*/ 98 h 133"/>
                <a:gd name="T22" fmla="*/ 48 w 192"/>
                <a:gd name="T23" fmla="*/ 106 h 133"/>
                <a:gd name="T24" fmla="*/ 74 w 192"/>
                <a:gd name="T25" fmla="*/ 133 h 133"/>
                <a:gd name="T26" fmla="*/ 97 w 192"/>
                <a:gd name="T27" fmla="*/ 111 h 133"/>
                <a:gd name="T28" fmla="*/ 106 w 192"/>
                <a:gd name="T29" fmla="*/ 111 h 133"/>
                <a:gd name="T30" fmla="*/ 106 w 192"/>
                <a:gd name="T31" fmla="*/ 133 h 133"/>
                <a:gd name="T32" fmla="*/ 112 w 192"/>
                <a:gd name="T33" fmla="*/ 133 h 133"/>
                <a:gd name="T34" fmla="*/ 143 w 192"/>
                <a:gd name="T35" fmla="*/ 106 h 133"/>
                <a:gd name="T36" fmla="*/ 192 w 192"/>
                <a:gd name="T37" fmla="*/ 69 h 133"/>
                <a:gd name="T38" fmla="*/ 122 w 192"/>
                <a:gd name="T39" fmla="*/ 27 h 133"/>
                <a:gd name="T40" fmla="*/ 19 w 192"/>
                <a:gd name="T41" fmla="*/ 81 h 133"/>
                <a:gd name="T42" fmla="*/ 19 w 192"/>
                <a:gd name="T43" fmla="*/ 57 h 133"/>
                <a:gd name="T44" fmla="*/ 34 w 192"/>
                <a:gd name="T45" fmla="*/ 69 h 133"/>
                <a:gd name="T46" fmla="*/ 19 w 192"/>
                <a:gd name="T47" fmla="*/ 81 h 133"/>
                <a:gd name="T48" fmla="*/ 112 w 192"/>
                <a:gd name="T49" fmla="*/ 14 h 133"/>
                <a:gd name="T50" fmla="*/ 112 w 192"/>
                <a:gd name="T51" fmla="*/ 26 h 133"/>
                <a:gd name="T52" fmla="*/ 109 w 192"/>
                <a:gd name="T53" fmla="*/ 26 h 133"/>
                <a:gd name="T54" fmla="*/ 72 w 192"/>
                <a:gd name="T55" fmla="*/ 35 h 133"/>
                <a:gd name="T56" fmla="*/ 68 w 192"/>
                <a:gd name="T57" fmla="*/ 27 h 133"/>
                <a:gd name="T58" fmla="*/ 112 w 192"/>
                <a:gd name="T59" fmla="*/ 14 h 133"/>
                <a:gd name="T60" fmla="*/ 74 w 192"/>
                <a:gd name="T61" fmla="*/ 118 h 133"/>
                <a:gd name="T62" fmla="*/ 65 w 192"/>
                <a:gd name="T63" fmla="*/ 108 h 133"/>
                <a:gd name="T64" fmla="*/ 73 w 192"/>
                <a:gd name="T65" fmla="*/ 103 h 133"/>
                <a:gd name="T66" fmla="*/ 81 w 192"/>
                <a:gd name="T67" fmla="*/ 107 h 133"/>
                <a:gd name="T68" fmla="*/ 84 w 192"/>
                <a:gd name="T69" fmla="*/ 108 h 133"/>
                <a:gd name="T70" fmla="*/ 74 w 192"/>
                <a:gd name="T71" fmla="*/ 118 h 133"/>
                <a:gd name="T72" fmla="*/ 109 w 192"/>
                <a:gd name="T73" fmla="*/ 96 h 133"/>
                <a:gd name="T74" fmla="*/ 53 w 192"/>
                <a:gd name="T75" fmla="*/ 69 h 133"/>
                <a:gd name="T76" fmla="*/ 53 w 192"/>
                <a:gd name="T77" fmla="*/ 69 h 133"/>
                <a:gd name="T78" fmla="*/ 53 w 192"/>
                <a:gd name="T79" fmla="*/ 69 h 133"/>
                <a:gd name="T80" fmla="*/ 109 w 192"/>
                <a:gd name="T81" fmla="*/ 42 h 133"/>
                <a:gd name="T82" fmla="*/ 114 w 192"/>
                <a:gd name="T83" fmla="*/ 42 h 133"/>
                <a:gd name="T84" fmla="*/ 124 w 192"/>
                <a:gd name="T85" fmla="*/ 43 h 133"/>
                <a:gd name="T86" fmla="*/ 124 w 192"/>
                <a:gd name="T87" fmla="*/ 95 h 133"/>
                <a:gd name="T88" fmla="*/ 114 w 192"/>
                <a:gd name="T89" fmla="*/ 96 h 133"/>
                <a:gd name="T90" fmla="*/ 109 w 192"/>
                <a:gd name="T91" fmla="*/ 96 h 133"/>
                <a:gd name="T92" fmla="*/ 117 w 192"/>
                <a:gd name="T93" fmla="*/ 122 h 133"/>
                <a:gd name="T94" fmla="*/ 117 w 192"/>
                <a:gd name="T95" fmla="*/ 111 h 133"/>
                <a:gd name="T96" fmla="*/ 131 w 192"/>
                <a:gd name="T97" fmla="*/ 110 h 133"/>
                <a:gd name="T98" fmla="*/ 117 w 192"/>
                <a:gd name="T99" fmla="*/ 122 h 133"/>
                <a:gd name="T100" fmla="*/ 135 w 192"/>
                <a:gd name="T101" fmla="*/ 92 h 133"/>
                <a:gd name="T102" fmla="*/ 135 w 192"/>
                <a:gd name="T103" fmla="*/ 46 h 133"/>
                <a:gd name="T104" fmla="*/ 171 w 192"/>
                <a:gd name="T105" fmla="*/ 69 h 133"/>
                <a:gd name="T106" fmla="*/ 135 w 192"/>
                <a:gd name="T107" fmla="*/ 9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2" h="133">
                  <a:moveTo>
                    <a:pt x="122" y="27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6" y="44"/>
                    <a:pt x="49" y="49"/>
                    <a:pt x="43" y="55"/>
                  </a:cubicBezTo>
                  <a:cubicBezTo>
                    <a:pt x="33" y="44"/>
                    <a:pt x="17" y="37"/>
                    <a:pt x="1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" y="58"/>
                    <a:pt x="5" y="80"/>
                    <a:pt x="0" y="101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17" y="101"/>
                    <a:pt x="33" y="94"/>
                    <a:pt x="43" y="83"/>
                  </a:cubicBezTo>
                  <a:cubicBezTo>
                    <a:pt x="49" y="88"/>
                    <a:pt x="56" y="93"/>
                    <a:pt x="62" y="98"/>
                  </a:cubicBezTo>
                  <a:cubicBezTo>
                    <a:pt x="48" y="106"/>
                    <a:pt x="48" y="106"/>
                    <a:pt x="48" y="106"/>
                  </a:cubicBezTo>
                  <a:cubicBezTo>
                    <a:pt x="74" y="133"/>
                    <a:pt x="74" y="133"/>
                    <a:pt x="74" y="133"/>
                  </a:cubicBezTo>
                  <a:cubicBezTo>
                    <a:pt x="97" y="111"/>
                    <a:pt x="97" y="111"/>
                    <a:pt x="97" y="111"/>
                  </a:cubicBezTo>
                  <a:cubicBezTo>
                    <a:pt x="100" y="111"/>
                    <a:pt x="103" y="111"/>
                    <a:pt x="106" y="111"/>
                  </a:cubicBezTo>
                  <a:cubicBezTo>
                    <a:pt x="106" y="133"/>
                    <a:pt x="106" y="133"/>
                    <a:pt x="106" y="133"/>
                  </a:cubicBezTo>
                  <a:cubicBezTo>
                    <a:pt x="112" y="133"/>
                    <a:pt x="112" y="133"/>
                    <a:pt x="112" y="133"/>
                  </a:cubicBezTo>
                  <a:cubicBezTo>
                    <a:pt x="127" y="133"/>
                    <a:pt x="140" y="121"/>
                    <a:pt x="143" y="106"/>
                  </a:cubicBezTo>
                  <a:cubicBezTo>
                    <a:pt x="161" y="100"/>
                    <a:pt x="178" y="87"/>
                    <a:pt x="192" y="69"/>
                  </a:cubicBezTo>
                  <a:cubicBezTo>
                    <a:pt x="173" y="44"/>
                    <a:pt x="148" y="29"/>
                    <a:pt x="122" y="27"/>
                  </a:cubicBezTo>
                  <a:close/>
                  <a:moveTo>
                    <a:pt x="19" y="81"/>
                  </a:moveTo>
                  <a:cubicBezTo>
                    <a:pt x="20" y="73"/>
                    <a:pt x="20" y="65"/>
                    <a:pt x="19" y="57"/>
                  </a:cubicBezTo>
                  <a:cubicBezTo>
                    <a:pt x="25" y="60"/>
                    <a:pt x="30" y="64"/>
                    <a:pt x="34" y="69"/>
                  </a:cubicBezTo>
                  <a:cubicBezTo>
                    <a:pt x="30" y="74"/>
                    <a:pt x="25" y="78"/>
                    <a:pt x="19" y="81"/>
                  </a:cubicBezTo>
                  <a:close/>
                  <a:moveTo>
                    <a:pt x="112" y="14"/>
                  </a:moveTo>
                  <a:cubicBezTo>
                    <a:pt x="112" y="26"/>
                    <a:pt x="112" y="26"/>
                    <a:pt x="112" y="26"/>
                  </a:cubicBezTo>
                  <a:cubicBezTo>
                    <a:pt x="109" y="26"/>
                    <a:pt x="109" y="26"/>
                    <a:pt x="109" y="26"/>
                  </a:cubicBezTo>
                  <a:cubicBezTo>
                    <a:pt x="96" y="26"/>
                    <a:pt x="84" y="29"/>
                    <a:pt x="72" y="35"/>
                  </a:cubicBezTo>
                  <a:cubicBezTo>
                    <a:pt x="68" y="27"/>
                    <a:pt x="68" y="27"/>
                    <a:pt x="68" y="27"/>
                  </a:cubicBezTo>
                  <a:lnTo>
                    <a:pt x="112" y="14"/>
                  </a:lnTo>
                  <a:close/>
                  <a:moveTo>
                    <a:pt x="74" y="118"/>
                  </a:moveTo>
                  <a:cubicBezTo>
                    <a:pt x="65" y="108"/>
                    <a:pt x="65" y="108"/>
                    <a:pt x="65" y="108"/>
                  </a:cubicBezTo>
                  <a:cubicBezTo>
                    <a:pt x="73" y="103"/>
                    <a:pt x="73" y="103"/>
                    <a:pt x="73" y="103"/>
                  </a:cubicBezTo>
                  <a:cubicBezTo>
                    <a:pt x="76" y="105"/>
                    <a:pt x="78" y="106"/>
                    <a:pt x="81" y="107"/>
                  </a:cubicBezTo>
                  <a:cubicBezTo>
                    <a:pt x="84" y="108"/>
                    <a:pt x="84" y="108"/>
                    <a:pt x="84" y="108"/>
                  </a:cubicBezTo>
                  <a:lnTo>
                    <a:pt x="74" y="118"/>
                  </a:lnTo>
                  <a:close/>
                  <a:moveTo>
                    <a:pt x="109" y="96"/>
                  </a:moveTo>
                  <a:cubicBezTo>
                    <a:pt x="88" y="96"/>
                    <a:pt x="69" y="86"/>
                    <a:pt x="53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53" y="69"/>
                    <a:pt x="53" y="69"/>
                    <a:pt x="53" y="69"/>
                  </a:cubicBezTo>
                  <a:cubicBezTo>
                    <a:pt x="69" y="51"/>
                    <a:pt x="88" y="42"/>
                    <a:pt x="109" y="42"/>
                  </a:cubicBezTo>
                  <a:cubicBezTo>
                    <a:pt x="114" y="42"/>
                    <a:pt x="114" y="42"/>
                    <a:pt x="114" y="42"/>
                  </a:cubicBezTo>
                  <a:cubicBezTo>
                    <a:pt x="118" y="42"/>
                    <a:pt x="121" y="42"/>
                    <a:pt x="124" y="43"/>
                  </a:cubicBezTo>
                  <a:cubicBezTo>
                    <a:pt x="115" y="59"/>
                    <a:pt x="115" y="79"/>
                    <a:pt x="124" y="95"/>
                  </a:cubicBezTo>
                  <a:cubicBezTo>
                    <a:pt x="121" y="95"/>
                    <a:pt x="118" y="96"/>
                    <a:pt x="114" y="96"/>
                  </a:cubicBezTo>
                  <a:lnTo>
                    <a:pt x="109" y="96"/>
                  </a:lnTo>
                  <a:close/>
                  <a:moveTo>
                    <a:pt x="117" y="122"/>
                  </a:moveTo>
                  <a:cubicBezTo>
                    <a:pt x="117" y="111"/>
                    <a:pt x="117" y="111"/>
                    <a:pt x="117" y="111"/>
                  </a:cubicBezTo>
                  <a:cubicBezTo>
                    <a:pt x="122" y="111"/>
                    <a:pt x="126" y="111"/>
                    <a:pt x="131" y="110"/>
                  </a:cubicBezTo>
                  <a:cubicBezTo>
                    <a:pt x="128" y="116"/>
                    <a:pt x="123" y="120"/>
                    <a:pt x="117" y="122"/>
                  </a:cubicBezTo>
                  <a:close/>
                  <a:moveTo>
                    <a:pt x="135" y="92"/>
                  </a:moveTo>
                  <a:cubicBezTo>
                    <a:pt x="125" y="78"/>
                    <a:pt x="125" y="59"/>
                    <a:pt x="135" y="46"/>
                  </a:cubicBezTo>
                  <a:cubicBezTo>
                    <a:pt x="148" y="50"/>
                    <a:pt x="160" y="58"/>
                    <a:pt x="171" y="69"/>
                  </a:cubicBezTo>
                  <a:cubicBezTo>
                    <a:pt x="160" y="80"/>
                    <a:pt x="148" y="88"/>
                    <a:pt x="135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长方形 15">
              <a:extLst>
                <a:ext uri="{FF2B5EF4-FFF2-40B4-BE49-F238E27FC236}">
                  <a16:creationId xmlns:a16="http://schemas.microsoft.com/office/drawing/2014/main" id="{35E970B8-ACF4-408F-8DCD-80A58E8E13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7262" y="5576888"/>
              <a:ext cx="34925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任意多边形(F) 16">
              <a:extLst>
                <a:ext uri="{FF2B5EF4-FFF2-40B4-BE49-F238E27FC236}">
                  <a16:creationId xmlns:a16="http://schemas.microsoft.com/office/drawing/2014/main" id="{29E79139-C34B-4038-8A40-471A69C6220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76312" y="5287963"/>
              <a:ext cx="101600" cy="101600"/>
            </a:xfrm>
            <a:custGeom>
              <a:avLst/>
              <a:gdLst>
                <a:gd name="T0" fmla="*/ 16 w 32"/>
                <a:gd name="T1" fmla="*/ 32 h 32"/>
                <a:gd name="T2" fmla="*/ 32 w 32"/>
                <a:gd name="T3" fmla="*/ 16 h 32"/>
                <a:gd name="T4" fmla="*/ 16 w 32"/>
                <a:gd name="T5" fmla="*/ 0 h 32"/>
                <a:gd name="T6" fmla="*/ 0 w 32"/>
                <a:gd name="T7" fmla="*/ 16 h 32"/>
                <a:gd name="T8" fmla="*/ 16 w 32"/>
                <a:gd name="T9" fmla="*/ 32 h 32"/>
                <a:gd name="T10" fmla="*/ 16 w 32"/>
                <a:gd name="T11" fmla="*/ 11 h 32"/>
                <a:gd name="T12" fmla="*/ 21 w 32"/>
                <a:gd name="T13" fmla="*/ 16 h 32"/>
                <a:gd name="T14" fmla="*/ 16 w 32"/>
                <a:gd name="T15" fmla="*/ 21 h 32"/>
                <a:gd name="T16" fmla="*/ 10 w 32"/>
                <a:gd name="T17" fmla="*/ 16 h 32"/>
                <a:gd name="T18" fmla="*/ 16 w 32"/>
                <a:gd name="T1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24" y="32"/>
                    <a:pt x="32" y="25"/>
                    <a:pt x="32" y="16"/>
                  </a:cubicBezTo>
                  <a:cubicBezTo>
                    <a:pt x="32" y="7"/>
                    <a:pt x="24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lose/>
                  <a:moveTo>
                    <a:pt x="16" y="11"/>
                  </a:moveTo>
                  <a:cubicBezTo>
                    <a:pt x="19" y="11"/>
                    <a:pt x="21" y="13"/>
                    <a:pt x="21" y="16"/>
                  </a:cubicBezTo>
                  <a:cubicBezTo>
                    <a:pt x="21" y="19"/>
                    <a:pt x="19" y="21"/>
                    <a:pt x="16" y="21"/>
                  </a:cubicBezTo>
                  <a:cubicBezTo>
                    <a:pt x="13" y="21"/>
                    <a:pt x="10" y="19"/>
                    <a:pt x="10" y="16"/>
                  </a:cubicBezTo>
                  <a:cubicBezTo>
                    <a:pt x="10" y="13"/>
                    <a:pt x="13" y="11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任意多边形(F) 17">
              <a:extLst>
                <a:ext uri="{FF2B5EF4-FFF2-40B4-BE49-F238E27FC236}">
                  <a16:creationId xmlns:a16="http://schemas.microsoft.com/office/drawing/2014/main" id="{468B0545-F5C3-44AA-A466-4BF231C929B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42987" y="5405438"/>
              <a:ext cx="85725" cy="85725"/>
            </a:xfrm>
            <a:custGeom>
              <a:avLst/>
              <a:gdLst>
                <a:gd name="T0" fmla="*/ 0 w 27"/>
                <a:gd name="T1" fmla="*/ 14 h 27"/>
                <a:gd name="T2" fmla="*/ 13 w 27"/>
                <a:gd name="T3" fmla="*/ 27 h 27"/>
                <a:gd name="T4" fmla="*/ 27 w 27"/>
                <a:gd name="T5" fmla="*/ 14 h 27"/>
                <a:gd name="T6" fmla="*/ 13 w 27"/>
                <a:gd name="T7" fmla="*/ 0 h 27"/>
                <a:gd name="T8" fmla="*/ 0 w 27"/>
                <a:gd name="T9" fmla="*/ 14 h 27"/>
                <a:gd name="T10" fmla="*/ 13 w 27"/>
                <a:gd name="T11" fmla="*/ 11 h 27"/>
                <a:gd name="T12" fmla="*/ 16 w 27"/>
                <a:gd name="T13" fmla="*/ 14 h 27"/>
                <a:gd name="T14" fmla="*/ 13 w 27"/>
                <a:gd name="T15" fmla="*/ 16 h 27"/>
                <a:gd name="T16" fmla="*/ 11 w 27"/>
                <a:gd name="T17" fmla="*/ 14 h 27"/>
                <a:gd name="T18" fmla="*/ 13 w 27"/>
                <a:gd name="T1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27">
                  <a:moveTo>
                    <a:pt x="0" y="14"/>
                  </a:moveTo>
                  <a:cubicBezTo>
                    <a:pt x="0" y="21"/>
                    <a:pt x="6" y="27"/>
                    <a:pt x="13" y="27"/>
                  </a:cubicBezTo>
                  <a:cubicBezTo>
                    <a:pt x="21" y="27"/>
                    <a:pt x="27" y="21"/>
                    <a:pt x="27" y="14"/>
                  </a:cubicBezTo>
                  <a:cubicBezTo>
                    <a:pt x="27" y="6"/>
                    <a:pt x="21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lose/>
                  <a:moveTo>
                    <a:pt x="13" y="11"/>
                  </a:moveTo>
                  <a:cubicBezTo>
                    <a:pt x="15" y="11"/>
                    <a:pt x="16" y="12"/>
                    <a:pt x="16" y="14"/>
                  </a:cubicBezTo>
                  <a:cubicBezTo>
                    <a:pt x="16" y="15"/>
                    <a:pt x="15" y="16"/>
                    <a:pt x="13" y="16"/>
                  </a:cubicBezTo>
                  <a:cubicBezTo>
                    <a:pt x="12" y="16"/>
                    <a:pt x="11" y="15"/>
                    <a:pt x="11" y="14"/>
                  </a:cubicBezTo>
                  <a:cubicBezTo>
                    <a:pt x="11" y="12"/>
                    <a:pt x="12" y="11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1" name="组 20" descr="仓鼠图标">
            <a:extLst>
              <a:ext uri="{FF2B5EF4-FFF2-40B4-BE49-F238E27FC236}">
                <a16:creationId xmlns:a16="http://schemas.microsoft.com/office/drawing/2014/main" id="{B1396B21-EE12-4CB2-A69B-D6CB2530C4AD}"/>
              </a:ext>
            </a:extLst>
          </p:cNvPr>
          <p:cNvGrpSpPr/>
          <p:nvPr/>
        </p:nvGrpSpPr>
        <p:grpSpPr>
          <a:xfrm>
            <a:off x="1411287" y="5335588"/>
            <a:ext cx="573088" cy="514350"/>
            <a:chOff x="1411287" y="5335588"/>
            <a:chExt cx="573088" cy="514350"/>
          </a:xfrm>
        </p:grpSpPr>
        <p:sp>
          <p:nvSpPr>
            <p:cNvPr id="22" name="任意多边形(F) 22">
              <a:extLst>
                <a:ext uri="{FF2B5EF4-FFF2-40B4-BE49-F238E27FC236}">
                  <a16:creationId xmlns:a16="http://schemas.microsoft.com/office/drawing/2014/main" id="{8002E20B-12F5-4387-A153-28C3938D6C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11287" y="5335588"/>
              <a:ext cx="573088" cy="514350"/>
            </a:xfrm>
            <a:custGeom>
              <a:avLst/>
              <a:gdLst>
                <a:gd name="T0" fmla="*/ 130 w 180"/>
                <a:gd name="T1" fmla="*/ 2 h 162"/>
                <a:gd name="T2" fmla="*/ 117 w 180"/>
                <a:gd name="T3" fmla="*/ 0 h 162"/>
                <a:gd name="T4" fmla="*/ 99 w 180"/>
                <a:gd name="T5" fmla="*/ 12 h 162"/>
                <a:gd name="T6" fmla="*/ 0 w 180"/>
                <a:gd name="T7" fmla="*/ 87 h 162"/>
                <a:gd name="T8" fmla="*/ 35 w 180"/>
                <a:gd name="T9" fmla="*/ 147 h 162"/>
                <a:gd name="T10" fmla="*/ 85 w 180"/>
                <a:gd name="T11" fmla="*/ 162 h 162"/>
                <a:gd name="T12" fmla="*/ 70 w 180"/>
                <a:gd name="T13" fmla="*/ 137 h 162"/>
                <a:gd name="T14" fmla="*/ 10 w 180"/>
                <a:gd name="T15" fmla="*/ 112 h 162"/>
                <a:gd name="T16" fmla="*/ 16 w 180"/>
                <a:gd name="T17" fmla="*/ 111 h 162"/>
                <a:gd name="T18" fmla="*/ 110 w 180"/>
                <a:gd name="T19" fmla="*/ 127 h 162"/>
                <a:gd name="T20" fmla="*/ 88 w 180"/>
                <a:gd name="T21" fmla="*/ 112 h 162"/>
                <a:gd name="T22" fmla="*/ 127 w 180"/>
                <a:gd name="T23" fmla="*/ 94 h 162"/>
                <a:gd name="T24" fmla="*/ 150 w 180"/>
                <a:gd name="T25" fmla="*/ 102 h 162"/>
                <a:gd name="T26" fmla="*/ 141 w 180"/>
                <a:gd name="T27" fmla="*/ 87 h 162"/>
                <a:gd name="T28" fmla="*/ 160 w 180"/>
                <a:gd name="T29" fmla="*/ 61 h 162"/>
                <a:gd name="T30" fmla="*/ 180 w 180"/>
                <a:gd name="T31" fmla="*/ 15 h 162"/>
                <a:gd name="T32" fmla="*/ 165 w 180"/>
                <a:gd name="T33" fmla="*/ 44 h 162"/>
                <a:gd name="T34" fmla="*/ 125 w 180"/>
                <a:gd name="T35" fmla="*/ 75 h 162"/>
                <a:gd name="T36" fmla="*/ 101 w 180"/>
                <a:gd name="T37" fmla="*/ 66 h 162"/>
                <a:gd name="T38" fmla="*/ 90 w 180"/>
                <a:gd name="T39" fmla="*/ 93 h 162"/>
                <a:gd name="T40" fmla="*/ 86 w 180"/>
                <a:gd name="T41" fmla="*/ 94 h 162"/>
                <a:gd name="T42" fmla="*/ 37 w 180"/>
                <a:gd name="T43" fmla="*/ 112 h 162"/>
                <a:gd name="T44" fmla="*/ 37 w 180"/>
                <a:gd name="T45" fmla="*/ 112 h 162"/>
                <a:gd name="T46" fmla="*/ 57 w 180"/>
                <a:gd name="T47" fmla="*/ 76 h 162"/>
                <a:gd name="T48" fmla="*/ 89 w 180"/>
                <a:gd name="T49" fmla="*/ 80 h 162"/>
                <a:gd name="T50" fmla="*/ 22 w 180"/>
                <a:gd name="T51" fmla="*/ 97 h 162"/>
                <a:gd name="T52" fmla="*/ 28 w 180"/>
                <a:gd name="T53" fmla="*/ 57 h 162"/>
                <a:gd name="T54" fmla="*/ 103 w 180"/>
                <a:gd name="T55" fmla="*/ 28 h 162"/>
                <a:gd name="T56" fmla="*/ 117 w 180"/>
                <a:gd name="T57" fmla="*/ 25 h 162"/>
                <a:gd name="T58" fmla="*/ 116 w 180"/>
                <a:gd name="T59" fmla="*/ 10 h 162"/>
                <a:gd name="T60" fmla="*/ 130 w 180"/>
                <a:gd name="T61" fmla="*/ 17 h 162"/>
                <a:gd name="T62" fmla="*/ 139 w 180"/>
                <a:gd name="T63" fmla="*/ 18 h 162"/>
                <a:gd name="T64" fmla="*/ 165 w 180"/>
                <a:gd name="T65" fmla="*/ 4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" h="162">
                  <a:moveTo>
                    <a:pt x="143" y="4"/>
                  </a:moveTo>
                  <a:cubicBezTo>
                    <a:pt x="139" y="2"/>
                    <a:pt x="135" y="2"/>
                    <a:pt x="130" y="2"/>
                  </a:cubicBezTo>
                  <a:cubicBezTo>
                    <a:pt x="129" y="2"/>
                    <a:pt x="127" y="2"/>
                    <a:pt x="126" y="2"/>
                  </a:cubicBezTo>
                  <a:cubicBezTo>
                    <a:pt x="124" y="0"/>
                    <a:pt x="121" y="0"/>
                    <a:pt x="117" y="0"/>
                  </a:cubicBezTo>
                  <a:cubicBezTo>
                    <a:pt x="110" y="0"/>
                    <a:pt x="103" y="5"/>
                    <a:pt x="101" y="12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68" y="12"/>
                    <a:pt x="39" y="24"/>
                    <a:pt x="17" y="46"/>
                  </a:cubicBezTo>
                  <a:cubicBezTo>
                    <a:pt x="6" y="57"/>
                    <a:pt x="0" y="72"/>
                    <a:pt x="0" y="87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31"/>
                    <a:pt x="16" y="147"/>
                    <a:pt x="35" y="147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78" y="147"/>
                    <a:pt x="85" y="154"/>
                    <a:pt x="85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5" y="148"/>
                    <a:pt x="84" y="137"/>
                    <a:pt x="70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21" y="137"/>
                    <a:pt x="10" y="126"/>
                    <a:pt x="10" y="112"/>
                  </a:cubicBezTo>
                  <a:cubicBezTo>
                    <a:pt x="10" y="107"/>
                    <a:pt x="10" y="107"/>
                    <a:pt x="10" y="107"/>
                  </a:cubicBezTo>
                  <a:cubicBezTo>
                    <a:pt x="12" y="109"/>
                    <a:pt x="14" y="110"/>
                    <a:pt x="16" y="111"/>
                  </a:cubicBezTo>
                  <a:cubicBezTo>
                    <a:pt x="20" y="121"/>
                    <a:pt x="29" y="127"/>
                    <a:pt x="40" y="127"/>
                  </a:cubicBezTo>
                  <a:cubicBezTo>
                    <a:pt x="110" y="127"/>
                    <a:pt x="110" y="127"/>
                    <a:pt x="110" y="127"/>
                  </a:cubicBezTo>
                  <a:cubicBezTo>
                    <a:pt x="110" y="112"/>
                    <a:pt x="110" y="112"/>
                    <a:pt x="110" y="112"/>
                  </a:cubicBezTo>
                  <a:cubicBezTo>
                    <a:pt x="88" y="112"/>
                    <a:pt x="88" y="112"/>
                    <a:pt x="88" y="112"/>
                  </a:cubicBezTo>
                  <a:cubicBezTo>
                    <a:pt x="90" y="111"/>
                    <a:pt x="92" y="109"/>
                    <a:pt x="94" y="107"/>
                  </a:cubicBezTo>
                  <a:cubicBezTo>
                    <a:pt x="106" y="106"/>
                    <a:pt x="117" y="102"/>
                    <a:pt x="127" y="94"/>
                  </a:cubicBezTo>
                  <a:cubicBezTo>
                    <a:pt x="134" y="102"/>
                    <a:pt x="134" y="102"/>
                    <a:pt x="134" y="102"/>
                  </a:cubicBezTo>
                  <a:cubicBezTo>
                    <a:pt x="150" y="102"/>
                    <a:pt x="150" y="102"/>
                    <a:pt x="150" y="102"/>
                  </a:cubicBezTo>
                  <a:cubicBezTo>
                    <a:pt x="150" y="87"/>
                    <a:pt x="150" y="87"/>
                    <a:pt x="150" y="87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37" y="84"/>
                    <a:pt x="137" y="84"/>
                    <a:pt x="137" y="84"/>
                  </a:cubicBezTo>
                  <a:cubicBezTo>
                    <a:pt x="160" y="61"/>
                    <a:pt x="160" y="61"/>
                    <a:pt x="160" y="61"/>
                  </a:cubicBezTo>
                  <a:cubicBezTo>
                    <a:pt x="180" y="54"/>
                    <a:pt x="180" y="54"/>
                    <a:pt x="180" y="54"/>
                  </a:cubicBezTo>
                  <a:cubicBezTo>
                    <a:pt x="180" y="15"/>
                    <a:pt x="180" y="15"/>
                    <a:pt x="180" y="15"/>
                  </a:cubicBezTo>
                  <a:lnTo>
                    <a:pt x="143" y="4"/>
                  </a:lnTo>
                  <a:close/>
                  <a:moveTo>
                    <a:pt x="165" y="44"/>
                  </a:moveTo>
                  <a:cubicBezTo>
                    <a:pt x="152" y="48"/>
                    <a:pt x="152" y="48"/>
                    <a:pt x="152" y="48"/>
                  </a:cubicBezTo>
                  <a:cubicBezTo>
                    <a:pt x="125" y="75"/>
                    <a:pt x="125" y="75"/>
                    <a:pt x="125" y="75"/>
                  </a:cubicBezTo>
                  <a:cubicBezTo>
                    <a:pt x="109" y="59"/>
                    <a:pt x="109" y="59"/>
                    <a:pt x="109" y="59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18" y="82"/>
                    <a:pt x="118" y="82"/>
                    <a:pt x="118" y="82"/>
                  </a:cubicBezTo>
                  <a:cubicBezTo>
                    <a:pt x="110" y="89"/>
                    <a:pt x="100" y="93"/>
                    <a:pt x="90" y="93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86" y="94"/>
                    <a:pt x="86" y="94"/>
                    <a:pt x="86" y="94"/>
                  </a:cubicBezTo>
                  <a:cubicBezTo>
                    <a:pt x="76" y="104"/>
                    <a:pt x="63" y="111"/>
                    <a:pt x="49" y="112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2" y="111"/>
                    <a:pt x="29" y="104"/>
                    <a:pt x="32" y="99"/>
                  </a:cubicBezTo>
                  <a:cubicBezTo>
                    <a:pt x="38" y="89"/>
                    <a:pt x="47" y="82"/>
                    <a:pt x="57" y="76"/>
                  </a:cubicBezTo>
                  <a:cubicBezTo>
                    <a:pt x="66" y="72"/>
                    <a:pt x="76" y="76"/>
                    <a:pt x="81" y="84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3" y="66"/>
                    <a:pt x="66" y="61"/>
                    <a:pt x="53" y="68"/>
                  </a:cubicBezTo>
                  <a:cubicBezTo>
                    <a:pt x="40" y="74"/>
                    <a:pt x="29" y="84"/>
                    <a:pt x="22" y="97"/>
                  </a:cubicBezTo>
                  <a:cubicBezTo>
                    <a:pt x="18" y="96"/>
                    <a:pt x="15" y="92"/>
                    <a:pt x="15" y="88"/>
                  </a:cubicBezTo>
                  <a:cubicBezTo>
                    <a:pt x="15" y="76"/>
                    <a:pt x="19" y="65"/>
                    <a:pt x="28" y="57"/>
                  </a:cubicBezTo>
                  <a:cubicBezTo>
                    <a:pt x="47" y="38"/>
                    <a:pt x="72" y="28"/>
                    <a:pt x="99" y="28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7" y="32"/>
                    <a:pt x="112" y="35"/>
                    <a:pt x="117" y="35"/>
                  </a:cubicBezTo>
                  <a:cubicBezTo>
                    <a:pt x="117" y="25"/>
                    <a:pt x="117" y="25"/>
                    <a:pt x="117" y="25"/>
                  </a:cubicBezTo>
                  <a:cubicBezTo>
                    <a:pt x="113" y="25"/>
                    <a:pt x="109" y="20"/>
                    <a:pt x="110" y="15"/>
                  </a:cubicBezTo>
                  <a:cubicBezTo>
                    <a:pt x="111" y="13"/>
                    <a:pt x="113" y="10"/>
                    <a:pt x="116" y="10"/>
                  </a:cubicBezTo>
                  <a:cubicBezTo>
                    <a:pt x="121" y="9"/>
                    <a:pt x="125" y="12"/>
                    <a:pt x="125" y="17"/>
                  </a:cubicBezTo>
                  <a:cubicBezTo>
                    <a:pt x="130" y="17"/>
                    <a:pt x="130" y="17"/>
                    <a:pt x="130" y="17"/>
                  </a:cubicBezTo>
                  <a:cubicBezTo>
                    <a:pt x="130" y="17"/>
                    <a:pt x="130" y="17"/>
                    <a:pt x="130" y="17"/>
                  </a:cubicBezTo>
                  <a:cubicBezTo>
                    <a:pt x="133" y="17"/>
                    <a:pt x="136" y="18"/>
                    <a:pt x="139" y="18"/>
                  </a:cubicBezTo>
                  <a:cubicBezTo>
                    <a:pt x="165" y="26"/>
                    <a:pt x="165" y="26"/>
                    <a:pt x="165" y="26"/>
                  </a:cubicBezTo>
                  <a:lnTo>
                    <a:pt x="165" y="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长方形 23">
              <a:extLst>
                <a:ext uri="{FF2B5EF4-FFF2-40B4-BE49-F238E27FC236}">
                  <a16:creationId xmlns:a16="http://schemas.microsoft.com/office/drawing/2014/main" id="{5B44E9C9-4E04-4026-87BE-07FF2F33BA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41500" y="5421313"/>
              <a:ext cx="31750" cy="317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" name="组 3" descr="猫脸图标">
            <a:extLst>
              <a:ext uri="{FF2B5EF4-FFF2-40B4-BE49-F238E27FC236}">
                <a16:creationId xmlns:a16="http://schemas.microsoft.com/office/drawing/2014/main" id="{7CC5D43F-DD97-41D6-B14E-E81142AE0ADC}"/>
              </a:ext>
            </a:extLst>
          </p:cNvPr>
          <p:cNvGrpSpPr/>
          <p:nvPr/>
        </p:nvGrpSpPr>
        <p:grpSpPr>
          <a:xfrm>
            <a:off x="2286000" y="5256213"/>
            <a:ext cx="571500" cy="571500"/>
            <a:chOff x="2286000" y="5256213"/>
            <a:chExt cx="571500" cy="571500"/>
          </a:xfrm>
          <a:solidFill>
            <a:schemeClr val="accent3"/>
          </a:solidFill>
        </p:grpSpPr>
        <p:sp>
          <p:nvSpPr>
            <p:cNvPr id="5" name="任意多边形(F) 8">
              <a:extLst>
                <a:ext uri="{FF2B5EF4-FFF2-40B4-BE49-F238E27FC236}">
                  <a16:creationId xmlns:a16="http://schemas.microsoft.com/office/drawing/2014/main" id="{04A4836C-A196-4A00-A5A3-E6F132DAFD3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86000" y="5256213"/>
              <a:ext cx="571500" cy="571500"/>
            </a:xfrm>
            <a:custGeom>
              <a:avLst/>
              <a:gdLst>
                <a:gd name="T0" fmla="*/ 180 w 180"/>
                <a:gd name="T1" fmla="*/ 100 h 180"/>
                <a:gd name="T2" fmla="*/ 155 w 180"/>
                <a:gd name="T3" fmla="*/ 53 h 180"/>
                <a:gd name="T4" fmla="*/ 107 w 180"/>
                <a:gd name="T5" fmla="*/ 22 h 180"/>
                <a:gd name="T6" fmla="*/ 74 w 180"/>
                <a:gd name="T7" fmla="*/ 22 h 180"/>
                <a:gd name="T8" fmla="*/ 25 w 180"/>
                <a:gd name="T9" fmla="*/ 53 h 180"/>
                <a:gd name="T10" fmla="*/ 0 w 180"/>
                <a:gd name="T11" fmla="*/ 100 h 180"/>
                <a:gd name="T12" fmla="*/ 11 w 180"/>
                <a:gd name="T13" fmla="*/ 110 h 180"/>
                <a:gd name="T14" fmla="*/ 0 w 180"/>
                <a:gd name="T15" fmla="*/ 115 h 180"/>
                <a:gd name="T16" fmla="*/ 14 w 180"/>
                <a:gd name="T17" fmla="*/ 125 h 180"/>
                <a:gd name="T18" fmla="*/ 0 w 180"/>
                <a:gd name="T19" fmla="*/ 130 h 180"/>
                <a:gd name="T20" fmla="*/ 21 w 180"/>
                <a:gd name="T21" fmla="*/ 140 h 180"/>
                <a:gd name="T22" fmla="*/ 160 w 180"/>
                <a:gd name="T23" fmla="*/ 140 h 180"/>
                <a:gd name="T24" fmla="*/ 180 w 180"/>
                <a:gd name="T25" fmla="*/ 130 h 180"/>
                <a:gd name="T26" fmla="*/ 166 w 180"/>
                <a:gd name="T27" fmla="*/ 125 h 180"/>
                <a:gd name="T28" fmla="*/ 180 w 180"/>
                <a:gd name="T29" fmla="*/ 115 h 180"/>
                <a:gd name="T30" fmla="*/ 170 w 180"/>
                <a:gd name="T31" fmla="*/ 110 h 180"/>
                <a:gd name="T32" fmla="*/ 145 w 180"/>
                <a:gd name="T33" fmla="*/ 11 h 180"/>
                <a:gd name="T34" fmla="*/ 118 w 180"/>
                <a:gd name="T35" fmla="*/ 25 h 180"/>
                <a:gd name="T36" fmla="*/ 35 w 180"/>
                <a:gd name="T37" fmla="*/ 11 h 180"/>
                <a:gd name="T38" fmla="*/ 35 w 180"/>
                <a:gd name="T39" fmla="*/ 42 h 180"/>
                <a:gd name="T40" fmla="*/ 155 w 180"/>
                <a:gd name="T41" fmla="*/ 110 h 180"/>
                <a:gd name="T42" fmla="*/ 135 w 180"/>
                <a:gd name="T43" fmla="*/ 115 h 180"/>
                <a:gd name="T44" fmla="*/ 150 w 180"/>
                <a:gd name="T45" fmla="*/ 125 h 180"/>
                <a:gd name="T46" fmla="*/ 130 w 180"/>
                <a:gd name="T47" fmla="*/ 130 h 180"/>
                <a:gd name="T48" fmla="*/ 142 w 180"/>
                <a:gd name="T49" fmla="*/ 140 h 180"/>
                <a:gd name="T50" fmla="*/ 39 w 180"/>
                <a:gd name="T51" fmla="*/ 140 h 180"/>
                <a:gd name="T52" fmla="*/ 50 w 180"/>
                <a:gd name="T53" fmla="*/ 130 h 180"/>
                <a:gd name="T54" fmla="*/ 30 w 180"/>
                <a:gd name="T55" fmla="*/ 125 h 180"/>
                <a:gd name="T56" fmla="*/ 45 w 180"/>
                <a:gd name="T57" fmla="*/ 115 h 180"/>
                <a:gd name="T58" fmla="*/ 26 w 180"/>
                <a:gd name="T59" fmla="*/ 110 h 180"/>
                <a:gd name="T60" fmla="*/ 40 w 180"/>
                <a:gd name="T61" fmla="*/ 100 h 180"/>
                <a:gd name="T62" fmla="*/ 65 w 180"/>
                <a:gd name="T63" fmla="*/ 40 h 180"/>
                <a:gd name="T64" fmla="*/ 75 w 180"/>
                <a:gd name="T65" fmla="*/ 50 h 180"/>
                <a:gd name="T66" fmla="*/ 85 w 180"/>
                <a:gd name="T67" fmla="*/ 35 h 180"/>
                <a:gd name="T68" fmla="*/ 95 w 180"/>
                <a:gd name="T69" fmla="*/ 50 h 180"/>
                <a:gd name="T70" fmla="*/ 105 w 180"/>
                <a:gd name="T71" fmla="*/ 37 h 180"/>
                <a:gd name="T72" fmla="*/ 115 w 180"/>
                <a:gd name="T73" fmla="*/ 50 h 180"/>
                <a:gd name="T74" fmla="*/ 155 w 180"/>
                <a:gd name="T75" fmla="*/ 100 h 180"/>
                <a:gd name="T76" fmla="*/ 140 w 180"/>
                <a:gd name="T77" fmla="*/ 11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0" h="180">
                  <a:moveTo>
                    <a:pt x="180" y="110"/>
                  </a:moveTo>
                  <a:cubicBezTo>
                    <a:pt x="180" y="100"/>
                    <a:pt x="180" y="100"/>
                    <a:pt x="180" y="100"/>
                  </a:cubicBezTo>
                  <a:cubicBezTo>
                    <a:pt x="170" y="100"/>
                    <a:pt x="170" y="100"/>
                    <a:pt x="170" y="100"/>
                  </a:cubicBezTo>
                  <a:cubicBezTo>
                    <a:pt x="170" y="83"/>
                    <a:pt x="165" y="66"/>
                    <a:pt x="155" y="53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6" y="0"/>
                    <a:pt x="119" y="8"/>
                    <a:pt x="107" y="22"/>
                  </a:cubicBezTo>
                  <a:cubicBezTo>
                    <a:pt x="102" y="20"/>
                    <a:pt x="96" y="20"/>
                    <a:pt x="90" y="20"/>
                  </a:cubicBezTo>
                  <a:cubicBezTo>
                    <a:pt x="85" y="20"/>
                    <a:pt x="79" y="20"/>
                    <a:pt x="74" y="22"/>
                  </a:cubicBezTo>
                  <a:cubicBezTo>
                    <a:pt x="62" y="8"/>
                    <a:pt x="45" y="0"/>
                    <a:pt x="25" y="0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66"/>
                    <a:pt x="10" y="83"/>
                    <a:pt x="1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1" y="110"/>
                    <a:pt x="11" y="110"/>
                    <a:pt x="11" y="110"/>
                  </a:cubicBezTo>
                  <a:cubicBezTo>
                    <a:pt x="11" y="112"/>
                    <a:pt x="12" y="113"/>
                    <a:pt x="12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5" y="127"/>
                    <a:pt x="16" y="128"/>
                    <a:pt x="16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35" y="164"/>
                    <a:pt x="61" y="180"/>
                    <a:pt x="90" y="180"/>
                  </a:cubicBezTo>
                  <a:cubicBezTo>
                    <a:pt x="120" y="180"/>
                    <a:pt x="146" y="164"/>
                    <a:pt x="160" y="140"/>
                  </a:cubicBezTo>
                  <a:cubicBezTo>
                    <a:pt x="180" y="140"/>
                    <a:pt x="180" y="140"/>
                    <a:pt x="180" y="140"/>
                  </a:cubicBezTo>
                  <a:cubicBezTo>
                    <a:pt x="180" y="130"/>
                    <a:pt x="180" y="130"/>
                    <a:pt x="180" y="130"/>
                  </a:cubicBezTo>
                  <a:cubicBezTo>
                    <a:pt x="165" y="130"/>
                    <a:pt x="165" y="130"/>
                    <a:pt x="165" y="130"/>
                  </a:cubicBezTo>
                  <a:cubicBezTo>
                    <a:pt x="165" y="128"/>
                    <a:pt x="166" y="127"/>
                    <a:pt x="166" y="125"/>
                  </a:cubicBezTo>
                  <a:cubicBezTo>
                    <a:pt x="180" y="125"/>
                    <a:pt x="180" y="125"/>
                    <a:pt x="180" y="125"/>
                  </a:cubicBezTo>
                  <a:cubicBezTo>
                    <a:pt x="180" y="115"/>
                    <a:pt x="180" y="115"/>
                    <a:pt x="180" y="115"/>
                  </a:cubicBezTo>
                  <a:cubicBezTo>
                    <a:pt x="169" y="115"/>
                    <a:pt x="169" y="115"/>
                    <a:pt x="169" y="115"/>
                  </a:cubicBezTo>
                  <a:cubicBezTo>
                    <a:pt x="169" y="113"/>
                    <a:pt x="170" y="112"/>
                    <a:pt x="170" y="110"/>
                  </a:cubicBezTo>
                  <a:lnTo>
                    <a:pt x="180" y="110"/>
                  </a:lnTo>
                  <a:close/>
                  <a:moveTo>
                    <a:pt x="145" y="11"/>
                  </a:moveTo>
                  <a:cubicBezTo>
                    <a:pt x="145" y="42"/>
                    <a:pt x="145" y="42"/>
                    <a:pt x="145" y="42"/>
                  </a:cubicBezTo>
                  <a:cubicBezTo>
                    <a:pt x="138" y="34"/>
                    <a:pt x="128" y="29"/>
                    <a:pt x="118" y="25"/>
                  </a:cubicBezTo>
                  <a:cubicBezTo>
                    <a:pt x="125" y="18"/>
                    <a:pt x="135" y="13"/>
                    <a:pt x="145" y="11"/>
                  </a:cubicBezTo>
                  <a:close/>
                  <a:moveTo>
                    <a:pt x="35" y="11"/>
                  </a:moveTo>
                  <a:cubicBezTo>
                    <a:pt x="46" y="13"/>
                    <a:pt x="55" y="18"/>
                    <a:pt x="63" y="25"/>
                  </a:cubicBezTo>
                  <a:cubicBezTo>
                    <a:pt x="53" y="29"/>
                    <a:pt x="43" y="34"/>
                    <a:pt x="35" y="42"/>
                  </a:cubicBezTo>
                  <a:lnTo>
                    <a:pt x="35" y="11"/>
                  </a:lnTo>
                  <a:close/>
                  <a:moveTo>
                    <a:pt x="155" y="110"/>
                  </a:moveTo>
                  <a:cubicBezTo>
                    <a:pt x="154" y="112"/>
                    <a:pt x="154" y="113"/>
                    <a:pt x="154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35" y="125"/>
                    <a:pt x="135" y="125"/>
                    <a:pt x="135" y="125"/>
                  </a:cubicBezTo>
                  <a:cubicBezTo>
                    <a:pt x="150" y="125"/>
                    <a:pt x="150" y="125"/>
                    <a:pt x="150" y="125"/>
                  </a:cubicBezTo>
                  <a:cubicBezTo>
                    <a:pt x="150" y="127"/>
                    <a:pt x="149" y="128"/>
                    <a:pt x="148" y="130"/>
                  </a:cubicBezTo>
                  <a:cubicBezTo>
                    <a:pt x="130" y="130"/>
                    <a:pt x="130" y="130"/>
                    <a:pt x="130" y="130"/>
                  </a:cubicBezTo>
                  <a:cubicBezTo>
                    <a:pt x="130" y="140"/>
                    <a:pt x="130" y="140"/>
                    <a:pt x="130" y="140"/>
                  </a:cubicBezTo>
                  <a:cubicBezTo>
                    <a:pt x="142" y="140"/>
                    <a:pt x="142" y="140"/>
                    <a:pt x="142" y="140"/>
                  </a:cubicBezTo>
                  <a:cubicBezTo>
                    <a:pt x="130" y="155"/>
                    <a:pt x="111" y="165"/>
                    <a:pt x="90" y="165"/>
                  </a:cubicBezTo>
                  <a:cubicBezTo>
                    <a:pt x="70" y="165"/>
                    <a:pt x="51" y="155"/>
                    <a:pt x="39" y="140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50" y="130"/>
                    <a:pt x="50" y="130"/>
                    <a:pt x="50" y="130"/>
                  </a:cubicBezTo>
                  <a:cubicBezTo>
                    <a:pt x="33" y="130"/>
                    <a:pt x="33" y="130"/>
                    <a:pt x="33" y="130"/>
                  </a:cubicBezTo>
                  <a:cubicBezTo>
                    <a:pt x="32" y="128"/>
                    <a:pt x="31" y="127"/>
                    <a:pt x="30" y="125"/>
                  </a:cubicBezTo>
                  <a:cubicBezTo>
                    <a:pt x="45" y="125"/>
                    <a:pt x="45" y="125"/>
                    <a:pt x="45" y="125"/>
                  </a:cubicBezTo>
                  <a:cubicBezTo>
                    <a:pt x="45" y="115"/>
                    <a:pt x="45" y="115"/>
                    <a:pt x="45" y="115"/>
                  </a:cubicBezTo>
                  <a:cubicBezTo>
                    <a:pt x="27" y="115"/>
                    <a:pt x="27" y="115"/>
                    <a:pt x="27" y="115"/>
                  </a:cubicBezTo>
                  <a:cubicBezTo>
                    <a:pt x="27" y="113"/>
                    <a:pt x="26" y="112"/>
                    <a:pt x="26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25" y="100"/>
                    <a:pt x="25" y="100"/>
                    <a:pt x="25" y="100"/>
                  </a:cubicBezTo>
                  <a:cubicBezTo>
                    <a:pt x="25" y="73"/>
                    <a:pt x="42" y="50"/>
                    <a:pt x="65" y="40"/>
                  </a:cubicBezTo>
                  <a:cubicBezTo>
                    <a:pt x="65" y="50"/>
                    <a:pt x="65" y="50"/>
                    <a:pt x="65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37"/>
                    <a:pt x="75" y="37"/>
                    <a:pt x="75" y="37"/>
                  </a:cubicBezTo>
                  <a:cubicBezTo>
                    <a:pt x="79" y="36"/>
                    <a:pt x="82" y="35"/>
                    <a:pt x="85" y="35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95" y="50"/>
                    <a:pt x="95" y="50"/>
                    <a:pt x="95" y="50"/>
                  </a:cubicBezTo>
                  <a:cubicBezTo>
                    <a:pt x="95" y="35"/>
                    <a:pt x="95" y="35"/>
                    <a:pt x="95" y="35"/>
                  </a:cubicBezTo>
                  <a:cubicBezTo>
                    <a:pt x="99" y="35"/>
                    <a:pt x="102" y="36"/>
                    <a:pt x="105" y="37"/>
                  </a:cubicBezTo>
                  <a:cubicBezTo>
                    <a:pt x="105" y="50"/>
                    <a:pt x="105" y="50"/>
                    <a:pt x="105" y="50"/>
                  </a:cubicBezTo>
                  <a:cubicBezTo>
                    <a:pt x="115" y="50"/>
                    <a:pt x="115" y="50"/>
                    <a:pt x="115" y="50"/>
                  </a:cubicBezTo>
                  <a:cubicBezTo>
                    <a:pt x="115" y="40"/>
                    <a:pt x="115" y="40"/>
                    <a:pt x="115" y="40"/>
                  </a:cubicBezTo>
                  <a:cubicBezTo>
                    <a:pt x="139" y="50"/>
                    <a:pt x="155" y="73"/>
                    <a:pt x="155" y="100"/>
                  </a:cubicBezTo>
                  <a:cubicBezTo>
                    <a:pt x="140" y="100"/>
                    <a:pt x="140" y="100"/>
                    <a:pt x="140" y="100"/>
                  </a:cubicBezTo>
                  <a:cubicBezTo>
                    <a:pt x="140" y="110"/>
                    <a:pt x="140" y="110"/>
                    <a:pt x="140" y="110"/>
                  </a:cubicBezTo>
                  <a:lnTo>
                    <a:pt x="155" y="1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任意多边形(F) 9">
              <a:extLst>
                <a:ext uri="{FF2B5EF4-FFF2-40B4-BE49-F238E27FC236}">
                  <a16:creationId xmlns:a16="http://schemas.microsoft.com/office/drawing/2014/main" id="{D99DC464-07AC-42ED-92F9-932224EE51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60625" y="5573713"/>
              <a:ext cx="222250" cy="127000"/>
            </a:xfrm>
            <a:custGeom>
              <a:avLst/>
              <a:gdLst>
                <a:gd name="T0" fmla="*/ 50 w 70"/>
                <a:gd name="T1" fmla="*/ 30 h 40"/>
                <a:gd name="T2" fmla="*/ 41 w 70"/>
                <a:gd name="T3" fmla="*/ 21 h 40"/>
                <a:gd name="T4" fmla="*/ 50 w 70"/>
                <a:gd name="T5" fmla="*/ 8 h 40"/>
                <a:gd name="T6" fmla="*/ 45 w 70"/>
                <a:gd name="T7" fmla="*/ 0 h 40"/>
                <a:gd name="T8" fmla="*/ 25 w 70"/>
                <a:gd name="T9" fmla="*/ 0 h 40"/>
                <a:gd name="T10" fmla="*/ 21 w 70"/>
                <a:gd name="T11" fmla="*/ 8 h 40"/>
                <a:gd name="T12" fmla="*/ 30 w 70"/>
                <a:gd name="T13" fmla="*/ 21 h 40"/>
                <a:gd name="T14" fmla="*/ 20 w 70"/>
                <a:gd name="T15" fmla="*/ 30 h 40"/>
                <a:gd name="T16" fmla="*/ 10 w 70"/>
                <a:gd name="T17" fmla="*/ 20 h 40"/>
                <a:gd name="T18" fmla="*/ 0 w 70"/>
                <a:gd name="T19" fmla="*/ 20 h 40"/>
                <a:gd name="T20" fmla="*/ 20 w 70"/>
                <a:gd name="T21" fmla="*/ 40 h 40"/>
                <a:gd name="T22" fmla="*/ 35 w 70"/>
                <a:gd name="T23" fmla="*/ 33 h 40"/>
                <a:gd name="T24" fmla="*/ 50 w 70"/>
                <a:gd name="T25" fmla="*/ 40 h 40"/>
                <a:gd name="T26" fmla="*/ 70 w 70"/>
                <a:gd name="T27" fmla="*/ 20 h 40"/>
                <a:gd name="T28" fmla="*/ 60 w 70"/>
                <a:gd name="T29" fmla="*/ 20 h 40"/>
                <a:gd name="T30" fmla="*/ 50 w 70"/>
                <a:gd name="T31" fmla="*/ 3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40">
                  <a:moveTo>
                    <a:pt x="50" y="30"/>
                  </a:moveTo>
                  <a:cubicBezTo>
                    <a:pt x="45" y="30"/>
                    <a:pt x="41" y="26"/>
                    <a:pt x="41" y="21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26"/>
                    <a:pt x="25" y="30"/>
                    <a:pt x="20" y="30"/>
                  </a:cubicBezTo>
                  <a:cubicBezTo>
                    <a:pt x="15" y="30"/>
                    <a:pt x="10" y="25"/>
                    <a:pt x="1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26" y="40"/>
                    <a:pt x="32" y="37"/>
                    <a:pt x="35" y="33"/>
                  </a:cubicBezTo>
                  <a:cubicBezTo>
                    <a:pt x="39" y="37"/>
                    <a:pt x="44" y="40"/>
                    <a:pt x="50" y="40"/>
                  </a:cubicBezTo>
                  <a:cubicBezTo>
                    <a:pt x="61" y="40"/>
                    <a:pt x="70" y="31"/>
                    <a:pt x="70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25"/>
                    <a:pt x="56" y="30"/>
                    <a:pt x="5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任意多边形(F) 10">
              <a:extLst>
                <a:ext uri="{FF2B5EF4-FFF2-40B4-BE49-F238E27FC236}">
                  <a16:creationId xmlns:a16="http://schemas.microsoft.com/office/drawing/2014/main" id="{B235948D-8741-447C-A2A8-5831EF31EF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428875" y="5446713"/>
              <a:ext cx="127000" cy="127000"/>
            </a:xfrm>
            <a:custGeom>
              <a:avLst/>
              <a:gdLst>
                <a:gd name="T0" fmla="*/ 40 w 40"/>
                <a:gd name="T1" fmla="*/ 20 h 40"/>
                <a:gd name="T2" fmla="*/ 20 w 40"/>
                <a:gd name="T3" fmla="*/ 0 h 40"/>
                <a:gd name="T4" fmla="*/ 0 w 40"/>
                <a:gd name="T5" fmla="*/ 20 h 40"/>
                <a:gd name="T6" fmla="*/ 20 w 40"/>
                <a:gd name="T7" fmla="*/ 40 h 40"/>
                <a:gd name="T8" fmla="*/ 40 w 40"/>
                <a:gd name="T9" fmla="*/ 20 h 40"/>
                <a:gd name="T10" fmla="*/ 10 w 40"/>
                <a:gd name="T11" fmla="*/ 20 h 40"/>
                <a:gd name="T12" fmla="*/ 20 w 40"/>
                <a:gd name="T13" fmla="*/ 10 h 40"/>
                <a:gd name="T14" fmla="*/ 30 w 40"/>
                <a:gd name="T15" fmla="*/ 20 h 40"/>
                <a:gd name="T16" fmla="*/ 20 w 40"/>
                <a:gd name="T17" fmla="*/ 30 h 40"/>
                <a:gd name="T18" fmla="*/ 10 w 40"/>
                <a:gd name="T1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cubicBezTo>
                    <a:pt x="40" y="9"/>
                    <a:pt x="31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31" y="40"/>
                    <a:pt x="40" y="31"/>
                    <a:pt x="40" y="20"/>
                  </a:cubicBezTo>
                  <a:close/>
                  <a:moveTo>
                    <a:pt x="10" y="20"/>
                  </a:moveTo>
                  <a:cubicBezTo>
                    <a:pt x="10" y="14"/>
                    <a:pt x="15" y="10"/>
                    <a:pt x="20" y="10"/>
                  </a:cubicBezTo>
                  <a:cubicBezTo>
                    <a:pt x="26" y="10"/>
                    <a:pt x="30" y="14"/>
                    <a:pt x="30" y="20"/>
                  </a:cubicBezTo>
                  <a:cubicBezTo>
                    <a:pt x="30" y="25"/>
                    <a:pt x="26" y="30"/>
                    <a:pt x="20" y="30"/>
                  </a:cubicBezTo>
                  <a:cubicBezTo>
                    <a:pt x="15" y="30"/>
                    <a:pt x="10" y="25"/>
                    <a:pt x="1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(F) 11">
              <a:extLst>
                <a:ext uri="{FF2B5EF4-FFF2-40B4-BE49-F238E27FC236}">
                  <a16:creationId xmlns:a16="http://schemas.microsoft.com/office/drawing/2014/main" id="{F28D73DB-0B80-4EE4-8687-56A017D7B9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70150" y="5487988"/>
              <a:ext cx="44450" cy="44450"/>
            </a:xfrm>
            <a:custGeom>
              <a:avLst/>
              <a:gdLst>
                <a:gd name="T0" fmla="*/ 28 w 28"/>
                <a:gd name="T1" fmla="*/ 14 h 28"/>
                <a:gd name="T2" fmla="*/ 14 w 28"/>
                <a:gd name="T3" fmla="*/ 0 h 28"/>
                <a:gd name="T4" fmla="*/ 0 w 28"/>
                <a:gd name="T5" fmla="*/ 14 h 28"/>
                <a:gd name="T6" fmla="*/ 14 w 28"/>
                <a:gd name="T7" fmla="*/ 28 h 28"/>
                <a:gd name="T8" fmla="*/ 28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4" y="28"/>
                  </a:lnTo>
                  <a:lnTo>
                    <a:pt x="2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任意多边形 12">
              <a:extLst>
                <a:ext uri="{FF2B5EF4-FFF2-40B4-BE49-F238E27FC236}">
                  <a16:creationId xmlns:a16="http://schemas.microsoft.com/office/drawing/2014/main" id="{79125EAC-882E-488A-AD0F-B33AB5A5FD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87625" y="5446713"/>
              <a:ext cx="127000" cy="127000"/>
            </a:xfrm>
            <a:custGeom>
              <a:avLst/>
              <a:gdLst>
                <a:gd name="T0" fmla="*/ 20 w 40"/>
                <a:gd name="T1" fmla="*/ 0 h 40"/>
                <a:gd name="T2" fmla="*/ 0 w 40"/>
                <a:gd name="T3" fmla="*/ 20 h 40"/>
                <a:gd name="T4" fmla="*/ 20 w 40"/>
                <a:gd name="T5" fmla="*/ 40 h 40"/>
                <a:gd name="T6" fmla="*/ 40 w 40"/>
                <a:gd name="T7" fmla="*/ 20 h 40"/>
                <a:gd name="T8" fmla="*/ 20 w 40"/>
                <a:gd name="T9" fmla="*/ 0 h 40"/>
                <a:gd name="T10" fmla="*/ 20 w 40"/>
                <a:gd name="T11" fmla="*/ 30 h 40"/>
                <a:gd name="T12" fmla="*/ 10 w 40"/>
                <a:gd name="T13" fmla="*/ 20 h 40"/>
                <a:gd name="T14" fmla="*/ 20 w 40"/>
                <a:gd name="T15" fmla="*/ 10 h 40"/>
                <a:gd name="T16" fmla="*/ 30 w 40"/>
                <a:gd name="T17" fmla="*/ 20 h 40"/>
                <a:gd name="T18" fmla="*/ 20 w 40"/>
                <a:gd name="T19" fmla="*/ 3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31" y="40"/>
                    <a:pt x="40" y="31"/>
                    <a:pt x="40" y="20"/>
                  </a:cubicBezTo>
                  <a:cubicBezTo>
                    <a:pt x="40" y="9"/>
                    <a:pt x="31" y="0"/>
                    <a:pt x="20" y="0"/>
                  </a:cubicBezTo>
                  <a:close/>
                  <a:moveTo>
                    <a:pt x="20" y="30"/>
                  </a:moveTo>
                  <a:cubicBezTo>
                    <a:pt x="15" y="30"/>
                    <a:pt x="10" y="25"/>
                    <a:pt x="10" y="20"/>
                  </a:cubicBezTo>
                  <a:cubicBezTo>
                    <a:pt x="10" y="14"/>
                    <a:pt x="15" y="10"/>
                    <a:pt x="20" y="10"/>
                  </a:cubicBezTo>
                  <a:cubicBezTo>
                    <a:pt x="26" y="10"/>
                    <a:pt x="30" y="14"/>
                    <a:pt x="30" y="20"/>
                  </a:cubicBezTo>
                  <a:cubicBezTo>
                    <a:pt x="30" y="25"/>
                    <a:pt x="26" y="30"/>
                    <a:pt x="2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任意多边形(F) 13">
              <a:extLst>
                <a:ext uri="{FF2B5EF4-FFF2-40B4-BE49-F238E27FC236}">
                  <a16:creationId xmlns:a16="http://schemas.microsoft.com/office/drawing/2014/main" id="{8FE4B73C-4B7A-44B1-9886-687EB0DD0F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28900" y="5487988"/>
              <a:ext cx="44450" cy="44450"/>
            </a:xfrm>
            <a:custGeom>
              <a:avLst/>
              <a:gdLst>
                <a:gd name="T0" fmla="*/ 0 w 28"/>
                <a:gd name="T1" fmla="*/ 14 h 28"/>
                <a:gd name="T2" fmla="*/ 14 w 28"/>
                <a:gd name="T3" fmla="*/ 28 h 28"/>
                <a:gd name="T4" fmla="*/ 28 w 28"/>
                <a:gd name="T5" fmla="*/ 14 h 28"/>
                <a:gd name="T6" fmla="*/ 14 w 28"/>
                <a:gd name="T7" fmla="*/ 0 h 28"/>
                <a:gd name="T8" fmla="*/ 0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14"/>
                  </a:moveTo>
                  <a:lnTo>
                    <a:pt x="14" y="28"/>
                  </a:lnTo>
                  <a:lnTo>
                    <a:pt x="28" y="14"/>
                  </a:lnTo>
                  <a:lnTo>
                    <a:pt x="14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52" name="组 51" descr="兔子图标">
            <a:extLst>
              <a:ext uri="{FF2B5EF4-FFF2-40B4-BE49-F238E27FC236}">
                <a16:creationId xmlns:a16="http://schemas.microsoft.com/office/drawing/2014/main" id="{95C7CE3D-BC70-4BB4-B6E0-B7560BD7FCA0}"/>
              </a:ext>
            </a:extLst>
          </p:cNvPr>
          <p:cNvGrpSpPr/>
          <p:nvPr/>
        </p:nvGrpSpPr>
        <p:grpSpPr>
          <a:xfrm>
            <a:off x="3152775" y="5243513"/>
            <a:ext cx="571500" cy="514350"/>
            <a:chOff x="3152775" y="5243513"/>
            <a:chExt cx="571500" cy="514350"/>
          </a:xfrm>
          <a:solidFill>
            <a:schemeClr val="accent4"/>
          </a:solidFill>
        </p:grpSpPr>
        <p:sp>
          <p:nvSpPr>
            <p:cNvPr id="53" name="任意多边形(F) 47">
              <a:extLst>
                <a:ext uri="{FF2B5EF4-FFF2-40B4-BE49-F238E27FC236}">
                  <a16:creationId xmlns:a16="http://schemas.microsoft.com/office/drawing/2014/main" id="{3F8B363A-6D19-47D4-801C-58B1413F1E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52775" y="5243513"/>
              <a:ext cx="571500" cy="514350"/>
            </a:xfrm>
            <a:custGeom>
              <a:avLst/>
              <a:gdLst>
                <a:gd name="T0" fmla="*/ 141 w 180"/>
                <a:gd name="T1" fmla="*/ 32 h 162"/>
                <a:gd name="T2" fmla="*/ 137 w 180"/>
                <a:gd name="T3" fmla="*/ 32 h 162"/>
                <a:gd name="T4" fmla="*/ 126 w 180"/>
                <a:gd name="T5" fmla="*/ 15 h 162"/>
                <a:gd name="T6" fmla="*/ 84 w 180"/>
                <a:gd name="T7" fmla="*/ 2 h 162"/>
                <a:gd name="T8" fmla="*/ 77 w 180"/>
                <a:gd name="T9" fmla="*/ 4 h 162"/>
                <a:gd name="T10" fmla="*/ 76 w 180"/>
                <a:gd name="T11" fmla="*/ 11 h 162"/>
                <a:gd name="T12" fmla="*/ 84 w 180"/>
                <a:gd name="T13" fmla="*/ 48 h 162"/>
                <a:gd name="T14" fmla="*/ 17 w 180"/>
                <a:gd name="T15" fmla="*/ 81 h 162"/>
                <a:gd name="T16" fmla="*/ 0 w 180"/>
                <a:gd name="T17" fmla="*/ 122 h 162"/>
                <a:gd name="T18" fmla="*/ 17 w 180"/>
                <a:gd name="T19" fmla="*/ 145 h 162"/>
                <a:gd name="T20" fmla="*/ 40 w 180"/>
                <a:gd name="T21" fmla="*/ 162 h 162"/>
                <a:gd name="T22" fmla="*/ 110 w 180"/>
                <a:gd name="T23" fmla="*/ 162 h 162"/>
                <a:gd name="T24" fmla="*/ 110 w 180"/>
                <a:gd name="T25" fmla="*/ 147 h 162"/>
                <a:gd name="T26" fmla="*/ 88 w 180"/>
                <a:gd name="T27" fmla="*/ 147 h 162"/>
                <a:gd name="T28" fmla="*/ 94 w 180"/>
                <a:gd name="T29" fmla="*/ 142 h 162"/>
                <a:gd name="T30" fmla="*/ 115 w 180"/>
                <a:gd name="T31" fmla="*/ 142 h 162"/>
                <a:gd name="T32" fmla="*/ 120 w 180"/>
                <a:gd name="T33" fmla="*/ 142 h 162"/>
                <a:gd name="T34" fmla="*/ 126 w 180"/>
                <a:gd name="T35" fmla="*/ 152 h 162"/>
                <a:gd name="T36" fmla="*/ 141 w 180"/>
                <a:gd name="T37" fmla="*/ 162 h 162"/>
                <a:gd name="T38" fmla="*/ 160 w 180"/>
                <a:gd name="T39" fmla="*/ 162 h 162"/>
                <a:gd name="T40" fmla="*/ 160 w 180"/>
                <a:gd name="T41" fmla="*/ 147 h 162"/>
                <a:gd name="T42" fmla="*/ 141 w 180"/>
                <a:gd name="T43" fmla="*/ 147 h 162"/>
                <a:gd name="T44" fmla="*/ 139 w 180"/>
                <a:gd name="T45" fmla="*/ 145 h 162"/>
                <a:gd name="T46" fmla="*/ 135 w 180"/>
                <a:gd name="T47" fmla="*/ 137 h 162"/>
                <a:gd name="T48" fmla="*/ 160 w 180"/>
                <a:gd name="T49" fmla="*/ 101 h 162"/>
                <a:gd name="T50" fmla="*/ 180 w 180"/>
                <a:gd name="T51" fmla="*/ 77 h 162"/>
                <a:gd name="T52" fmla="*/ 180 w 180"/>
                <a:gd name="T53" fmla="*/ 71 h 162"/>
                <a:gd name="T54" fmla="*/ 141 w 180"/>
                <a:gd name="T55" fmla="*/ 32 h 162"/>
                <a:gd name="T56" fmla="*/ 155 w 180"/>
                <a:gd name="T57" fmla="*/ 87 h 162"/>
                <a:gd name="T58" fmla="*/ 140 w 180"/>
                <a:gd name="T59" fmla="*/ 87 h 162"/>
                <a:gd name="T60" fmla="*/ 130 w 180"/>
                <a:gd name="T61" fmla="*/ 77 h 162"/>
                <a:gd name="T62" fmla="*/ 120 w 180"/>
                <a:gd name="T63" fmla="*/ 77 h 162"/>
                <a:gd name="T64" fmla="*/ 140 w 180"/>
                <a:gd name="T65" fmla="*/ 97 h 162"/>
                <a:gd name="T66" fmla="*/ 145 w 180"/>
                <a:gd name="T67" fmla="*/ 97 h 162"/>
                <a:gd name="T68" fmla="*/ 125 w 180"/>
                <a:gd name="T69" fmla="*/ 125 h 162"/>
                <a:gd name="T70" fmla="*/ 115 w 180"/>
                <a:gd name="T71" fmla="*/ 105 h 162"/>
                <a:gd name="T72" fmla="*/ 106 w 180"/>
                <a:gd name="T73" fmla="*/ 109 h 162"/>
                <a:gd name="T74" fmla="*/ 115 w 180"/>
                <a:gd name="T75" fmla="*/ 127 h 162"/>
                <a:gd name="T76" fmla="*/ 88 w 180"/>
                <a:gd name="T77" fmla="*/ 127 h 162"/>
                <a:gd name="T78" fmla="*/ 66 w 180"/>
                <a:gd name="T79" fmla="*/ 142 h 162"/>
                <a:gd name="T80" fmla="*/ 40 w 180"/>
                <a:gd name="T81" fmla="*/ 147 h 162"/>
                <a:gd name="T82" fmla="*/ 30 w 180"/>
                <a:gd name="T83" fmla="*/ 138 h 162"/>
                <a:gd name="T84" fmla="*/ 57 w 180"/>
                <a:gd name="T85" fmla="*/ 111 h 162"/>
                <a:gd name="T86" fmla="*/ 81 w 180"/>
                <a:gd name="T87" fmla="*/ 119 h 162"/>
                <a:gd name="T88" fmla="*/ 90 w 180"/>
                <a:gd name="T89" fmla="*/ 114 h 162"/>
                <a:gd name="T90" fmla="*/ 53 w 180"/>
                <a:gd name="T91" fmla="*/ 102 h 162"/>
                <a:gd name="T92" fmla="*/ 22 w 180"/>
                <a:gd name="T93" fmla="*/ 131 h 162"/>
                <a:gd name="T94" fmla="*/ 15 w 180"/>
                <a:gd name="T95" fmla="*/ 122 h 162"/>
                <a:gd name="T96" fmla="*/ 28 w 180"/>
                <a:gd name="T97" fmla="*/ 91 h 162"/>
                <a:gd name="T98" fmla="*/ 99 w 180"/>
                <a:gd name="T99" fmla="*/ 62 h 162"/>
                <a:gd name="T100" fmla="*/ 107 w 180"/>
                <a:gd name="T101" fmla="*/ 62 h 162"/>
                <a:gd name="T102" fmla="*/ 118 w 180"/>
                <a:gd name="T103" fmla="*/ 53 h 162"/>
                <a:gd name="T104" fmla="*/ 100 w 180"/>
                <a:gd name="T105" fmla="*/ 43 h 162"/>
                <a:gd name="T106" fmla="*/ 90 w 180"/>
                <a:gd name="T107" fmla="*/ 17 h 162"/>
                <a:gd name="T108" fmla="*/ 117 w 180"/>
                <a:gd name="T109" fmla="*/ 27 h 162"/>
                <a:gd name="T110" fmla="*/ 124 w 180"/>
                <a:gd name="T111" fmla="*/ 40 h 162"/>
                <a:gd name="T112" fmla="*/ 126 w 180"/>
                <a:gd name="T113" fmla="*/ 49 h 162"/>
                <a:gd name="T114" fmla="*/ 141 w 180"/>
                <a:gd name="T115" fmla="*/ 47 h 162"/>
                <a:gd name="T116" fmla="*/ 165 w 180"/>
                <a:gd name="T117" fmla="*/ 71 h 162"/>
                <a:gd name="T118" fmla="*/ 165 w 180"/>
                <a:gd name="T119" fmla="*/ 77 h 162"/>
                <a:gd name="T120" fmla="*/ 155 w 180"/>
                <a:gd name="T121" fmla="*/ 8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0" h="162">
                  <a:moveTo>
                    <a:pt x="141" y="32"/>
                  </a:moveTo>
                  <a:cubicBezTo>
                    <a:pt x="140" y="32"/>
                    <a:pt x="139" y="32"/>
                    <a:pt x="137" y="32"/>
                  </a:cubicBezTo>
                  <a:cubicBezTo>
                    <a:pt x="135" y="25"/>
                    <a:pt x="131" y="20"/>
                    <a:pt x="126" y="15"/>
                  </a:cubicBezTo>
                  <a:cubicBezTo>
                    <a:pt x="116" y="5"/>
                    <a:pt x="100" y="0"/>
                    <a:pt x="84" y="2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4" y="25"/>
                    <a:pt x="77" y="38"/>
                    <a:pt x="84" y="48"/>
                  </a:cubicBezTo>
                  <a:cubicBezTo>
                    <a:pt x="59" y="51"/>
                    <a:pt x="35" y="62"/>
                    <a:pt x="17" y="81"/>
                  </a:cubicBezTo>
                  <a:cubicBezTo>
                    <a:pt x="6" y="92"/>
                    <a:pt x="0" y="106"/>
                    <a:pt x="0" y="122"/>
                  </a:cubicBezTo>
                  <a:cubicBezTo>
                    <a:pt x="0" y="133"/>
                    <a:pt x="7" y="142"/>
                    <a:pt x="17" y="145"/>
                  </a:cubicBezTo>
                  <a:cubicBezTo>
                    <a:pt x="20" y="156"/>
                    <a:pt x="30" y="161"/>
                    <a:pt x="40" y="162"/>
                  </a:cubicBezTo>
                  <a:cubicBezTo>
                    <a:pt x="110" y="162"/>
                    <a:pt x="110" y="162"/>
                    <a:pt x="110" y="162"/>
                  </a:cubicBezTo>
                  <a:cubicBezTo>
                    <a:pt x="110" y="147"/>
                    <a:pt x="110" y="147"/>
                    <a:pt x="110" y="147"/>
                  </a:cubicBezTo>
                  <a:cubicBezTo>
                    <a:pt x="88" y="147"/>
                    <a:pt x="88" y="147"/>
                    <a:pt x="88" y="147"/>
                  </a:cubicBezTo>
                  <a:cubicBezTo>
                    <a:pt x="90" y="145"/>
                    <a:pt x="92" y="144"/>
                    <a:pt x="94" y="142"/>
                  </a:cubicBezTo>
                  <a:cubicBezTo>
                    <a:pt x="115" y="142"/>
                    <a:pt x="115" y="142"/>
                    <a:pt x="115" y="142"/>
                  </a:cubicBezTo>
                  <a:cubicBezTo>
                    <a:pt x="117" y="142"/>
                    <a:pt x="119" y="142"/>
                    <a:pt x="120" y="142"/>
                  </a:cubicBezTo>
                  <a:cubicBezTo>
                    <a:pt x="126" y="152"/>
                    <a:pt x="126" y="152"/>
                    <a:pt x="126" y="152"/>
                  </a:cubicBezTo>
                  <a:cubicBezTo>
                    <a:pt x="129" y="158"/>
                    <a:pt x="135" y="162"/>
                    <a:pt x="141" y="162"/>
                  </a:cubicBezTo>
                  <a:cubicBezTo>
                    <a:pt x="160" y="162"/>
                    <a:pt x="160" y="162"/>
                    <a:pt x="160" y="162"/>
                  </a:cubicBezTo>
                  <a:cubicBezTo>
                    <a:pt x="160" y="147"/>
                    <a:pt x="160" y="147"/>
                    <a:pt x="160" y="147"/>
                  </a:cubicBezTo>
                  <a:cubicBezTo>
                    <a:pt x="141" y="147"/>
                    <a:pt x="141" y="147"/>
                    <a:pt x="141" y="147"/>
                  </a:cubicBezTo>
                  <a:cubicBezTo>
                    <a:pt x="140" y="147"/>
                    <a:pt x="139" y="146"/>
                    <a:pt x="139" y="145"/>
                  </a:cubicBezTo>
                  <a:cubicBezTo>
                    <a:pt x="135" y="137"/>
                    <a:pt x="135" y="137"/>
                    <a:pt x="135" y="137"/>
                  </a:cubicBezTo>
                  <a:cubicBezTo>
                    <a:pt x="149" y="131"/>
                    <a:pt x="158" y="117"/>
                    <a:pt x="160" y="101"/>
                  </a:cubicBezTo>
                  <a:cubicBezTo>
                    <a:pt x="171" y="99"/>
                    <a:pt x="180" y="89"/>
                    <a:pt x="180" y="77"/>
                  </a:cubicBezTo>
                  <a:cubicBezTo>
                    <a:pt x="180" y="71"/>
                    <a:pt x="180" y="71"/>
                    <a:pt x="180" y="71"/>
                  </a:cubicBezTo>
                  <a:cubicBezTo>
                    <a:pt x="180" y="49"/>
                    <a:pt x="163" y="32"/>
                    <a:pt x="141" y="32"/>
                  </a:cubicBezTo>
                  <a:close/>
                  <a:moveTo>
                    <a:pt x="155" y="87"/>
                  </a:moveTo>
                  <a:cubicBezTo>
                    <a:pt x="140" y="87"/>
                    <a:pt x="140" y="87"/>
                    <a:pt x="140" y="87"/>
                  </a:cubicBezTo>
                  <a:cubicBezTo>
                    <a:pt x="135" y="87"/>
                    <a:pt x="130" y="82"/>
                    <a:pt x="130" y="77"/>
                  </a:cubicBezTo>
                  <a:cubicBezTo>
                    <a:pt x="120" y="77"/>
                    <a:pt x="120" y="77"/>
                    <a:pt x="120" y="77"/>
                  </a:cubicBezTo>
                  <a:cubicBezTo>
                    <a:pt x="120" y="88"/>
                    <a:pt x="129" y="97"/>
                    <a:pt x="140" y="97"/>
                  </a:cubicBezTo>
                  <a:cubicBezTo>
                    <a:pt x="145" y="97"/>
                    <a:pt x="145" y="97"/>
                    <a:pt x="145" y="97"/>
                  </a:cubicBezTo>
                  <a:cubicBezTo>
                    <a:pt x="145" y="110"/>
                    <a:pt x="137" y="121"/>
                    <a:pt x="125" y="12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06" y="109"/>
                    <a:pt x="106" y="109"/>
                    <a:pt x="106" y="109"/>
                  </a:cubicBezTo>
                  <a:cubicBezTo>
                    <a:pt x="115" y="127"/>
                    <a:pt x="115" y="127"/>
                    <a:pt x="115" y="127"/>
                  </a:cubicBezTo>
                  <a:cubicBezTo>
                    <a:pt x="88" y="127"/>
                    <a:pt x="88" y="127"/>
                    <a:pt x="88" y="127"/>
                  </a:cubicBezTo>
                  <a:cubicBezTo>
                    <a:pt x="82" y="133"/>
                    <a:pt x="75" y="138"/>
                    <a:pt x="66" y="142"/>
                  </a:cubicBezTo>
                  <a:cubicBezTo>
                    <a:pt x="58" y="145"/>
                    <a:pt x="49" y="147"/>
                    <a:pt x="40" y="147"/>
                  </a:cubicBezTo>
                  <a:cubicBezTo>
                    <a:pt x="35" y="147"/>
                    <a:pt x="31" y="143"/>
                    <a:pt x="30" y="138"/>
                  </a:cubicBezTo>
                  <a:cubicBezTo>
                    <a:pt x="36" y="126"/>
                    <a:pt x="46" y="117"/>
                    <a:pt x="57" y="111"/>
                  </a:cubicBezTo>
                  <a:cubicBezTo>
                    <a:pt x="66" y="107"/>
                    <a:pt x="76" y="110"/>
                    <a:pt x="81" y="119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83" y="101"/>
                    <a:pt x="66" y="96"/>
                    <a:pt x="53" y="102"/>
                  </a:cubicBezTo>
                  <a:cubicBezTo>
                    <a:pt x="40" y="109"/>
                    <a:pt x="29" y="119"/>
                    <a:pt x="22" y="131"/>
                  </a:cubicBezTo>
                  <a:cubicBezTo>
                    <a:pt x="18" y="130"/>
                    <a:pt x="15" y="126"/>
                    <a:pt x="15" y="122"/>
                  </a:cubicBezTo>
                  <a:cubicBezTo>
                    <a:pt x="15" y="110"/>
                    <a:pt x="20" y="99"/>
                    <a:pt x="28" y="91"/>
                  </a:cubicBezTo>
                  <a:cubicBezTo>
                    <a:pt x="47" y="72"/>
                    <a:pt x="72" y="62"/>
                    <a:pt x="99" y="6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110" y="59"/>
                    <a:pt x="114" y="56"/>
                    <a:pt x="118" y="53"/>
                  </a:cubicBezTo>
                  <a:cubicBezTo>
                    <a:pt x="111" y="50"/>
                    <a:pt x="105" y="48"/>
                    <a:pt x="100" y="43"/>
                  </a:cubicBezTo>
                  <a:cubicBezTo>
                    <a:pt x="93" y="36"/>
                    <a:pt x="90" y="27"/>
                    <a:pt x="90" y="17"/>
                  </a:cubicBezTo>
                  <a:cubicBezTo>
                    <a:pt x="100" y="16"/>
                    <a:pt x="109" y="20"/>
                    <a:pt x="117" y="27"/>
                  </a:cubicBezTo>
                  <a:cubicBezTo>
                    <a:pt x="120" y="31"/>
                    <a:pt x="123" y="35"/>
                    <a:pt x="124" y="40"/>
                  </a:cubicBezTo>
                  <a:cubicBezTo>
                    <a:pt x="125" y="43"/>
                    <a:pt x="125" y="46"/>
                    <a:pt x="126" y="49"/>
                  </a:cubicBezTo>
                  <a:cubicBezTo>
                    <a:pt x="131" y="48"/>
                    <a:pt x="136" y="47"/>
                    <a:pt x="141" y="47"/>
                  </a:cubicBezTo>
                  <a:cubicBezTo>
                    <a:pt x="154" y="47"/>
                    <a:pt x="165" y="58"/>
                    <a:pt x="165" y="71"/>
                  </a:cubicBezTo>
                  <a:cubicBezTo>
                    <a:pt x="165" y="77"/>
                    <a:pt x="165" y="77"/>
                    <a:pt x="165" y="77"/>
                  </a:cubicBezTo>
                  <a:cubicBezTo>
                    <a:pt x="165" y="82"/>
                    <a:pt x="161" y="87"/>
                    <a:pt x="155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4" name="长方形 48">
              <a:extLst>
                <a:ext uri="{FF2B5EF4-FFF2-40B4-BE49-F238E27FC236}">
                  <a16:creationId xmlns:a16="http://schemas.microsoft.com/office/drawing/2014/main" id="{23459443-BDD5-40AB-8287-5B3AD2E39B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97275" y="5424488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" name="组 15" descr="狗脸图标">
            <a:extLst>
              <a:ext uri="{FF2B5EF4-FFF2-40B4-BE49-F238E27FC236}">
                <a16:creationId xmlns:a16="http://schemas.microsoft.com/office/drawing/2014/main" id="{9C4F553B-13A6-4D86-ACF5-4C701919DC8E}"/>
              </a:ext>
            </a:extLst>
          </p:cNvPr>
          <p:cNvGrpSpPr/>
          <p:nvPr/>
        </p:nvGrpSpPr>
        <p:grpSpPr>
          <a:xfrm>
            <a:off x="4035425" y="5287963"/>
            <a:ext cx="571500" cy="508000"/>
            <a:chOff x="4035425" y="5287963"/>
            <a:chExt cx="571500" cy="508000"/>
          </a:xfrm>
          <a:solidFill>
            <a:schemeClr val="accent3"/>
          </a:solidFill>
        </p:grpSpPr>
        <p:sp>
          <p:nvSpPr>
            <p:cNvPr id="17" name="任意多边形(F) 18">
              <a:extLst>
                <a:ext uri="{FF2B5EF4-FFF2-40B4-BE49-F238E27FC236}">
                  <a16:creationId xmlns:a16="http://schemas.microsoft.com/office/drawing/2014/main" id="{AE976200-D194-4856-A2DC-FBB74ED741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73550" y="5573713"/>
              <a:ext cx="95250" cy="142875"/>
            </a:xfrm>
            <a:custGeom>
              <a:avLst/>
              <a:gdLst>
                <a:gd name="T0" fmla="*/ 40 w 60"/>
                <a:gd name="T1" fmla="*/ 42 h 90"/>
                <a:gd name="T2" fmla="*/ 58 w 60"/>
                <a:gd name="T3" fmla="*/ 16 h 90"/>
                <a:gd name="T4" fmla="*/ 50 w 60"/>
                <a:gd name="T5" fmla="*/ 0 h 90"/>
                <a:gd name="T6" fmla="*/ 10 w 60"/>
                <a:gd name="T7" fmla="*/ 0 h 90"/>
                <a:gd name="T8" fmla="*/ 2 w 60"/>
                <a:gd name="T9" fmla="*/ 16 h 90"/>
                <a:gd name="T10" fmla="*/ 20 w 60"/>
                <a:gd name="T11" fmla="*/ 42 h 90"/>
                <a:gd name="T12" fmla="*/ 20 w 60"/>
                <a:gd name="T13" fmla="*/ 70 h 90"/>
                <a:gd name="T14" fmla="*/ 0 w 60"/>
                <a:gd name="T15" fmla="*/ 70 h 90"/>
                <a:gd name="T16" fmla="*/ 0 w 60"/>
                <a:gd name="T17" fmla="*/ 90 h 90"/>
                <a:gd name="T18" fmla="*/ 60 w 60"/>
                <a:gd name="T19" fmla="*/ 90 h 90"/>
                <a:gd name="T20" fmla="*/ 60 w 60"/>
                <a:gd name="T21" fmla="*/ 70 h 90"/>
                <a:gd name="T22" fmla="*/ 40 w 60"/>
                <a:gd name="T23" fmla="*/ 70 h 90"/>
                <a:gd name="T24" fmla="*/ 40 w 60"/>
                <a:gd name="T25" fmla="*/ 4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90">
                  <a:moveTo>
                    <a:pt x="40" y="42"/>
                  </a:moveTo>
                  <a:lnTo>
                    <a:pt x="58" y="16"/>
                  </a:lnTo>
                  <a:lnTo>
                    <a:pt x="50" y="0"/>
                  </a:lnTo>
                  <a:lnTo>
                    <a:pt x="10" y="0"/>
                  </a:lnTo>
                  <a:lnTo>
                    <a:pt x="2" y="16"/>
                  </a:lnTo>
                  <a:lnTo>
                    <a:pt x="20" y="42"/>
                  </a:lnTo>
                  <a:lnTo>
                    <a:pt x="20" y="70"/>
                  </a:lnTo>
                  <a:lnTo>
                    <a:pt x="0" y="70"/>
                  </a:lnTo>
                  <a:lnTo>
                    <a:pt x="0" y="90"/>
                  </a:lnTo>
                  <a:lnTo>
                    <a:pt x="60" y="90"/>
                  </a:lnTo>
                  <a:lnTo>
                    <a:pt x="60" y="70"/>
                  </a:lnTo>
                  <a:lnTo>
                    <a:pt x="40" y="70"/>
                  </a:lnTo>
                  <a:lnTo>
                    <a:pt x="40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任意多边形(F) 19">
              <a:extLst>
                <a:ext uri="{FF2B5EF4-FFF2-40B4-BE49-F238E27FC236}">
                  <a16:creationId xmlns:a16="http://schemas.microsoft.com/office/drawing/2014/main" id="{4E721D48-3843-4923-B822-D670794725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35425" y="5287963"/>
              <a:ext cx="571500" cy="508000"/>
            </a:xfrm>
            <a:custGeom>
              <a:avLst/>
              <a:gdLst>
                <a:gd name="T0" fmla="*/ 157 w 180"/>
                <a:gd name="T1" fmla="*/ 7 h 160"/>
                <a:gd name="T2" fmla="*/ 140 w 180"/>
                <a:gd name="T3" fmla="*/ 0 h 160"/>
                <a:gd name="T4" fmla="*/ 40 w 180"/>
                <a:gd name="T5" fmla="*/ 0 h 160"/>
                <a:gd name="T6" fmla="*/ 23 w 180"/>
                <a:gd name="T7" fmla="*/ 7 h 160"/>
                <a:gd name="T8" fmla="*/ 0 w 180"/>
                <a:gd name="T9" fmla="*/ 30 h 160"/>
                <a:gd name="T10" fmla="*/ 0 w 180"/>
                <a:gd name="T11" fmla="*/ 120 h 160"/>
                <a:gd name="T12" fmla="*/ 37 w 180"/>
                <a:gd name="T13" fmla="*/ 96 h 160"/>
                <a:gd name="T14" fmla="*/ 37 w 180"/>
                <a:gd name="T15" fmla="*/ 96 h 160"/>
                <a:gd name="T16" fmla="*/ 50 w 180"/>
                <a:gd name="T17" fmla="*/ 129 h 160"/>
                <a:gd name="T18" fmla="*/ 50 w 180"/>
                <a:gd name="T19" fmla="*/ 130 h 160"/>
                <a:gd name="T20" fmla="*/ 80 w 180"/>
                <a:gd name="T21" fmla="*/ 160 h 160"/>
                <a:gd name="T22" fmla="*/ 100 w 180"/>
                <a:gd name="T23" fmla="*/ 160 h 160"/>
                <a:gd name="T24" fmla="*/ 130 w 180"/>
                <a:gd name="T25" fmla="*/ 130 h 160"/>
                <a:gd name="T26" fmla="*/ 142 w 180"/>
                <a:gd name="T27" fmla="*/ 99 h 160"/>
                <a:gd name="T28" fmla="*/ 144 w 180"/>
                <a:gd name="T29" fmla="*/ 97 h 160"/>
                <a:gd name="T30" fmla="*/ 180 w 180"/>
                <a:gd name="T31" fmla="*/ 120 h 160"/>
                <a:gd name="T32" fmla="*/ 180 w 180"/>
                <a:gd name="T33" fmla="*/ 30 h 160"/>
                <a:gd name="T34" fmla="*/ 157 w 180"/>
                <a:gd name="T35" fmla="*/ 7 h 160"/>
                <a:gd name="T36" fmla="*/ 30 w 180"/>
                <a:gd name="T37" fmla="*/ 80 h 160"/>
                <a:gd name="T38" fmla="*/ 10 w 180"/>
                <a:gd name="T39" fmla="*/ 108 h 160"/>
                <a:gd name="T40" fmla="*/ 10 w 180"/>
                <a:gd name="T41" fmla="*/ 34 h 160"/>
                <a:gd name="T42" fmla="*/ 30 w 180"/>
                <a:gd name="T43" fmla="*/ 14 h 160"/>
                <a:gd name="T44" fmla="*/ 30 w 180"/>
                <a:gd name="T45" fmla="*/ 80 h 160"/>
                <a:gd name="T46" fmla="*/ 135 w 180"/>
                <a:gd name="T47" fmla="*/ 84 h 160"/>
                <a:gd name="T48" fmla="*/ 131 w 180"/>
                <a:gd name="T49" fmla="*/ 89 h 160"/>
                <a:gd name="T50" fmla="*/ 115 w 180"/>
                <a:gd name="T51" fmla="*/ 130 h 160"/>
                <a:gd name="T52" fmla="*/ 100 w 180"/>
                <a:gd name="T53" fmla="*/ 145 h 160"/>
                <a:gd name="T54" fmla="*/ 80 w 180"/>
                <a:gd name="T55" fmla="*/ 145 h 160"/>
                <a:gd name="T56" fmla="*/ 65 w 180"/>
                <a:gd name="T57" fmla="*/ 130 h 160"/>
                <a:gd name="T58" fmla="*/ 65 w 180"/>
                <a:gd name="T59" fmla="*/ 129 h 160"/>
                <a:gd name="T60" fmla="*/ 47 w 180"/>
                <a:gd name="T61" fmla="*/ 86 h 160"/>
                <a:gd name="T62" fmla="*/ 45 w 180"/>
                <a:gd name="T63" fmla="*/ 84 h 160"/>
                <a:gd name="T64" fmla="*/ 45 w 180"/>
                <a:gd name="T65" fmla="*/ 15 h 160"/>
                <a:gd name="T66" fmla="*/ 135 w 180"/>
                <a:gd name="T67" fmla="*/ 15 h 160"/>
                <a:gd name="T68" fmla="*/ 135 w 180"/>
                <a:gd name="T69" fmla="*/ 84 h 160"/>
                <a:gd name="T70" fmla="*/ 170 w 180"/>
                <a:gd name="T71" fmla="*/ 108 h 160"/>
                <a:gd name="T72" fmla="*/ 150 w 180"/>
                <a:gd name="T73" fmla="*/ 80 h 160"/>
                <a:gd name="T74" fmla="*/ 150 w 180"/>
                <a:gd name="T75" fmla="*/ 14 h 160"/>
                <a:gd name="T76" fmla="*/ 170 w 180"/>
                <a:gd name="T77" fmla="*/ 34 h 160"/>
                <a:gd name="T78" fmla="*/ 170 w 180"/>
                <a:gd name="T79" fmla="*/ 10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0" h="160">
                  <a:moveTo>
                    <a:pt x="157" y="7"/>
                  </a:moveTo>
                  <a:cubicBezTo>
                    <a:pt x="153" y="2"/>
                    <a:pt x="147" y="0"/>
                    <a:pt x="1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4" y="0"/>
                    <a:pt x="28" y="2"/>
                    <a:pt x="23" y="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6" y="120"/>
                    <a:pt x="30" y="110"/>
                    <a:pt x="37" y="96"/>
                  </a:cubicBezTo>
                  <a:cubicBezTo>
                    <a:pt x="37" y="96"/>
                    <a:pt x="37" y="96"/>
                    <a:pt x="37" y="96"/>
                  </a:cubicBezTo>
                  <a:cubicBezTo>
                    <a:pt x="45" y="105"/>
                    <a:pt x="50" y="117"/>
                    <a:pt x="50" y="129"/>
                  </a:cubicBezTo>
                  <a:cubicBezTo>
                    <a:pt x="50" y="130"/>
                    <a:pt x="50" y="130"/>
                    <a:pt x="50" y="130"/>
                  </a:cubicBezTo>
                  <a:cubicBezTo>
                    <a:pt x="50" y="146"/>
                    <a:pt x="64" y="160"/>
                    <a:pt x="80" y="160"/>
                  </a:cubicBezTo>
                  <a:cubicBezTo>
                    <a:pt x="100" y="160"/>
                    <a:pt x="100" y="160"/>
                    <a:pt x="100" y="160"/>
                  </a:cubicBezTo>
                  <a:cubicBezTo>
                    <a:pt x="117" y="160"/>
                    <a:pt x="130" y="146"/>
                    <a:pt x="130" y="130"/>
                  </a:cubicBezTo>
                  <a:cubicBezTo>
                    <a:pt x="130" y="119"/>
                    <a:pt x="134" y="108"/>
                    <a:pt x="142" y="99"/>
                  </a:cubicBezTo>
                  <a:cubicBezTo>
                    <a:pt x="144" y="97"/>
                    <a:pt x="144" y="97"/>
                    <a:pt x="144" y="97"/>
                  </a:cubicBezTo>
                  <a:cubicBezTo>
                    <a:pt x="150" y="110"/>
                    <a:pt x="164" y="120"/>
                    <a:pt x="180" y="120"/>
                  </a:cubicBezTo>
                  <a:cubicBezTo>
                    <a:pt x="180" y="30"/>
                    <a:pt x="180" y="30"/>
                    <a:pt x="180" y="30"/>
                  </a:cubicBezTo>
                  <a:lnTo>
                    <a:pt x="157" y="7"/>
                  </a:lnTo>
                  <a:close/>
                  <a:moveTo>
                    <a:pt x="30" y="80"/>
                  </a:moveTo>
                  <a:cubicBezTo>
                    <a:pt x="30" y="93"/>
                    <a:pt x="22" y="104"/>
                    <a:pt x="10" y="108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30" y="14"/>
                    <a:pt x="30" y="14"/>
                    <a:pt x="30" y="14"/>
                  </a:cubicBezTo>
                  <a:lnTo>
                    <a:pt x="30" y="80"/>
                  </a:lnTo>
                  <a:close/>
                  <a:moveTo>
                    <a:pt x="135" y="84"/>
                  </a:moveTo>
                  <a:cubicBezTo>
                    <a:pt x="131" y="89"/>
                    <a:pt x="131" y="89"/>
                    <a:pt x="131" y="89"/>
                  </a:cubicBezTo>
                  <a:cubicBezTo>
                    <a:pt x="121" y="101"/>
                    <a:pt x="115" y="115"/>
                    <a:pt x="115" y="130"/>
                  </a:cubicBezTo>
                  <a:cubicBezTo>
                    <a:pt x="115" y="138"/>
                    <a:pt x="108" y="145"/>
                    <a:pt x="100" y="145"/>
                  </a:cubicBezTo>
                  <a:cubicBezTo>
                    <a:pt x="80" y="145"/>
                    <a:pt x="80" y="145"/>
                    <a:pt x="80" y="145"/>
                  </a:cubicBezTo>
                  <a:cubicBezTo>
                    <a:pt x="72" y="145"/>
                    <a:pt x="65" y="138"/>
                    <a:pt x="65" y="130"/>
                  </a:cubicBezTo>
                  <a:cubicBezTo>
                    <a:pt x="65" y="129"/>
                    <a:pt x="65" y="129"/>
                    <a:pt x="65" y="129"/>
                  </a:cubicBezTo>
                  <a:cubicBezTo>
                    <a:pt x="65" y="113"/>
                    <a:pt x="59" y="97"/>
                    <a:pt x="47" y="86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135" y="15"/>
                    <a:pt x="135" y="15"/>
                    <a:pt x="135" y="15"/>
                  </a:cubicBezTo>
                  <a:lnTo>
                    <a:pt x="135" y="84"/>
                  </a:lnTo>
                  <a:close/>
                  <a:moveTo>
                    <a:pt x="170" y="108"/>
                  </a:moveTo>
                  <a:cubicBezTo>
                    <a:pt x="159" y="104"/>
                    <a:pt x="150" y="93"/>
                    <a:pt x="150" y="80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70" y="34"/>
                    <a:pt x="170" y="34"/>
                    <a:pt x="170" y="34"/>
                  </a:cubicBezTo>
                  <a:lnTo>
                    <a:pt x="170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任意多边形 20">
              <a:extLst>
                <a:ext uri="{FF2B5EF4-FFF2-40B4-BE49-F238E27FC236}">
                  <a16:creationId xmlns:a16="http://schemas.microsoft.com/office/drawing/2014/main" id="{309FCCD8-357D-4203-937E-879D649573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87825" y="5462588"/>
              <a:ext cx="127000" cy="63500"/>
            </a:xfrm>
            <a:custGeom>
              <a:avLst/>
              <a:gdLst>
                <a:gd name="T0" fmla="*/ 20 w 40"/>
                <a:gd name="T1" fmla="*/ 10 h 20"/>
                <a:gd name="T2" fmla="*/ 30 w 40"/>
                <a:gd name="T3" fmla="*/ 20 h 20"/>
                <a:gd name="T4" fmla="*/ 40 w 40"/>
                <a:gd name="T5" fmla="*/ 20 h 20"/>
                <a:gd name="T6" fmla="*/ 20 w 40"/>
                <a:gd name="T7" fmla="*/ 0 h 20"/>
                <a:gd name="T8" fmla="*/ 0 w 40"/>
                <a:gd name="T9" fmla="*/ 20 h 20"/>
                <a:gd name="T10" fmla="*/ 10 w 40"/>
                <a:gd name="T11" fmla="*/ 20 h 20"/>
                <a:gd name="T12" fmla="*/ 20 w 40"/>
                <a:gd name="T1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0">
                  <a:moveTo>
                    <a:pt x="20" y="10"/>
                  </a:moveTo>
                  <a:cubicBezTo>
                    <a:pt x="25" y="10"/>
                    <a:pt x="30" y="14"/>
                    <a:pt x="3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9"/>
                    <a:pt x="31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14"/>
                    <a:pt x="14" y="10"/>
                    <a:pt x="2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任意多边形(F) 21">
              <a:extLst>
                <a:ext uri="{FF2B5EF4-FFF2-40B4-BE49-F238E27FC236}">
                  <a16:creationId xmlns:a16="http://schemas.microsoft.com/office/drawing/2014/main" id="{34F8BE31-94EF-4B5B-B68C-E100A947D4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30700" y="5462588"/>
              <a:ext cx="127000" cy="63500"/>
            </a:xfrm>
            <a:custGeom>
              <a:avLst/>
              <a:gdLst>
                <a:gd name="T0" fmla="*/ 20 w 40"/>
                <a:gd name="T1" fmla="*/ 10 h 20"/>
                <a:gd name="T2" fmla="*/ 30 w 40"/>
                <a:gd name="T3" fmla="*/ 20 h 20"/>
                <a:gd name="T4" fmla="*/ 40 w 40"/>
                <a:gd name="T5" fmla="*/ 20 h 20"/>
                <a:gd name="T6" fmla="*/ 20 w 40"/>
                <a:gd name="T7" fmla="*/ 0 h 20"/>
                <a:gd name="T8" fmla="*/ 0 w 40"/>
                <a:gd name="T9" fmla="*/ 20 h 20"/>
                <a:gd name="T10" fmla="*/ 10 w 40"/>
                <a:gd name="T11" fmla="*/ 20 h 20"/>
                <a:gd name="T12" fmla="*/ 20 w 40"/>
                <a:gd name="T1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0">
                  <a:moveTo>
                    <a:pt x="20" y="10"/>
                  </a:moveTo>
                  <a:cubicBezTo>
                    <a:pt x="25" y="10"/>
                    <a:pt x="30" y="14"/>
                    <a:pt x="3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9"/>
                    <a:pt x="31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14"/>
                    <a:pt x="14" y="10"/>
                    <a:pt x="2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55" name="组 54" descr="乌龟图标">
            <a:extLst>
              <a:ext uri="{FF2B5EF4-FFF2-40B4-BE49-F238E27FC236}">
                <a16:creationId xmlns:a16="http://schemas.microsoft.com/office/drawing/2014/main" id="{3573525C-AB43-470E-8227-684FDD378188}"/>
              </a:ext>
            </a:extLst>
          </p:cNvPr>
          <p:cNvGrpSpPr/>
          <p:nvPr/>
        </p:nvGrpSpPr>
        <p:grpSpPr>
          <a:xfrm>
            <a:off x="4860925" y="5348288"/>
            <a:ext cx="671513" cy="409575"/>
            <a:chOff x="4860925" y="5348288"/>
            <a:chExt cx="671513" cy="409575"/>
          </a:xfrm>
        </p:grpSpPr>
        <p:sp>
          <p:nvSpPr>
            <p:cNvPr id="56" name="长方形 49">
              <a:extLst>
                <a:ext uri="{FF2B5EF4-FFF2-40B4-BE49-F238E27FC236}">
                  <a16:creationId xmlns:a16="http://schemas.microsoft.com/office/drawing/2014/main" id="{AE29EE07-9DA1-42C6-88C2-ABBE04EE33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40363" y="5535613"/>
              <a:ext cx="34925" cy="38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7" name="任意多边形(F) 50">
              <a:extLst>
                <a:ext uri="{FF2B5EF4-FFF2-40B4-BE49-F238E27FC236}">
                  <a16:creationId xmlns:a16="http://schemas.microsoft.com/office/drawing/2014/main" id="{CCD8CAA5-6BAE-4881-923A-84EFC833E87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60925" y="5348288"/>
              <a:ext cx="671513" cy="409575"/>
            </a:xfrm>
            <a:custGeom>
              <a:avLst/>
              <a:gdLst>
                <a:gd name="T0" fmla="*/ 166 w 211"/>
                <a:gd name="T1" fmla="*/ 49 h 129"/>
                <a:gd name="T2" fmla="*/ 85 w 211"/>
                <a:gd name="T3" fmla="*/ 0 h 129"/>
                <a:gd name="T4" fmla="*/ 12 w 211"/>
                <a:gd name="T5" fmla="*/ 94 h 129"/>
                <a:gd name="T6" fmla="*/ 0 w 211"/>
                <a:gd name="T7" fmla="*/ 106 h 129"/>
                <a:gd name="T8" fmla="*/ 12 w 211"/>
                <a:gd name="T9" fmla="*/ 129 h 129"/>
                <a:gd name="T10" fmla="*/ 47 w 211"/>
                <a:gd name="T11" fmla="*/ 106 h 129"/>
                <a:gd name="T12" fmla="*/ 123 w 211"/>
                <a:gd name="T13" fmla="*/ 129 h 129"/>
                <a:gd name="T14" fmla="*/ 158 w 211"/>
                <a:gd name="T15" fmla="*/ 94 h 129"/>
                <a:gd name="T16" fmla="*/ 211 w 211"/>
                <a:gd name="T17" fmla="*/ 68 h 129"/>
                <a:gd name="T18" fmla="*/ 120 w 211"/>
                <a:gd name="T19" fmla="*/ 28 h 129"/>
                <a:gd name="T20" fmla="*/ 125 w 211"/>
                <a:gd name="T21" fmla="*/ 59 h 129"/>
                <a:gd name="T22" fmla="*/ 120 w 211"/>
                <a:gd name="T23" fmla="*/ 28 h 129"/>
                <a:gd name="T24" fmla="*/ 110 w 211"/>
                <a:gd name="T25" fmla="*/ 21 h 129"/>
                <a:gd name="T26" fmla="*/ 70 w 211"/>
                <a:gd name="T27" fmla="*/ 41 h 129"/>
                <a:gd name="T28" fmla="*/ 85 w 211"/>
                <a:gd name="T29" fmla="*/ 16 h 129"/>
                <a:gd name="T30" fmla="*/ 59 w 211"/>
                <a:gd name="T31" fmla="*/ 46 h 129"/>
                <a:gd name="T32" fmla="*/ 28 w 211"/>
                <a:gd name="T33" fmla="*/ 59 h 129"/>
                <a:gd name="T34" fmla="*/ 35 w 211"/>
                <a:gd name="T35" fmla="*/ 118 h 129"/>
                <a:gd name="T36" fmla="*/ 24 w 211"/>
                <a:gd name="T37" fmla="*/ 106 h 129"/>
                <a:gd name="T38" fmla="*/ 35 w 211"/>
                <a:gd name="T39" fmla="*/ 118 h 129"/>
                <a:gd name="T40" fmla="*/ 26 w 211"/>
                <a:gd name="T41" fmla="*/ 72 h 129"/>
                <a:gd name="T42" fmla="*/ 69 w 211"/>
                <a:gd name="T43" fmla="*/ 53 h 129"/>
                <a:gd name="T44" fmla="*/ 120 w 211"/>
                <a:gd name="T45" fmla="*/ 72 h 129"/>
                <a:gd name="T46" fmla="*/ 144 w 211"/>
                <a:gd name="T47" fmla="*/ 90 h 129"/>
                <a:gd name="T48" fmla="*/ 147 w 211"/>
                <a:gd name="T49" fmla="*/ 118 h 129"/>
                <a:gd name="T50" fmla="*/ 135 w 211"/>
                <a:gd name="T51" fmla="*/ 106 h 129"/>
                <a:gd name="T52" fmla="*/ 147 w 211"/>
                <a:gd name="T53" fmla="*/ 118 h 129"/>
                <a:gd name="T54" fmla="*/ 174 w 211"/>
                <a:gd name="T55" fmla="*/ 57 h 129"/>
                <a:gd name="T56" fmla="*/ 158 w 211"/>
                <a:gd name="T57" fmla="*/ 82 h 129"/>
                <a:gd name="T58" fmla="*/ 174 w 211"/>
                <a:gd name="T59" fmla="*/ 57 h 129"/>
                <a:gd name="T60" fmla="*/ 185 w 211"/>
                <a:gd name="T61" fmla="*/ 53 h 129"/>
                <a:gd name="T62" fmla="*/ 185 w 211"/>
                <a:gd name="T63" fmla="*/ 8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1" h="129">
                  <a:moveTo>
                    <a:pt x="185" y="41"/>
                  </a:moveTo>
                  <a:cubicBezTo>
                    <a:pt x="177" y="41"/>
                    <a:pt x="171" y="44"/>
                    <a:pt x="166" y="49"/>
                  </a:cubicBezTo>
                  <a:cubicBezTo>
                    <a:pt x="163" y="52"/>
                    <a:pt x="159" y="53"/>
                    <a:pt x="155" y="53"/>
                  </a:cubicBezTo>
                  <a:cubicBezTo>
                    <a:pt x="147" y="23"/>
                    <a:pt x="118" y="0"/>
                    <a:pt x="85" y="0"/>
                  </a:cubicBezTo>
                  <a:cubicBezTo>
                    <a:pt x="45" y="0"/>
                    <a:pt x="12" y="33"/>
                    <a:pt x="12" y="74"/>
                  </a:cubicBezTo>
                  <a:cubicBezTo>
                    <a:pt x="12" y="94"/>
                    <a:pt x="12" y="94"/>
                    <a:pt x="12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2" y="129"/>
                    <a:pt x="12" y="129"/>
                    <a:pt x="12" y="129"/>
                  </a:cubicBezTo>
                  <a:cubicBezTo>
                    <a:pt x="47" y="129"/>
                    <a:pt x="47" y="129"/>
                    <a:pt x="47" y="129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123" y="106"/>
                    <a:pt x="123" y="106"/>
                    <a:pt x="123" y="106"/>
                  </a:cubicBezTo>
                  <a:cubicBezTo>
                    <a:pt x="123" y="129"/>
                    <a:pt x="123" y="129"/>
                    <a:pt x="123" y="129"/>
                  </a:cubicBezTo>
                  <a:cubicBezTo>
                    <a:pt x="158" y="129"/>
                    <a:pt x="158" y="129"/>
                    <a:pt x="158" y="129"/>
                  </a:cubicBezTo>
                  <a:cubicBezTo>
                    <a:pt x="158" y="94"/>
                    <a:pt x="158" y="94"/>
                    <a:pt x="158" y="94"/>
                  </a:cubicBezTo>
                  <a:cubicBezTo>
                    <a:pt x="185" y="94"/>
                    <a:pt x="185" y="94"/>
                    <a:pt x="185" y="94"/>
                  </a:cubicBezTo>
                  <a:cubicBezTo>
                    <a:pt x="199" y="94"/>
                    <a:pt x="211" y="82"/>
                    <a:pt x="211" y="68"/>
                  </a:cubicBezTo>
                  <a:cubicBezTo>
                    <a:pt x="211" y="53"/>
                    <a:pt x="199" y="41"/>
                    <a:pt x="185" y="41"/>
                  </a:cubicBezTo>
                  <a:close/>
                  <a:moveTo>
                    <a:pt x="120" y="28"/>
                  </a:moveTo>
                  <a:cubicBezTo>
                    <a:pt x="131" y="35"/>
                    <a:pt x="139" y="46"/>
                    <a:pt x="142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11" y="46"/>
                    <a:pt x="111" y="46"/>
                    <a:pt x="111" y="46"/>
                  </a:cubicBezTo>
                  <a:lnTo>
                    <a:pt x="120" y="28"/>
                  </a:lnTo>
                  <a:close/>
                  <a:moveTo>
                    <a:pt x="85" y="16"/>
                  </a:moveTo>
                  <a:cubicBezTo>
                    <a:pt x="94" y="16"/>
                    <a:pt x="102" y="18"/>
                    <a:pt x="110" y="2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70" y="41"/>
                    <a:pt x="70" y="41"/>
                    <a:pt x="70" y="41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68" y="18"/>
                    <a:pt x="76" y="16"/>
                    <a:pt x="85" y="16"/>
                  </a:cubicBezTo>
                  <a:close/>
                  <a:moveTo>
                    <a:pt x="50" y="28"/>
                  </a:moveTo>
                  <a:cubicBezTo>
                    <a:pt x="59" y="46"/>
                    <a:pt x="59" y="46"/>
                    <a:pt x="59" y="46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32" y="46"/>
                    <a:pt x="39" y="35"/>
                    <a:pt x="50" y="28"/>
                  </a:cubicBezTo>
                  <a:close/>
                  <a:moveTo>
                    <a:pt x="35" y="118"/>
                  </a:moveTo>
                  <a:cubicBezTo>
                    <a:pt x="24" y="118"/>
                    <a:pt x="24" y="118"/>
                    <a:pt x="24" y="118"/>
                  </a:cubicBezTo>
                  <a:cubicBezTo>
                    <a:pt x="24" y="106"/>
                    <a:pt x="24" y="106"/>
                    <a:pt x="24" y="106"/>
                  </a:cubicBezTo>
                  <a:cubicBezTo>
                    <a:pt x="35" y="106"/>
                    <a:pt x="35" y="106"/>
                    <a:pt x="35" y="106"/>
                  </a:cubicBezTo>
                  <a:lnTo>
                    <a:pt x="35" y="118"/>
                  </a:lnTo>
                  <a:close/>
                  <a:moveTo>
                    <a:pt x="26" y="90"/>
                  </a:moveTo>
                  <a:cubicBezTo>
                    <a:pt x="26" y="90"/>
                    <a:pt x="26" y="73"/>
                    <a:pt x="26" y="72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20" y="72"/>
                    <a:pt x="120" y="72"/>
                    <a:pt x="120" y="72"/>
                  </a:cubicBezTo>
                  <a:cubicBezTo>
                    <a:pt x="144" y="72"/>
                    <a:pt x="144" y="72"/>
                    <a:pt x="144" y="72"/>
                  </a:cubicBezTo>
                  <a:cubicBezTo>
                    <a:pt x="144" y="73"/>
                    <a:pt x="144" y="90"/>
                    <a:pt x="144" y="90"/>
                  </a:cubicBezTo>
                  <a:lnTo>
                    <a:pt x="26" y="90"/>
                  </a:lnTo>
                  <a:close/>
                  <a:moveTo>
                    <a:pt x="147" y="118"/>
                  </a:moveTo>
                  <a:cubicBezTo>
                    <a:pt x="135" y="118"/>
                    <a:pt x="135" y="118"/>
                    <a:pt x="135" y="118"/>
                  </a:cubicBezTo>
                  <a:cubicBezTo>
                    <a:pt x="135" y="106"/>
                    <a:pt x="135" y="106"/>
                    <a:pt x="135" y="106"/>
                  </a:cubicBezTo>
                  <a:cubicBezTo>
                    <a:pt x="147" y="106"/>
                    <a:pt x="147" y="106"/>
                    <a:pt x="147" y="106"/>
                  </a:cubicBezTo>
                  <a:lnTo>
                    <a:pt x="147" y="118"/>
                  </a:lnTo>
                  <a:close/>
                  <a:moveTo>
                    <a:pt x="174" y="57"/>
                  </a:moveTo>
                  <a:cubicBezTo>
                    <a:pt x="174" y="57"/>
                    <a:pt x="174" y="57"/>
                    <a:pt x="174" y="57"/>
                  </a:cubicBezTo>
                  <a:moveTo>
                    <a:pt x="185" y="82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158" y="82"/>
                    <a:pt x="158" y="68"/>
                    <a:pt x="158" y="65"/>
                  </a:cubicBezTo>
                  <a:cubicBezTo>
                    <a:pt x="164" y="64"/>
                    <a:pt x="170" y="62"/>
                    <a:pt x="174" y="57"/>
                  </a:cubicBezTo>
                  <a:cubicBezTo>
                    <a:pt x="174" y="57"/>
                    <a:pt x="174" y="57"/>
                    <a:pt x="174" y="57"/>
                  </a:cubicBezTo>
                  <a:cubicBezTo>
                    <a:pt x="177" y="54"/>
                    <a:pt x="181" y="53"/>
                    <a:pt x="185" y="53"/>
                  </a:cubicBezTo>
                  <a:cubicBezTo>
                    <a:pt x="193" y="53"/>
                    <a:pt x="199" y="60"/>
                    <a:pt x="199" y="68"/>
                  </a:cubicBezTo>
                  <a:cubicBezTo>
                    <a:pt x="199" y="76"/>
                    <a:pt x="193" y="82"/>
                    <a:pt x="185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7" name="组 36" descr="青蛙图标">
            <a:extLst>
              <a:ext uri="{FF2B5EF4-FFF2-40B4-BE49-F238E27FC236}">
                <a16:creationId xmlns:a16="http://schemas.microsoft.com/office/drawing/2014/main" id="{1F266A72-13FA-4C52-A256-8A1C96B22A43}"/>
              </a:ext>
            </a:extLst>
          </p:cNvPr>
          <p:cNvGrpSpPr/>
          <p:nvPr/>
        </p:nvGrpSpPr>
        <p:grpSpPr>
          <a:xfrm>
            <a:off x="5786438" y="5294313"/>
            <a:ext cx="571500" cy="485775"/>
            <a:chOff x="5786438" y="5294313"/>
            <a:chExt cx="571500" cy="485775"/>
          </a:xfrm>
          <a:solidFill>
            <a:schemeClr val="accent1"/>
          </a:solidFill>
        </p:grpSpPr>
        <p:sp>
          <p:nvSpPr>
            <p:cNvPr id="38" name="任意多边形(F) 35">
              <a:extLst>
                <a:ext uri="{FF2B5EF4-FFF2-40B4-BE49-F238E27FC236}">
                  <a16:creationId xmlns:a16="http://schemas.microsoft.com/office/drawing/2014/main" id="{E562AAC8-D6ED-49E1-AD21-9D433E2F32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786438" y="5294313"/>
              <a:ext cx="571500" cy="485775"/>
            </a:xfrm>
            <a:custGeom>
              <a:avLst/>
              <a:gdLst>
                <a:gd name="T0" fmla="*/ 164 w 180"/>
                <a:gd name="T1" fmla="*/ 39 h 153"/>
                <a:gd name="T2" fmla="*/ 156 w 180"/>
                <a:gd name="T3" fmla="*/ 12 h 153"/>
                <a:gd name="T4" fmla="*/ 115 w 180"/>
                <a:gd name="T5" fmla="*/ 11 h 153"/>
                <a:gd name="T6" fmla="*/ 90 w 180"/>
                <a:gd name="T7" fmla="*/ 8 h 153"/>
                <a:gd name="T8" fmla="*/ 65 w 180"/>
                <a:gd name="T9" fmla="*/ 11 h 153"/>
                <a:gd name="T10" fmla="*/ 24 w 180"/>
                <a:gd name="T11" fmla="*/ 12 h 153"/>
                <a:gd name="T12" fmla="*/ 16 w 180"/>
                <a:gd name="T13" fmla="*/ 39 h 153"/>
                <a:gd name="T14" fmla="*/ 0 w 180"/>
                <a:gd name="T15" fmla="*/ 80 h 153"/>
                <a:gd name="T16" fmla="*/ 90 w 180"/>
                <a:gd name="T17" fmla="*/ 153 h 153"/>
                <a:gd name="T18" fmla="*/ 180 w 180"/>
                <a:gd name="T19" fmla="*/ 80 h 153"/>
                <a:gd name="T20" fmla="*/ 164 w 180"/>
                <a:gd name="T21" fmla="*/ 39 h 153"/>
                <a:gd name="T22" fmla="*/ 121 w 180"/>
                <a:gd name="T23" fmla="*/ 19 h 153"/>
                <a:gd name="T24" fmla="*/ 135 w 180"/>
                <a:gd name="T25" fmla="*/ 13 h 153"/>
                <a:gd name="T26" fmla="*/ 149 w 180"/>
                <a:gd name="T27" fmla="*/ 19 h 153"/>
                <a:gd name="T28" fmla="*/ 149 w 180"/>
                <a:gd name="T29" fmla="*/ 47 h 153"/>
                <a:gd name="T30" fmla="*/ 121 w 180"/>
                <a:gd name="T31" fmla="*/ 47 h 153"/>
                <a:gd name="T32" fmla="*/ 121 w 180"/>
                <a:gd name="T33" fmla="*/ 19 h 153"/>
                <a:gd name="T34" fmla="*/ 31 w 180"/>
                <a:gd name="T35" fmla="*/ 19 h 153"/>
                <a:gd name="T36" fmla="*/ 45 w 180"/>
                <a:gd name="T37" fmla="*/ 13 h 153"/>
                <a:gd name="T38" fmla="*/ 59 w 180"/>
                <a:gd name="T39" fmla="*/ 19 h 153"/>
                <a:gd name="T40" fmla="*/ 59 w 180"/>
                <a:gd name="T41" fmla="*/ 47 h 153"/>
                <a:gd name="T42" fmla="*/ 31 w 180"/>
                <a:gd name="T43" fmla="*/ 47 h 153"/>
                <a:gd name="T44" fmla="*/ 31 w 180"/>
                <a:gd name="T45" fmla="*/ 19 h 153"/>
                <a:gd name="T46" fmla="*/ 90 w 180"/>
                <a:gd name="T47" fmla="*/ 138 h 153"/>
                <a:gd name="T48" fmla="*/ 25 w 180"/>
                <a:gd name="T49" fmla="*/ 109 h 153"/>
                <a:gd name="T50" fmla="*/ 60 w 180"/>
                <a:gd name="T51" fmla="*/ 118 h 153"/>
                <a:gd name="T52" fmla="*/ 120 w 180"/>
                <a:gd name="T53" fmla="*/ 118 h 153"/>
                <a:gd name="T54" fmla="*/ 155 w 180"/>
                <a:gd name="T55" fmla="*/ 109 h 153"/>
                <a:gd name="T56" fmla="*/ 90 w 180"/>
                <a:gd name="T57" fmla="*/ 138 h 153"/>
                <a:gd name="T58" fmla="*/ 120 w 180"/>
                <a:gd name="T59" fmla="*/ 108 h 153"/>
                <a:gd name="T60" fmla="*/ 60 w 180"/>
                <a:gd name="T61" fmla="*/ 108 h 153"/>
                <a:gd name="T62" fmla="*/ 16 w 180"/>
                <a:gd name="T63" fmla="*/ 90 h 153"/>
                <a:gd name="T64" fmla="*/ 15 w 180"/>
                <a:gd name="T65" fmla="*/ 80 h 153"/>
                <a:gd name="T66" fmla="*/ 24 w 180"/>
                <a:gd name="T67" fmla="*/ 54 h 153"/>
                <a:gd name="T68" fmla="*/ 24 w 180"/>
                <a:gd name="T69" fmla="*/ 54 h 153"/>
                <a:gd name="T70" fmla="*/ 45 w 180"/>
                <a:gd name="T71" fmla="*/ 63 h 153"/>
                <a:gd name="T72" fmla="*/ 66 w 180"/>
                <a:gd name="T73" fmla="*/ 54 h 153"/>
                <a:gd name="T74" fmla="*/ 74 w 180"/>
                <a:gd name="T75" fmla="*/ 24 h 153"/>
                <a:gd name="T76" fmla="*/ 90 w 180"/>
                <a:gd name="T77" fmla="*/ 23 h 153"/>
                <a:gd name="T78" fmla="*/ 106 w 180"/>
                <a:gd name="T79" fmla="*/ 24 h 153"/>
                <a:gd name="T80" fmla="*/ 114 w 180"/>
                <a:gd name="T81" fmla="*/ 54 h 153"/>
                <a:gd name="T82" fmla="*/ 135 w 180"/>
                <a:gd name="T83" fmla="*/ 63 h 153"/>
                <a:gd name="T84" fmla="*/ 156 w 180"/>
                <a:gd name="T85" fmla="*/ 54 h 153"/>
                <a:gd name="T86" fmla="*/ 156 w 180"/>
                <a:gd name="T87" fmla="*/ 54 h 153"/>
                <a:gd name="T88" fmla="*/ 165 w 180"/>
                <a:gd name="T89" fmla="*/ 80 h 153"/>
                <a:gd name="T90" fmla="*/ 164 w 180"/>
                <a:gd name="T91" fmla="*/ 90 h 153"/>
                <a:gd name="T92" fmla="*/ 120 w 180"/>
                <a:gd name="T93" fmla="*/ 108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0" h="153">
                  <a:moveTo>
                    <a:pt x="164" y="39"/>
                  </a:moveTo>
                  <a:cubicBezTo>
                    <a:pt x="166" y="30"/>
                    <a:pt x="164" y="19"/>
                    <a:pt x="156" y="12"/>
                  </a:cubicBezTo>
                  <a:cubicBezTo>
                    <a:pt x="145" y="0"/>
                    <a:pt x="127" y="0"/>
                    <a:pt x="115" y="11"/>
                  </a:cubicBezTo>
                  <a:cubicBezTo>
                    <a:pt x="107" y="9"/>
                    <a:pt x="99" y="8"/>
                    <a:pt x="90" y="8"/>
                  </a:cubicBezTo>
                  <a:cubicBezTo>
                    <a:pt x="81" y="8"/>
                    <a:pt x="73" y="9"/>
                    <a:pt x="65" y="11"/>
                  </a:cubicBezTo>
                  <a:cubicBezTo>
                    <a:pt x="53" y="0"/>
                    <a:pt x="35" y="0"/>
                    <a:pt x="24" y="12"/>
                  </a:cubicBezTo>
                  <a:cubicBezTo>
                    <a:pt x="16" y="19"/>
                    <a:pt x="14" y="30"/>
                    <a:pt x="16" y="39"/>
                  </a:cubicBezTo>
                  <a:cubicBezTo>
                    <a:pt x="6" y="51"/>
                    <a:pt x="0" y="65"/>
                    <a:pt x="0" y="80"/>
                  </a:cubicBezTo>
                  <a:cubicBezTo>
                    <a:pt x="0" y="120"/>
                    <a:pt x="40" y="153"/>
                    <a:pt x="90" y="153"/>
                  </a:cubicBezTo>
                  <a:cubicBezTo>
                    <a:pt x="140" y="153"/>
                    <a:pt x="180" y="120"/>
                    <a:pt x="180" y="80"/>
                  </a:cubicBezTo>
                  <a:cubicBezTo>
                    <a:pt x="180" y="65"/>
                    <a:pt x="174" y="51"/>
                    <a:pt x="164" y="39"/>
                  </a:cubicBezTo>
                  <a:close/>
                  <a:moveTo>
                    <a:pt x="121" y="19"/>
                  </a:moveTo>
                  <a:cubicBezTo>
                    <a:pt x="125" y="15"/>
                    <a:pt x="130" y="13"/>
                    <a:pt x="135" y="13"/>
                  </a:cubicBezTo>
                  <a:cubicBezTo>
                    <a:pt x="140" y="13"/>
                    <a:pt x="145" y="15"/>
                    <a:pt x="149" y="19"/>
                  </a:cubicBezTo>
                  <a:cubicBezTo>
                    <a:pt x="157" y="27"/>
                    <a:pt x="157" y="39"/>
                    <a:pt x="149" y="47"/>
                  </a:cubicBezTo>
                  <a:cubicBezTo>
                    <a:pt x="141" y="55"/>
                    <a:pt x="129" y="55"/>
                    <a:pt x="121" y="47"/>
                  </a:cubicBezTo>
                  <a:cubicBezTo>
                    <a:pt x="113" y="39"/>
                    <a:pt x="113" y="27"/>
                    <a:pt x="121" y="19"/>
                  </a:cubicBezTo>
                  <a:close/>
                  <a:moveTo>
                    <a:pt x="31" y="19"/>
                  </a:moveTo>
                  <a:cubicBezTo>
                    <a:pt x="35" y="15"/>
                    <a:pt x="40" y="13"/>
                    <a:pt x="45" y="13"/>
                  </a:cubicBezTo>
                  <a:cubicBezTo>
                    <a:pt x="50" y="13"/>
                    <a:pt x="55" y="15"/>
                    <a:pt x="59" y="19"/>
                  </a:cubicBezTo>
                  <a:cubicBezTo>
                    <a:pt x="67" y="27"/>
                    <a:pt x="67" y="39"/>
                    <a:pt x="59" y="47"/>
                  </a:cubicBezTo>
                  <a:cubicBezTo>
                    <a:pt x="51" y="55"/>
                    <a:pt x="39" y="55"/>
                    <a:pt x="31" y="47"/>
                  </a:cubicBezTo>
                  <a:cubicBezTo>
                    <a:pt x="23" y="39"/>
                    <a:pt x="23" y="27"/>
                    <a:pt x="31" y="19"/>
                  </a:cubicBezTo>
                  <a:close/>
                  <a:moveTo>
                    <a:pt x="90" y="138"/>
                  </a:moveTo>
                  <a:cubicBezTo>
                    <a:pt x="62" y="138"/>
                    <a:pt x="38" y="126"/>
                    <a:pt x="25" y="109"/>
                  </a:cubicBezTo>
                  <a:cubicBezTo>
                    <a:pt x="36" y="115"/>
                    <a:pt x="48" y="118"/>
                    <a:pt x="60" y="118"/>
                  </a:cubicBezTo>
                  <a:cubicBezTo>
                    <a:pt x="120" y="118"/>
                    <a:pt x="120" y="118"/>
                    <a:pt x="120" y="118"/>
                  </a:cubicBezTo>
                  <a:cubicBezTo>
                    <a:pt x="132" y="118"/>
                    <a:pt x="144" y="115"/>
                    <a:pt x="155" y="109"/>
                  </a:cubicBezTo>
                  <a:cubicBezTo>
                    <a:pt x="142" y="126"/>
                    <a:pt x="118" y="138"/>
                    <a:pt x="90" y="138"/>
                  </a:cubicBezTo>
                  <a:close/>
                  <a:moveTo>
                    <a:pt x="120" y="108"/>
                  </a:moveTo>
                  <a:cubicBezTo>
                    <a:pt x="60" y="108"/>
                    <a:pt x="60" y="108"/>
                    <a:pt x="60" y="108"/>
                  </a:cubicBezTo>
                  <a:cubicBezTo>
                    <a:pt x="43" y="108"/>
                    <a:pt x="28" y="102"/>
                    <a:pt x="16" y="90"/>
                  </a:cubicBezTo>
                  <a:cubicBezTo>
                    <a:pt x="15" y="87"/>
                    <a:pt x="15" y="84"/>
                    <a:pt x="15" y="80"/>
                  </a:cubicBezTo>
                  <a:cubicBezTo>
                    <a:pt x="15" y="71"/>
                    <a:pt x="18" y="62"/>
                    <a:pt x="24" y="5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30" y="60"/>
                    <a:pt x="37" y="63"/>
                    <a:pt x="45" y="63"/>
                  </a:cubicBezTo>
                  <a:cubicBezTo>
                    <a:pt x="53" y="63"/>
                    <a:pt x="60" y="60"/>
                    <a:pt x="66" y="54"/>
                  </a:cubicBezTo>
                  <a:cubicBezTo>
                    <a:pt x="74" y="46"/>
                    <a:pt x="77" y="34"/>
                    <a:pt x="74" y="24"/>
                  </a:cubicBezTo>
                  <a:cubicBezTo>
                    <a:pt x="79" y="23"/>
                    <a:pt x="84" y="23"/>
                    <a:pt x="90" y="23"/>
                  </a:cubicBezTo>
                  <a:cubicBezTo>
                    <a:pt x="96" y="23"/>
                    <a:pt x="101" y="23"/>
                    <a:pt x="106" y="24"/>
                  </a:cubicBezTo>
                  <a:cubicBezTo>
                    <a:pt x="103" y="34"/>
                    <a:pt x="106" y="46"/>
                    <a:pt x="114" y="54"/>
                  </a:cubicBezTo>
                  <a:cubicBezTo>
                    <a:pt x="120" y="60"/>
                    <a:pt x="127" y="63"/>
                    <a:pt x="135" y="63"/>
                  </a:cubicBezTo>
                  <a:cubicBezTo>
                    <a:pt x="143" y="63"/>
                    <a:pt x="150" y="60"/>
                    <a:pt x="156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62" y="62"/>
                    <a:pt x="165" y="71"/>
                    <a:pt x="165" y="80"/>
                  </a:cubicBezTo>
                  <a:cubicBezTo>
                    <a:pt x="165" y="84"/>
                    <a:pt x="165" y="87"/>
                    <a:pt x="164" y="90"/>
                  </a:cubicBezTo>
                  <a:cubicBezTo>
                    <a:pt x="152" y="102"/>
                    <a:pt x="137" y="108"/>
                    <a:pt x="120" y="10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长方形 36">
              <a:extLst>
                <a:ext uri="{FF2B5EF4-FFF2-40B4-BE49-F238E27FC236}">
                  <a16:creationId xmlns:a16="http://schemas.microsoft.com/office/drawing/2014/main" id="{A2EBDB02-559F-4EF1-945D-ED342D19CF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4563" y="5541963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长方形 37">
              <a:extLst>
                <a:ext uri="{FF2B5EF4-FFF2-40B4-BE49-F238E27FC236}">
                  <a16:creationId xmlns:a16="http://schemas.microsoft.com/office/drawing/2014/main" id="{8F01BD61-2628-4278-B9E5-95098111DF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88063" y="5541963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任意多边形(F) 38">
              <a:extLst>
                <a:ext uri="{FF2B5EF4-FFF2-40B4-BE49-F238E27FC236}">
                  <a16:creationId xmlns:a16="http://schemas.microsoft.com/office/drawing/2014/main" id="{FE89F4C9-FC67-486E-A19E-20328F0960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907088" y="5376863"/>
              <a:ext cx="44450" cy="44450"/>
            </a:xfrm>
            <a:custGeom>
              <a:avLst/>
              <a:gdLst>
                <a:gd name="T0" fmla="*/ 28 w 28"/>
                <a:gd name="T1" fmla="*/ 14 h 28"/>
                <a:gd name="T2" fmla="*/ 14 w 28"/>
                <a:gd name="T3" fmla="*/ 0 h 28"/>
                <a:gd name="T4" fmla="*/ 0 w 28"/>
                <a:gd name="T5" fmla="*/ 14 h 28"/>
                <a:gd name="T6" fmla="*/ 14 w 28"/>
                <a:gd name="T7" fmla="*/ 28 h 28"/>
                <a:gd name="T8" fmla="*/ 28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4" y="28"/>
                  </a:lnTo>
                  <a:lnTo>
                    <a:pt x="2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任意多边形(F) 39">
              <a:extLst>
                <a:ext uri="{FF2B5EF4-FFF2-40B4-BE49-F238E27FC236}">
                  <a16:creationId xmlns:a16="http://schemas.microsoft.com/office/drawing/2014/main" id="{B33A2A7B-3360-46FA-A677-918F3E4831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2838" y="5376863"/>
              <a:ext cx="44450" cy="44450"/>
            </a:xfrm>
            <a:custGeom>
              <a:avLst/>
              <a:gdLst>
                <a:gd name="T0" fmla="*/ 28 w 28"/>
                <a:gd name="T1" fmla="*/ 14 h 28"/>
                <a:gd name="T2" fmla="*/ 14 w 28"/>
                <a:gd name="T3" fmla="*/ 0 h 28"/>
                <a:gd name="T4" fmla="*/ 0 w 28"/>
                <a:gd name="T5" fmla="*/ 14 h 28"/>
                <a:gd name="T6" fmla="*/ 14 w 28"/>
                <a:gd name="T7" fmla="*/ 28 h 28"/>
                <a:gd name="T8" fmla="*/ 28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4" y="28"/>
                  </a:lnTo>
                  <a:lnTo>
                    <a:pt x="2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3" name="组 42" descr="鸡图标">
            <a:extLst>
              <a:ext uri="{FF2B5EF4-FFF2-40B4-BE49-F238E27FC236}">
                <a16:creationId xmlns:a16="http://schemas.microsoft.com/office/drawing/2014/main" id="{081981DC-B454-45E8-B996-F00FC0B2A1BA}"/>
              </a:ext>
            </a:extLst>
          </p:cNvPr>
          <p:cNvGrpSpPr/>
          <p:nvPr/>
        </p:nvGrpSpPr>
        <p:grpSpPr>
          <a:xfrm>
            <a:off x="538162" y="6059488"/>
            <a:ext cx="571500" cy="508000"/>
            <a:chOff x="538162" y="6059488"/>
            <a:chExt cx="571500" cy="508000"/>
          </a:xfrm>
          <a:solidFill>
            <a:schemeClr val="accent4"/>
          </a:solidFill>
        </p:grpSpPr>
        <p:sp>
          <p:nvSpPr>
            <p:cNvPr id="44" name="任意多边形(F) 40">
              <a:extLst>
                <a:ext uri="{FF2B5EF4-FFF2-40B4-BE49-F238E27FC236}">
                  <a16:creationId xmlns:a16="http://schemas.microsoft.com/office/drawing/2014/main" id="{3F567E04-381D-4676-B5E4-63A9012690E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8162" y="6059488"/>
              <a:ext cx="571500" cy="508000"/>
            </a:xfrm>
            <a:custGeom>
              <a:avLst/>
              <a:gdLst>
                <a:gd name="T0" fmla="*/ 170 w 180"/>
                <a:gd name="T1" fmla="*/ 35 h 160"/>
                <a:gd name="T2" fmla="*/ 170 w 180"/>
                <a:gd name="T3" fmla="*/ 25 h 160"/>
                <a:gd name="T4" fmla="*/ 155 w 180"/>
                <a:gd name="T5" fmla="*/ 10 h 160"/>
                <a:gd name="T6" fmla="*/ 155 w 180"/>
                <a:gd name="T7" fmla="*/ 0 h 160"/>
                <a:gd name="T8" fmla="*/ 145 w 180"/>
                <a:gd name="T9" fmla="*/ 0 h 160"/>
                <a:gd name="T10" fmla="*/ 145 w 180"/>
                <a:gd name="T11" fmla="*/ 10 h 160"/>
                <a:gd name="T12" fmla="*/ 140 w 180"/>
                <a:gd name="T13" fmla="*/ 10 h 160"/>
                <a:gd name="T14" fmla="*/ 140 w 180"/>
                <a:gd name="T15" fmla="*/ 0 h 160"/>
                <a:gd name="T16" fmla="*/ 130 w 180"/>
                <a:gd name="T17" fmla="*/ 0 h 160"/>
                <a:gd name="T18" fmla="*/ 130 w 180"/>
                <a:gd name="T19" fmla="*/ 10 h 160"/>
                <a:gd name="T20" fmla="*/ 125 w 180"/>
                <a:gd name="T21" fmla="*/ 10 h 160"/>
                <a:gd name="T22" fmla="*/ 125 w 180"/>
                <a:gd name="T23" fmla="*/ 0 h 160"/>
                <a:gd name="T24" fmla="*/ 115 w 180"/>
                <a:gd name="T25" fmla="*/ 0 h 160"/>
                <a:gd name="T26" fmla="*/ 115 w 180"/>
                <a:gd name="T27" fmla="*/ 10 h 160"/>
                <a:gd name="T28" fmla="*/ 100 w 180"/>
                <a:gd name="T29" fmla="*/ 25 h 160"/>
                <a:gd name="T30" fmla="*/ 100 w 180"/>
                <a:gd name="T31" fmla="*/ 30 h 160"/>
                <a:gd name="T32" fmla="*/ 70 w 180"/>
                <a:gd name="T33" fmla="*/ 60 h 160"/>
                <a:gd name="T34" fmla="*/ 0 w 180"/>
                <a:gd name="T35" fmla="*/ 60 h 160"/>
                <a:gd name="T36" fmla="*/ 80 w 180"/>
                <a:gd name="T37" fmla="*/ 140 h 160"/>
                <a:gd name="T38" fmla="*/ 80 w 180"/>
                <a:gd name="T39" fmla="*/ 140 h 160"/>
                <a:gd name="T40" fmla="*/ 85 w 180"/>
                <a:gd name="T41" fmla="*/ 140 h 160"/>
                <a:gd name="T42" fmla="*/ 85 w 180"/>
                <a:gd name="T43" fmla="*/ 150 h 160"/>
                <a:gd name="T44" fmla="*/ 70 w 180"/>
                <a:gd name="T45" fmla="*/ 150 h 160"/>
                <a:gd name="T46" fmla="*/ 70 w 180"/>
                <a:gd name="T47" fmla="*/ 160 h 160"/>
                <a:gd name="T48" fmla="*/ 110 w 180"/>
                <a:gd name="T49" fmla="*/ 160 h 160"/>
                <a:gd name="T50" fmla="*/ 110 w 180"/>
                <a:gd name="T51" fmla="*/ 150 h 160"/>
                <a:gd name="T52" fmla="*/ 95 w 180"/>
                <a:gd name="T53" fmla="*/ 150 h 160"/>
                <a:gd name="T54" fmla="*/ 95 w 180"/>
                <a:gd name="T55" fmla="*/ 140 h 160"/>
                <a:gd name="T56" fmla="*/ 170 w 180"/>
                <a:gd name="T57" fmla="*/ 59 h 160"/>
                <a:gd name="T58" fmla="*/ 170 w 180"/>
                <a:gd name="T59" fmla="*/ 45 h 160"/>
                <a:gd name="T60" fmla="*/ 180 w 180"/>
                <a:gd name="T61" fmla="*/ 45 h 160"/>
                <a:gd name="T62" fmla="*/ 180 w 180"/>
                <a:gd name="T63" fmla="*/ 35 h 160"/>
                <a:gd name="T64" fmla="*/ 170 w 180"/>
                <a:gd name="T65" fmla="*/ 35 h 160"/>
                <a:gd name="T66" fmla="*/ 155 w 180"/>
                <a:gd name="T67" fmla="*/ 59 h 160"/>
                <a:gd name="T68" fmla="*/ 88 w 180"/>
                <a:gd name="T69" fmla="*/ 125 h 160"/>
                <a:gd name="T70" fmla="*/ 80 w 180"/>
                <a:gd name="T71" fmla="*/ 125 h 160"/>
                <a:gd name="T72" fmla="*/ 45 w 180"/>
                <a:gd name="T73" fmla="*/ 115 h 160"/>
                <a:gd name="T74" fmla="*/ 80 w 180"/>
                <a:gd name="T75" fmla="*/ 115 h 160"/>
                <a:gd name="T76" fmla="*/ 105 w 180"/>
                <a:gd name="T77" fmla="*/ 90 h 160"/>
                <a:gd name="T78" fmla="*/ 95 w 180"/>
                <a:gd name="T79" fmla="*/ 90 h 160"/>
                <a:gd name="T80" fmla="*/ 80 w 180"/>
                <a:gd name="T81" fmla="*/ 105 h 160"/>
                <a:gd name="T82" fmla="*/ 33 w 180"/>
                <a:gd name="T83" fmla="*/ 105 h 160"/>
                <a:gd name="T84" fmla="*/ 25 w 180"/>
                <a:gd name="T85" fmla="*/ 95 h 160"/>
                <a:gd name="T86" fmla="*/ 50 w 180"/>
                <a:gd name="T87" fmla="*/ 95 h 160"/>
                <a:gd name="T88" fmla="*/ 50 w 180"/>
                <a:gd name="T89" fmla="*/ 85 h 160"/>
                <a:gd name="T90" fmla="*/ 20 w 180"/>
                <a:gd name="T91" fmla="*/ 85 h 160"/>
                <a:gd name="T92" fmla="*/ 16 w 180"/>
                <a:gd name="T93" fmla="*/ 75 h 160"/>
                <a:gd name="T94" fmla="*/ 70 w 180"/>
                <a:gd name="T95" fmla="*/ 75 h 160"/>
                <a:gd name="T96" fmla="*/ 115 w 180"/>
                <a:gd name="T97" fmla="*/ 30 h 160"/>
                <a:gd name="T98" fmla="*/ 115 w 180"/>
                <a:gd name="T99" fmla="*/ 25 h 160"/>
                <a:gd name="T100" fmla="*/ 155 w 180"/>
                <a:gd name="T101" fmla="*/ 25 h 160"/>
                <a:gd name="T102" fmla="*/ 155 w 180"/>
                <a:gd name="T103" fmla="*/ 5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0" h="160">
                  <a:moveTo>
                    <a:pt x="170" y="35"/>
                  </a:moveTo>
                  <a:cubicBezTo>
                    <a:pt x="170" y="25"/>
                    <a:pt x="170" y="25"/>
                    <a:pt x="170" y="25"/>
                  </a:cubicBezTo>
                  <a:cubicBezTo>
                    <a:pt x="170" y="17"/>
                    <a:pt x="163" y="10"/>
                    <a:pt x="155" y="1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5" y="10"/>
                    <a:pt x="145" y="10"/>
                    <a:pt x="145" y="10"/>
                  </a:cubicBezTo>
                  <a:cubicBezTo>
                    <a:pt x="140" y="10"/>
                    <a:pt x="140" y="10"/>
                    <a:pt x="140" y="1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0" y="10"/>
                    <a:pt x="130" y="10"/>
                    <a:pt x="130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0"/>
                    <a:pt x="115" y="10"/>
                    <a:pt x="115" y="10"/>
                  </a:cubicBezTo>
                  <a:cubicBezTo>
                    <a:pt x="106" y="10"/>
                    <a:pt x="100" y="17"/>
                    <a:pt x="100" y="25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47"/>
                    <a:pt x="86" y="60"/>
                    <a:pt x="7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05"/>
                    <a:pt x="35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5" y="140"/>
                    <a:pt x="85" y="140"/>
                    <a:pt x="85" y="14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70" y="150"/>
                    <a:pt x="70" y="150"/>
                    <a:pt x="70" y="15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110" y="160"/>
                    <a:pt x="110" y="160"/>
                    <a:pt x="110" y="160"/>
                  </a:cubicBezTo>
                  <a:cubicBezTo>
                    <a:pt x="110" y="150"/>
                    <a:pt x="110" y="150"/>
                    <a:pt x="110" y="150"/>
                  </a:cubicBezTo>
                  <a:cubicBezTo>
                    <a:pt x="95" y="150"/>
                    <a:pt x="95" y="150"/>
                    <a:pt x="95" y="150"/>
                  </a:cubicBezTo>
                  <a:cubicBezTo>
                    <a:pt x="95" y="140"/>
                    <a:pt x="95" y="140"/>
                    <a:pt x="95" y="140"/>
                  </a:cubicBezTo>
                  <a:cubicBezTo>
                    <a:pt x="136" y="137"/>
                    <a:pt x="170" y="101"/>
                    <a:pt x="170" y="59"/>
                  </a:cubicBezTo>
                  <a:cubicBezTo>
                    <a:pt x="170" y="45"/>
                    <a:pt x="170" y="45"/>
                    <a:pt x="170" y="45"/>
                  </a:cubicBezTo>
                  <a:cubicBezTo>
                    <a:pt x="180" y="45"/>
                    <a:pt x="180" y="45"/>
                    <a:pt x="180" y="45"/>
                  </a:cubicBezTo>
                  <a:cubicBezTo>
                    <a:pt x="180" y="35"/>
                    <a:pt x="180" y="35"/>
                    <a:pt x="180" y="35"/>
                  </a:cubicBezTo>
                  <a:lnTo>
                    <a:pt x="170" y="35"/>
                  </a:lnTo>
                  <a:close/>
                  <a:moveTo>
                    <a:pt x="155" y="59"/>
                  </a:moveTo>
                  <a:cubicBezTo>
                    <a:pt x="155" y="95"/>
                    <a:pt x="125" y="125"/>
                    <a:pt x="88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67" y="125"/>
                    <a:pt x="55" y="122"/>
                    <a:pt x="45" y="115"/>
                  </a:cubicBezTo>
                  <a:cubicBezTo>
                    <a:pt x="80" y="115"/>
                    <a:pt x="80" y="115"/>
                    <a:pt x="80" y="115"/>
                  </a:cubicBezTo>
                  <a:cubicBezTo>
                    <a:pt x="93" y="115"/>
                    <a:pt x="105" y="104"/>
                    <a:pt x="105" y="90"/>
                  </a:cubicBezTo>
                  <a:cubicBezTo>
                    <a:pt x="95" y="90"/>
                    <a:pt x="95" y="90"/>
                    <a:pt x="95" y="90"/>
                  </a:cubicBezTo>
                  <a:cubicBezTo>
                    <a:pt x="95" y="99"/>
                    <a:pt x="88" y="105"/>
                    <a:pt x="80" y="105"/>
                  </a:cubicBezTo>
                  <a:cubicBezTo>
                    <a:pt x="33" y="105"/>
                    <a:pt x="33" y="105"/>
                    <a:pt x="33" y="105"/>
                  </a:cubicBezTo>
                  <a:cubicBezTo>
                    <a:pt x="30" y="102"/>
                    <a:pt x="27" y="99"/>
                    <a:pt x="25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18" y="82"/>
                    <a:pt x="17" y="79"/>
                    <a:pt x="16" y="75"/>
                  </a:cubicBezTo>
                  <a:cubicBezTo>
                    <a:pt x="70" y="75"/>
                    <a:pt x="70" y="75"/>
                    <a:pt x="70" y="75"/>
                  </a:cubicBezTo>
                  <a:cubicBezTo>
                    <a:pt x="94" y="75"/>
                    <a:pt x="115" y="55"/>
                    <a:pt x="115" y="30"/>
                  </a:cubicBezTo>
                  <a:cubicBezTo>
                    <a:pt x="115" y="25"/>
                    <a:pt x="115" y="25"/>
                    <a:pt x="115" y="25"/>
                  </a:cubicBezTo>
                  <a:cubicBezTo>
                    <a:pt x="155" y="25"/>
                    <a:pt x="155" y="25"/>
                    <a:pt x="155" y="25"/>
                  </a:cubicBezTo>
                  <a:lnTo>
                    <a:pt x="155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5" name="长方形 41">
              <a:extLst>
                <a:ext uri="{FF2B5EF4-FFF2-40B4-BE49-F238E27FC236}">
                  <a16:creationId xmlns:a16="http://schemas.microsoft.com/office/drawing/2014/main" id="{C6C912F8-0FB3-4736-B7A5-7004CB49D0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6787" y="6170613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59" name="组 58" descr="蛇图标">
            <a:extLst>
              <a:ext uri="{FF2B5EF4-FFF2-40B4-BE49-F238E27FC236}">
                <a16:creationId xmlns:a16="http://schemas.microsoft.com/office/drawing/2014/main" id="{4D6690AF-0125-437B-A0F8-BE25C4AC8324}"/>
              </a:ext>
            </a:extLst>
          </p:cNvPr>
          <p:cNvGrpSpPr/>
          <p:nvPr/>
        </p:nvGrpSpPr>
        <p:grpSpPr>
          <a:xfrm>
            <a:off x="1411287" y="6053138"/>
            <a:ext cx="573088" cy="520700"/>
            <a:chOff x="1411287" y="6053138"/>
            <a:chExt cx="573088" cy="520700"/>
          </a:xfrm>
          <a:solidFill>
            <a:schemeClr val="accent3"/>
          </a:solidFill>
        </p:grpSpPr>
        <p:sp>
          <p:nvSpPr>
            <p:cNvPr id="60" name="任意多边形(F) 52">
              <a:extLst>
                <a:ext uri="{FF2B5EF4-FFF2-40B4-BE49-F238E27FC236}">
                  <a16:creationId xmlns:a16="http://schemas.microsoft.com/office/drawing/2014/main" id="{A40B4BD2-F0E0-4B23-99D6-4B6CF49E75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11287" y="6053138"/>
              <a:ext cx="573088" cy="520700"/>
            </a:xfrm>
            <a:custGeom>
              <a:avLst/>
              <a:gdLst>
                <a:gd name="T0" fmla="*/ 53 w 180"/>
                <a:gd name="T1" fmla="*/ 60 h 164"/>
                <a:gd name="T2" fmla="*/ 110 w 180"/>
                <a:gd name="T3" fmla="*/ 60 h 164"/>
                <a:gd name="T4" fmla="*/ 150 w 180"/>
                <a:gd name="T5" fmla="*/ 35 h 164"/>
                <a:gd name="T6" fmla="*/ 172 w 180"/>
                <a:gd name="T7" fmla="*/ 43 h 164"/>
                <a:gd name="T8" fmla="*/ 175 w 180"/>
                <a:gd name="T9" fmla="*/ 44 h 164"/>
                <a:gd name="T10" fmla="*/ 180 w 180"/>
                <a:gd name="T11" fmla="*/ 36 h 164"/>
                <a:gd name="T12" fmla="*/ 178 w 180"/>
                <a:gd name="T13" fmla="*/ 34 h 164"/>
                <a:gd name="T14" fmla="*/ 170 w 180"/>
                <a:gd name="T15" fmla="*/ 30 h 164"/>
                <a:gd name="T16" fmla="*/ 178 w 180"/>
                <a:gd name="T17" fmla="*/ 26 h 164"/>
                <a:gd name="T18" fmla="*/ 180 w 180"/>
                <a:gd name="T19" fmla="*/ 24 h 164"/>
                <a:gd name="T20" fmla="*/ 175 w 180"/>
                <a:gd name="T21" fmla="*/ 16 h 164"/>
                <a:gd name="T22" fmla="*/ 172 w 180"/>
                <a:gd name="T23" fmla="*/ 18 h 164"/>
                <a:gd name="T24" fmla="*/ 150 w 180"/>
                <a:gd name="T25" fmla="*/ 25 h 164"/>
                <a:gd name="T26" fmla="*/ 110 w 180"/>
                <a:gd name="T27" fmla="*/ 0 h 164"/>
                <a:gd name="T28" fmla="*/ 75 w 180"/>
                <a:gd name="T29" fmla="*/ 15 h 164"/>
                <a:gd name="T30" fmla="*/ 53 w 180"/>
                <a:gd name="T31" fmla="*/ 15 h 164"/>
                <a:gd name="T32" fmla="*/ 0 w 180"/>
                <a:gd name="T33" fmla="*/ 64 h 164"/>
                <a:gd name="T34" fmla="*/ 53 w 180"/>
                <a:gd name="T35" fmla="*/ 112 h 164"/>
                <a:gd name="T36" fmla="*/ 128 w 180"/>
                <a:gd name="T37" fmla="*/ 112 h 164"/>
                <a:gd name="T38" fmla="*/ 135 w 180"/>
                <a:gd name="T39" fmla="*/ 116 h 164"/>
                <a:gd name="T40" fmla="*/ 128 w 180"/>
                <a:gd name="T41" fmla="*/ 119 h 164"/>
                <a:gd name="T42" fmla="*/ 103 w 180"/>
                <a:gd name="T43" fmla="*/ 119 h 164"/>
                <a:gd name="T44" fmla="*/ 17 w 180"/>
                <a:gd name="T45" fmla="*/ 135 h 164"/>
                <a:gd name="T46" fmla="*/ 0 w 180"/>
                <a:gd name="T47" fmla="*/ 142 h 164"/>
                <a:gd name="T48" fmla="*/ 17 w 180"/>
                <a:gd name="T49" fmla="*/ 149 h 164"/>
                <a:gd name="T50" fmla="*/ 103 w 180"/>
                <a:gd name="T51" fmla="*/ 164 h 164"/>
                <a:gd name="T52" fmla="*/ 128 w 180"/>
                <a:gd name="T53" fmla="*/ 164 h 164"/>
                <a:gd name="T54" fmla="*/ 180 w 180"/>
                <a:gd name="T55" fmla="*/ 116 h 164"/>
                <a:gd name="T56" fmla="*/ 128 w 180"/>
                <a:gd name="T57" fmla="*/ 67 h 164"/>
                <a:gd name="T58" fmla="*/ 53 w 180"/>
                <a:gd name="T59" fmla="*/ 67 h 164"/>
                <a:gd name="T60" fmla="*/ 45 w 180"/>
                <a:gd name="T61" fmla="*/ 64 h 164"/>
                <a:gd name="T62" fmla="*/ 53 w 180"/>
                <a:gd name="T63" fmla="*/ 60 h 164"/>
                <a:gd name="T64" fmla="*/ 110 w 180"/>
                <a:gd name="T65" fmla="*/ 15 h 164"/>
                <a:gd name="T66" fmla="*/ 135 w 180"/>
                <a:gd name="T67" fmla="*/ 30 h 164"/>
                <a:gd name="T68" fmla="*/ 110 w 180"/>
                <a:gd name="T69" fmla="*/ 45 h 164"/>
                <a:gd name="T70" fmla="*/ 85 w 180"/>
                <a:gd name="T71" fmla="*/ 30 h 164"/>
                <a:gd name="T72" fmla="*/ 110 w 180"/>
                <a:gd name="T73" fmla="*/ 15 h 164"/>
                <a:gd name="T74" fmla="*/ 53 w 180"/>
                <a:gd name="T75" fmla="*/ 82 h 164"/>
                <a:gd name="T76" fmla="*/ 128 w 180"/>
                <a:gd name="T77" fmla="*/ 82 h 164"/>
                <a:gd name="T78" fmla="*/ 165 w 180"/>
                <a:gd name="T79" fmla="*/ 116 h 164"/>
                <a:gd name="T80" fmla="*/ 128 w 180"/>
                <a:gd name="T81" fmla="*/ 149 h 164"/>
                <a:gd name="T82" fmla="*/ 103 w 180"/>
                <a:gd name="T83" fmla="*/ 149 h 164"/>
                <a:gd name="T84" fmla="*/ 46 w 180"/>
                <a:gd name="T85" fmla="*/ 142 h 164"/>
                <a:gd name="T86" fmla="*/ 103 w 180"/>
                <a:gd name="T87" fmla="*/ 134 h 164"/>
                <a:gd name="T88" fmla="*/ 128 w 180"/>
                <a:gd name="T89" fmla="*/ 134 h 164"/>
                <a:gd name="T90" fmla="*/ 150 w 180"/>
                <a:gd name="T91" fmla="*/ 116 h 164"/>
                <a:gd name="T92" fmla="*/ 128 w 180"/>
                <a:gd name="T93" fmla="*/ 97 h 164"/>
                <a:gd name="T94" fmla="*/ 53 w 180"/>
                <a:gd name="T95" fmla="*/ 97 h 164"/>
                <a:gd name="T96" fmla="*/ 15 w 180"/>
                <a:gd name="T97" fmla="*/ 64 h 164"/>
                <a:gd name="T98" fmla="*/ 53 w 180"/>
                <a:gd name="T99" fmla="*/ 30 h 164"/>
                <a:gd name="T100" fmla="*/ 70 w 180"/>
                <a:gd name="T101" fmla="*/ 30 h 164"/>
                <a:gd name="T102" fmla="*/ 75 w 180"/>
                <a:gd name="T103" fmla="*/ 45 h 164"/>
                <a:gd name="T104" fmla="*/ 53 w 180"/>
                <a:gd name="T105" fmla="*/ 45 h 164"/>
                <a:gd name="T106" fmla="*/ 30 w 180"/>
                <a:gd name="T107" fmla="*/ 64 h 164"/>
                <a:gd name="T108" fmla="*/ 53 w 180"/>
                <a:gd name="T109" fmla="*/ 8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0" h="164">
                  <a:moveTo>
                    <a:pt x="53" y="60"/>
                  </a:moveTo>
                  <a:cubicBezTo>
                    <a:pt x="110" y="60"/>
                    <a:pt x="110" y="60"/>
                    <a:pt x="110" y="60"/>
                  </a:cubicBezTo>
                  <a:cubicBezTo>
                    <a:pt x="130" y="60"/>
                    <a:pt x="146" y="50"/>
                    <a:pt x="150" y="35"/>
                  </a:cubicBezTo>
                  <a:cubicBezTo>
                    <a:pt x="158" y="36"/>
                    <a:pt x="166" y="38"/>
                    <a:pt x="172" y="43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80" y="36"/>
                    <a:pt x="180" y="36"/>
                    <a:pt x="180" y="36"/>
                  </a:cubicBezTo>
                  <a:cubicBezTo>
                    <a:pt x="178" y="34"/>
                    <a:pt x="178" y="34"/>
                    <a:pt x="178" y="34"/>
                  </a:cubicBezTo>
                  <a:cubicBezTo>
                    <a:pt x="176" y="33"/>
                    <a:pt x="173" y="32"/>
                    <a:pt x="170" y="30"/>
                  </a:cubicBezTo>
                  <a:cubicBezTo>
                    <a:pt x="173" y="29"/>
                    <a:pt x="176" y="28"/>
                    <a:pt x="178" y="26"/>
                  </a:cubicBezTo>
                  <a:cubicBezTo>
                    <a:pt x="180" y="24"/>
                    <a:pt x="180" y="24"/>
                    <a:pt x="180" y="24"/>
                  </a:cubicBezTo>
                  <a:cubicBezTo>
                    <a:pt x="175" y="16"/>
                    <a:pt x="175" y="16"/>
                    <a:pt x="175" y="16"/>
                  </a:cubicBezTo>
                  <a:cubicBezTo>
                    <a:pt x="172" y="18"/>
                    <a:pt x="172" y="18"/>
                    <a:pt x="172" y="18"/>
                  </a:cubicBezTo>
                  <a:cubicBezTo>
                    <a:pt x="166" y="22"/>
                    <a:pt x="158" y="25"/>
                    <a:pt x="150" y="25"/>
                  </a:cubicBezTo>
                  <a:cubicBezTo>
                    <a:pt x="146" y="11"/>
                    <a:pt x="130" y="0"/>
                    <a:pt x="110" y="0"/>
                  </a:cubicBezTo>
                  <a:cubicBezTo>
                    <a:pt x="95" y="0"/>
                    <a:pt x="82" y="6"/>
                    <a:pt x="75" y="15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24" y="15"/>
                    <a:pt x="0" y="35"/>
                    <a:pt x="0" y="64"/>
                  </a:cubicBezTo>
                  <a:cubicBezTo>
                    <a:pt x="0" y="93"/>
                    <a:pt x="24" y="112"/>
                    <a:pt x="53" y="112"/>
                  </a:cubicBezTo>
                  <a:cubicBezTo>
                    <a:pt x="128" y="112"/>
                    <a:pt x="128" y="112"/>
                    <a:pt x="128" y="112"/>
                  </a:cubicBezTo>
                  <a:cubicBezTo>
                    <a:pt x="132" y="112"/>
                    <a:pt x="135" y="112"/>
                    <a:pt x="135" y="116"/>
                  </a:cubicBezTo>
                  <a:cubicBezTo>
                    <a:pt x="135" y="120"/>
                    <a:pt x="132" y="119"/>
                    <a:pt x="128" y="119"/>
                  </a:cubicBezTo>
                  <a:cubicBezTo>
                    <a:pt x="103" y="119"/>
                    <a:pt x="103" y="119"/>
                    <a:pt x="103" y="119"/>
                  </a:cubicBezTo>
                  <a:cubicBezTo>
                    <a:pt x="58" y="119"/>
                    <a:pt x="19" y="134"/>
                    <a:pt x="17" y="135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7" y="149"/>
                    <a:pt x="17" y="149"/>
                    <a:pt x="17" y="149"/>
                  </a:cubicBezTo>
                  <a:cubicBezTo>
                    <a:pt x="19" y="149"/>
                    <a:pt x="58" y="164"/>
                    <a:pt x="103" y="164"/>
                  </a:cubicBezTo>
                  <a:cubicBezTo>
                    <a:pt x="128" y="164"/>
                    <a:pt x="128" y="164"/>
                    <a:pt x="128" y="164"/>
                  </a:cubicBezTo>
                  <a:cubicBezTo>
                    <a:pt x="157" y="164"/>
                    <a:pt x="180" y="145"/>
                    <a:pt x="180" y="116"/>
                  </a:cubicBezTo>
                  <a:cubicBezTo>
                    <a:pt x="180" y="87"/>
                    <a:pt x="157" y="67"/>
                    <a:pt x="128" y="67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49" y="67"/>
                    <a:pt x="45" y="68"/>
                    <a:pt x="45" y="64"/>
                  </a:cubicBezTo>
                  <a:cubicBezTo>
                    <a:pt x="45" y="60"/>
                    <a:pt x="49" y="60"/>
                    <a:pt x="53" y="60"/>
                  </a:cubicBezTo>
                  <a:close/>
                  <a:moveTo>
                    <a:pt x="110" y="15"/>
                  </a:moveTo>
                  <a:cubicBezTo>
                    <a:pt x="123" y="15"/>
                    <a:pt x="135" y="22"/>
                    <a:pt x="135" y="30"/>
                  </a:cubicBezTo>
                  <a:cubicBezTo>
                    <a:pt x="135" y="38"/>
                    <a:pt x="123" y="45"/>
                    <a:pt x="110" y="45"/>
                  </a:cubicBezTo>
                  <a:cubicBezTo>
                    <a:pt x="97" y="45"/>
                    <a:pt x="85" y="38"/>
                    <a:pt x="85" y="30"/>
                  </a:cubicBezTo>
                  <a:cubicBezTo>
                    <a:pt x="85" y="22"/>
                    <a:pt x="97" y="15"/>
                    <a:pt x="110" y="15"/>
                  </a:cubicBezTo>
                  <a:close/>
                  <a:moveTo>
                    <a:pt x="53" y="82"/>
                  </a:moveTo>
                  <a:cubicBezTo>
                    <a:pt x="128" y="82"/>
                    <a:pt x="128" y="82"/>
                    <a:pt x="128" y="82"/>
                  </a:cubicBezTo>
                  <a:cubicBezTo>
                    <a:pt x="148" y="82"/>
                    <a:pt x="165" y="95"/>
                    <a:pt x="165" y="116"/>
                  </a:cubicBezTo>
                  <a:cubicBezTo>
                    <a:pt x="165" y="137"/>
                    <a:pt x="148" y="149"/>
                    <a:pt x="128" y="149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81" y="149"/>
                    <a:pt x="61" y="146"/>
                    <a:pt x="46" y="142"/>
                  </a:cubicBezTo>
                  <a:cubicBezTo>
                    <a:pt x="61" y="138"/>
                    <a:pt x="81" y="134"/>
                    <a:pt x="103" y="134"/>
                  </a:cubicBezTo>
                  <a:cubicBezTo>
                    <a:pt x="128" y="134"/>
                    <a:pt x="128" y="134"/>
                    <a:pt x="128" y="134"/>
                  </a:cubicBezTo>
                  <a:cubicBezTo>
                    <a:pt x="140" y="134"/>
                    <a:pt x="150" y="128"/>
                    <a:pt x="150" y="116"/>
                  </a:cubicBezTo>
                  <a:cubicBezTo>
                    <a:pt x="150" y="103"/>
                    <a:pt x="140" y="97"/>
                    <a:pt x="128" y="97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32" y="97"/>
                    <a:pt x="15" y="85"/>
                    <a:pt x="15" y="64"/>
                  </a:cubicBezTo>
                  <a:cubicBezTo>
                    <a:pt x="15" y="43"/>
                    <a:pt x="32" y="30"/>
                    <a:pt x="53" y="30"/>
                  </a:cubicBezTo>
                  <a:cubicBezTo>
                    <a:pt x="70" y="30"/>
                    <a:pt x="70" y="30"/>
                    <a:pt x="70" y="30"/>
                  </a:cubicBezTo>
                  <a:cubicBezTo>
                    <a:pt x="70" y="36"/>
                    <a:pt x="72" y="41"/>
                    <a:pt x="75" y="45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40" y="45"/>
                    <a:pt x="30" y="51"/>
                    <a:pt x="30" y="64"/>
                  </a:cubicBezTo>
                  <a:cubicBezTo>
                    <a:pt x="30" y="76"/>
                    <a:pt x="40" y="82"/>
                    <a:pt x="53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1" name="任意多边形(F) 53">
              <a:extLst>
                <a:ext uri="{FF2B5EF4-FFF2-40B4-BE49-F238E27FC236}">
                  <a16:creationId xmlns:a16="http://schemas.microsoft.com/office/drawing/2014/main" id="{60D44686-CA0F-48C7-8E7E-8347463E3C7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39900" y="6110288"/>
              <a:ext cx="44450" cy="44450"/>
            </a:xfrm>
            <a:custGeom>
              <a:avLst/>
              <a:gdLst>
                <a:gd name="T0" fmla="*/ 28 w 28"/>
                <a:gd name="T1" fmla="*/ 14 h 28"/>
                <a:gd name="T2" fmla="*/ 14 w 28"/>
                <a:gd name="T3" fmla="*/ 0 h 28"/>
                <a:gd name="T4" fmla="*/ 0 w 28"/>
                <a:gd name="T5" fmla="*/ 14 h 28"/>
                <a:gd name="T6" fmla="*/ 14 w 28"/>
                <a:gd name="T7" fmla="*/ 28 h 28"/>
                <a:gd name="T8" fmla="*/ 28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14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4" y="28"/>
                  </a:lnTo>
                  <a:lnTo>
                    <a:pt x="2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62" name="组 61" descr="浣熊脸图标">
            <a:extLst>
              <a:ext uri="{FF2B5EF4-FFF2-40B4-BE49-F238E27FC236}">
                <a16:creationId xmlns:a16="http://schemas.microsoft.com/office/drawing/2014/main" id="{DCEEA71B-5F7F-414E-B5F2-4C9910F5059D}"/>
              </a:ext>
            </a:extLst>
          </p:cNvPr>
          <p:cNvGrpSpPr/>
          <p:nvPr/>
        </p:nvGrpSpPr>
        <p:grpSpPr>
          <a:xfrm>
            <a:off x="2282825" y="6059488"/>
            <a:ext cx="581025" cy="508000"/>
            <a:chOff x="2282825" y="6059488"/>
            <a:chExt cx="581025" cy="508000"/>
          </a:xfrm>
        </p:grpSpPr>
        <p:sp>
          <p:nvSpPr>
            <p:cNvPr id="63" name="任意多边形(F) 54">
              <a:extLst>
                <a:ext uri="{FF2B5EF4-FFF2-40B4-BE49-F238E27FC236}">
                  <a16:creationId xmlns:a16="http://schemas.microsoft.com/office/drawing/2014/main" id="{444CD8DC-802F-44C0-9856-21E0D2E96A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65375" y="6138863"/>
              <a:ext cx="79375" cy="79375"/>
            </a:xfrm>
            <a:custGeom>
              <a:avLst/>
              <a:gdLst>
                <a:gd name="T0" fmla="*/ 0 w 25"/>
                <a:gd name="T1" fmla="*/ 0 h 25"/>
                <a:gd name="T2" fmla="*/ 0 w 25"/>
                <a:gd name="T3" fmla="*/ 1 h 25"/>
                <a:gd name="T4" fmla="*/ 10 w 25"/>
                <a:gd name="T5" fmla="*/ 25 h 25"/>
                <a:gd name="T6" fmla="*/ 25 w 25"/>
                <a:gd name="T7" fmla="*/ 10 h 25"/>
                <a:gd name="T8" fmla="*/ 1 w 25"/>
                <a:gd name="T9" fmla="*/ 0 h 25"/>
                <a:gd name="T10" fmla="*/ 0 w 2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0"/>
                    <a:pt x="4" y="19"/>
                    <a:pt x="10" y="25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19" y="4"/>
                    <a:pt x="10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任意多边形(F) 55">
              <a:extLst>
                <a:ext uri="{FF2B5EF4-FFF2-40B4-BE49-F238E27FC236}">
                  <a16:creationId xmlns:a16="http://schemas.microsoft.com/office/drawing/2014/main" id="{A2B85436-2C22-41C9-A7A3-0146339FB3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98750" y="6138863"/>
              <a:ext cx="79375" cy="79375"/>
            </a:xfrm>
            <a:custGeom>
              <a:avLst/>
              <a:gdLst>
                <a:gd name="T0" fmla="*/ 0 w 25"/>
                <a:gd name="T1" fmla="*/ 10 h 25"/>
                <a:gd name="T2" fmla="*/ 15 w 25"/>
                <a:gd name="T3" fmla="*/ 25 h 25"/>
                <a:gd name="T4" fmla="*/ 25 w 25"/>
                <a:gd name="T5" fmla="*/ 1 h 25"/>
                <a:gd name="T6" fmla="*/ 25 w 25"/>
                <a:gd name="T7" fmla="*/ 0 h 25"/>
                <a:gd name="T8" fmla="*/ 25 w 25"/>
                <a:gd name="T9" fmla="*/ 0 h 25"/>
                <a:gd name="T10" fmla="*/ 0 w 25"/>
                <a:gd name="T11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5">
                  <a:moveTo>
                    <a:pt x="0" y="10"/>
                  </a:moveTo>
                  <a:cubicBezTo>
                    <a:pt x="15" y="25"/>
                    <a:pt x="15" y="25"/>
                    <a:pt x="15" y="25"/>
                  </a:cubicBezTo>
                  <a:cubicBezTo>
                    <a:pt x="22" y="19"/>
                    <a:pt x="25" y="10"/>
                    <a:pt x="25" y="1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5" y="0"/>
                    <a:pt x="7" y="4"/>
                    <a:pt x="0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长方形 56">
              <a:extLst>
                <a:ext uri="{FF2B5EF4-FFF2-40B4-BE49-F238E27FC236}">
                  <a16:creationId xmlns:a16="http://schemas.microsoft.com/office/drawing/2014/main" id="{7A38D109-DB02-4823-BCC3-518CC31B5F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76500" y="6297613"/>
              <a:ext cx="31750" cy="317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长方形 57">
              <a:extLst>
                <a:ext uri="{FF2B5EF4-FFF2-40B4-BE49-F238E27FC236}">
                  <a16:creationId xmlns:a16="http://schemas.microsoft.com/office/drawing/2014/main" id="{54E69B7F-D1B9-414E-A034-1C3E1FE615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35250" y="6297613"/>
              <a:ext cx="31750" cy="317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7" name="任意多边形(F) 58">
              <a:extLst>
                <a:ext uri="{FF2B5EF4-FFF2-40B4-BE49-F238E27FC236}">
                  <a16:creationId xmlns:a16="http://schemas.microsoft.com/office/drawing/2014/main" id="{D9A172C2-A8BB-4B73-907E-51F549DB4FE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82825" y="6059488"/>
              <a:ext cx="581025" cy="508000"/>
            </a:xfrm>
            <a:custGeom>
              <a:avLst/>
              <a:gdLst>
                <a:gd name="T0" fmla="*/ 156 w 183"/>
                <a:gd name="T1" fmla="*/ 1 h 160"/>
                <a:gd name="T2" fmla="*/ 66 w 183"/>
                <a:gd name="T3" fmla="*/ 15 h 160"/>
                <a:gd name="T4" fmla="*/ 22 w 183"/>
                <a:gd name="T5" fmla="*/ 0 h 160"/>
                <a:gd name="T6" fmla="*/ 16 w 183"/>
                <a:gd name="T7" fmla="*/ 65 h 160"/>
                <a:gd name="T8" fmla="*/ 56 w 183"/>
                <a:gd name="T9" fmla="*/ 120 h 160"/>
                <a:gd name="T10" fmla="*/ 91 w 183"/>
                <a:gd name="T11" fmla="*/ 160 h 160"/>
                <a:gd name="T12" fmla="*/ 126 w 183"/>
                <a:gd name="T13" fmla="*/ 120 h 160"/>
                <a:gd name="T14" fmla="*/ 166 w 183"/>
                <a:gd name="T15" fmla="*/ 65 h 160"/>
                <a:gd name="T16" fmla="*/ 161 w 183"/>
                <a:gd name="T17" fmla="*/ 0 h 160"/>
                <a:gd name="T18" fmla="*/ 59 w 183"/>
                <a:gd name="T19" fmla="*/ 73 h 160"/>
                <a:gd name="T20" fmla="*/ 73 w 183"/>
                <a:gd name="T21" fmla="*/ 73 h 160"/>
                <a:gd name="T22" fmla="*/ 59 w 183"/>
                <a:gd name="T23" fmla="*/ 87 h 160"/>
                <a:gd name="T24" fmla="*/ 85 w 183"/>
                <a:gd name="T25" fmla="*/ 130 h 160"/>
                <a:gd name="T26" fmla="*/ 85 w 183"/>
                <a:gd name="T27" fmla="*/ 144 h 160"/>
                <a:gd name="T28" fmla="*/ 71 w 183"/>
                <a:gd name="T29" fmla="*/ 103 h 160"/>
                <a:gd name="T30" fmla="*/ 86 w 183"/>
                <a:gd name="T31" fmla="*/ 95 h 160"/>
                <a:gd name="T32" fmla="*/ 111 w 183"/>
                <a:gd name="T33" fmla="*/ 125 h 160"/>
                <a:gd name="T34" fmla="*/ 102 w 183"/>
                <a:gd name="T35" fmla="*/ 138 h 160"/>
                <a:gd name="T36" fmla="*/ 96 w 183"/>
                <a:gd name="T37" fmla="*/ 130 h 160"/>
                <a:gd name="T38" fmla="*/ 104 w 183"/>
                <a:gd name="T39" fmla="*/ 95 h 160"/>
                <a:gd name="T40" fmla="*/ 111 w 183"/>
                <a:gd name="T41" fmla="*/ 125 h 160"/>
                <a:gd name="T42" fmla="*/ 109 w 183"/>
                <a:gd name="T43" fmla="*/ 87 h 160"/>
                <a:gd name="T44" fmla="*/ 116 w 183"/>
                <a:gd name="T45" fmla="*/ 70 h 160"/>
                <a:gd name="T46" fmla="*/ 123 w 183"/>
                <a:gd name="T47" fmla="*/ 87 h 160"/>
                <a:gd name="T48" fmla="*/ 154 w 183"/>
                <a:gd name="T49" fmla="*/ 57 h 160"/>
                <a:gd name="T50" fmla="*/ 151 w 183"/>
                <a:gd name="T51" fmla="*/ 87 h 160"/>
                <a:gd name="T52" fmla="*/ 144 w 183"/>
                <a:gd name="T53" fmla="*/ 88 h 160"/>
                <a:gd name="T54" fmla="*/ 138 w 183"/>
                <a:gd name="T55" fmla="*/ 74 h 160"/>
                <a:gd name="T56" fmla="*/ 131 w 183"/>
                <a:gd name="T57" fmla="*/ 66 h 160"/>
                <a:gd name="T58" fmla="*/ 80 w 183"/>
                <a:gd name="T59" fmla="*/ 65 h 160"/>
                <a:gd name="T60" fmla="*/ 45 w 183"/>
                <a:gd name="T61" fmla="*/ 74 h 160"/>
                <a:gd name="T62" fmla="*/ 39 w 183"/>
                <a:gd name="T63" fmla="*/ 88 h 160"/>
                <a:gd name="T64" fmla="*/ 31 w 183"/>
                <a:gd name="T65" fmla="*/ 87 h 160"/>
                <a:gd name="T66" fmla="*/ 29 w 183"/>
                <a:gd name="T67" fmla="*/ 57 h 160"/>
                <a:gd name="T68" fmla="*/ 18 w 183"/>
                <a:gd name="T69" fmla="*/ 17 h 160"/>
                <a:gd name="T70" fmla="*/ 23 w 183"/>
                <a:gd name="T71" fmla="*/ 15 h 160"/>
                <a:gd name="T72" fmla="*/ 62 w 183"/>
                <a:gd name="T73" fmla="*/ 30 h 160"/>
                <a:gd name="T74" fmla="*/ 125 w 183"/>
                <a:gd name="T75" fmla="*/ 28 h 160"/>
                <a:gd name="T76" fmla="*/ 161 w 183"/>
                <a:gd name="T77" fmla="*/ 15 h 160"/>
                <a:gd name="T78" fmla="*/ 166 w 183"/>
                <a:gd name="T79" fmla="*/ 2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3" h="160">
                  <a:moveTo>
                    <a:pt x="161" y="0"/>
                  </a:moveTo>
                  <a:cubicBezTo>
                    <a:pt x="159" y="0"/>
                    <a:pt x="158" y="0"/>
                    <a:pt x="156" y="1"/>
                  </a:cubicBezTo>
                  <a:cubicBezTo>
                    <a:pt x="142" y="4"/>
                    <a:pt x="128" y="7"/>
                    <a:pt x="116" y="15"/>
                  </a:cubicBezTo>
                  <a:cubicBezTo>
                    <a:pt x="66" y="15"/>
                    <a:pt x="66" y="15"/>
                    <a:pt x="66" y="15"/>
                  </a:cubicBezTo>
                  <a:cubicBezTo>
                    <a:pt x="55" y="7"/>
                    <a:pt x="41" y="4"/>
                    <a:pt x="26" y="1"/>
                  </a:cubicBezTo>
                  <a:cubicBezTo>
                    <a:pt x="25" y="0"/>
                    <a:pt x="23" y="0"/>
                    <a:pt x="22" y="0"/>
                  </a:cubicBezTo>
                  <a:cubicBezTo>
                    <a:pt x="10" y="0"/>
                    <a:pt x="0" y="12"/>
                    <a:pt x="2" y="25"/>
                  </a:cubicBezTo>
                  <a:cubicBezTo>
                    <a:pt x="6" y="40"/>
                    <a:pt x="10" y="55"/>
                    <a:pt x="16" y="65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6" y="145"/>
                    <a:pt x="72" y="160"/>
                    <a:pt x="91" y="160"/>
                  </a:cubicBezTo>
                  <a:cubicBezTo>
                    <a:pt x="111" y="160"/>
                    <a:pt x="126" y="145"/>
                    <a:pt x="126" y="125"/>
                  </a:cubicBezTo>
                  <a:cubicBezTo>
                    <a:pt x="126" y="120"/>
                    <a:pt x="126" y="120"/>
                    <a:pt x="126" y="120"/>
                  </a:cubicBezTo>
                  <a:cubicBezTo>
                    <a:pt x="166" y="95"/>
                    <a:pt x="166" y="95"/>
                    <a:pt x="166" y="95"/>
                  </a:cubicBezTo>
                  <a:cubicBezTo>
                    <a:pt x="166" y="65"/>
                    <a:pt x="166" y="65"/>
                    <a:pt x="166" y="65"/>
                  </a:cubicBezTo>
                  <a:cubicBezTo>
                    <a:pt x="173" y="55"/>
                    <a:pt x="177" y="40"/>
                    <a:pt x="180" y="25"/>
                  </a:cubicBezTo>
                  <a:cubicBezTo>
                    <a:pt x="183" y="12"/>
                    <a:pt x="173" y="0"/>
                    <a:pt x="161" y="0"/>
                  </a:cubicBezTo>
                  <a:close/>
                  <a:moveTo>
                    <a:pt x="59" y="87"/>
                  </a:moveTo>
                  <a:cubicBezTo>
                    <a:pt x="55" y="83"/>
                    <a:pt x="55" y="77"/>
                    <a:pt x="59" y="73"/>
                  </a:cubicBezTo>
                  <a:cubicBezTo>
                    <a:pt x="61" y="71"/>
                    <a:pt x="64" y="70"/>
                    <a:pt x="66" y="70"/>
                  </a:cubicBezTo>
                  <a:cubicBezTo>
                    <a:pt x="69" y="70"/>
                    <a:pt x="72" y="71"/>
                    <a:pt x="73" y="73"/>
                  </a:cubicBezTo>
                  <a:cubicBezTo>
                    <a:pt x="77" y="77"/>
                    <a:pt x="77" y="83"/>
                    <a:pt x="73" y="87"/>
                  </a:cubicBezTo>
                  <a:cubicBezTo>
                    <a:pt x="70" y="91"/>
                    <a:pt x="63" y="91"/>
                    <a:pt x="59" y="87"/>
                  </a:cubicBezTo>
                  <a:close/>
                  <a:moveTo>
                    <a:pt x="86" y="130"/>
                  </a:moveTo>
                  <a:cubicBezTo>
                    <a:pt x="85" y="130"/>
                    <a:pt x="85" y="130"/>
                    <a:pt x="85" y="130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5" y="144"/>
                    <a:pt x="85" y="144"/>
                    <a:pt x="85" y="144"/>
                  </a:cubicBezTo>
                  <a:cubicBezTo>
                    <a:pt x="77" y="141"/>
                    <a:pt x="71" y="134"/>
                    <a:pt x="71" y="125"/>
                  </a:cubicBezTo>
                  <a:cubicBezTo>
                    <a:pt x="71" y="103"/>
                    <a:pt x="71" y="103"/>
                    <a:pt x="71" y="103"/>
                  </a:cubicBezTo>
                  <a:cubicBezTo>
                    <a:pt x="79" y="95"/>
                    <a:pt x="79" y="95"/>
                    <a:pt x="79" y="95"/>
                  </a:cubicBezTo>
                  <a:cubicBezTo>
                    <a:pt x="86" y="95"/>
                    <a:pt x="86" y="95"/>
                    <a:pt x="86" y="95"/>
                  </a:cubicBezTo>
                  <a:lnTo>
                    <a:pt x="86" y="130"/>
                  </a:lnTo>
                  <a:close/>
                  <a:moveTo>
                    <a:pt x="111" y="125"/>
                  </a:moveTo>
                  <a:cubicBezTo>
                    <a:pt x="111" y="134"/>
                    <a:pt x="106" y="141"/>
                    <a:pt x="98" y="144"/>
                  </a:cubicBezTo>
                  <a:cubicBezTo>
                    <a:pt x="102" y="138"/>
                    <a:pt x="102" y="138"/>
                    <a:pt x="102" y="138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6" y="130"/>
                    <a:pt x="96" y="130"/>
                    <a:pt x="96" y="130"/>
                  </a:cubicBezTo>
                  <a:cubicBezTo>
                    <a:pt x="96" y="95"/>
                    <a:pt x="96" y="95"/>
                    <a:pt x="96" y="95"/>
                  </a:cubicBezTo>
                  <a:cubicBezTo>
                    <a:pt x="104" y="95"/>
                    <a:pt x="104" y="95"/>
                    <a:pt x="104" y="95"/>
                  </a:cubicBezTo>
                  <a:cubicBezTo>
                    <a:pt x="111" y="103"/>
                    <a:pt x="111" y="103"/>
                    <a:pt x="111" y="103"/>
                  </a:cubicBezTo>
                  <a:lnTo>
                    <a:pt x="111" y="125"/>
                  </a:lnTo>
                  <a:close/>
                  <a:moveTo>
                    <a:pt x="123" y="87"/>
                  </a:moveTo>
                  <a:cubicBezTo>
                    <a:pt x="120" y="91"/>
                    <a:pt x="113" y="91"/>
                    <a:pt x="109" y="87"/>
                  </a:cubicBezTo>
                  <a:cubicBezTo>
                    <a:pt x="105" y="83"/>
                    <a:pt x="105" y="77"/>
                    <a:pt x="109" y="73"/>
                  </a:cubicBezTo>
                  <a:cubicBezTo>
                    <a:pt x="111" y="71"/>
                    <a:pt x="114" y="70"/>
                    <a:pt x="116" y="70"/>
                  </a:cubicBezTo>
                  <a:cubicBezTo>
                    <a:pt x="119" y="70"/>
                    <a:pt x="122" y="71"/>
                    <a:pt x="123" y="73"/>
                  </a:cubicBezTo>
                  <a:cubicBezTo>
                    <a:pt x="127" y="77"/>
                    <a:pt x="127" y="83"/>
                    <a:pt x="123" y="87"/>
                  </a:cubicBezTo>
                  <a:close/>
                  <a:moveTo>
                    <a:pt x="166" y="22"/>
                  </a:moveTo>
                  <a:cubicBezTo>
                    <a:pt x="163" y="35"/>
                    <a:pt x="159" y="49"/>
                    <a:pt x="154" y="57"/>
                  </a:cubicBezTo>
                  <a:cubicBezTo>
                    <a:pt x="151" y="61"/>
                    <a:pt x="151" y="61"/>
                    <a:pt x="151" y="61"/>
                  </a:cubicBezTo>
                  <a:cubicBezTo>
                    <a:pt x="151" y="87"/>
                    <a:pt x="151" y="87"/>
                    <a:pt x="151" y="87"/>
                  </a:cubicBezTo>
                  <a:cubicBezTo>
                    <a:pt x="144" y="92"/>
                    <a:pt x="144" y="92"/>
                    <a:pt x="144" y="92"/>
                  </a:cubicBezTo>
                  <a:cubicBezTo>
                    <a:pt x="144" y="88"/>
                    <a:pt x="144" y="88"/>
                    <a:pt x="144" y="88"/>
                  </a:cubicBezTo>
                  <a:cubicBezTo>
                    <a:pt x="144" y="88"/>
                    <a:pt x="144" y="88"/>
                    <a:pt x="144" y="88"/>
                  </a:cubicBezTo>
                  <a:cubicBezTo>
                    <a:pt x="144" y="83"/>
                    <a:pt x="142" y="78"/>
                    <a:pt x="138" y="74"/>
                  </a:cubicBezTo>
                  <a:cubicBezTo>
                    <a:pt x="138" y="74"/>
                    <a:pt x="138" y="74"/>
                    <a:pt x="138" y="74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23" y="59"/>
                    <a:pt x="111" y="58"/>
                    <a:pt x="103" y="65"/>
                  </a:cubicBezTo>
                  <a:cubicBezTo>
                    <a:pt x="80" y="65"/>
                    <a:pt x="80" y="65"/>
                    <a:pt x="80" y="65"/>
                  </a:cubicBezTo>
                  <a:cubicBezTo>
                    <a:pt x="72" y="58"/>
                    <a:pt x="60" y="59"/>
                    <a:pt x="52" y="66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1" y="78"/>
                    <a:pt x="39" y="83"/>
                    <a:pt x="39" y="88"/>
                  </a:cubicBezTo>
                  <a:cubicBezTo>
                    <a:pt x="39" y="88"/>
                    <a:pt x="39" y="88"/>
                    <a:pt x="39" y="88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4" y="49"/>
                    <a:pt x="20" y="35"/>
                    <a:pt x="17" y="22"/>
                  </a:cubicBezTo>
                  <a:cubicBezTo>
                    <a:pt x="17" y="20"/>
                    <a:pt x="17" y="18"/>
                    <a:pt x="18" y="17"/>
                  </a:cubicBezTo>
                  <a:cubicBezTo>
                    <a:pt x="18" y="17"/>
                    <a:pt x="20" y="15"/>
                    <a:pt x="22" y="15"/>
                  </a:cubicBezTo>
                  <a:cubicBezTo>
                    <a:pt x="22" y="15"/>
                    <a:pt x="23" y="15"/>
                    <a:pt x="23" y="15"/>
                  </a:cubicBezTo>
                  <a:cubicBezTo>
                    <a:pt x="37" y="18"/>
                    <a:pt x="48" y="21"/>
                    <a:pt x="58" y="28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121" y="30"/>
                    <a:pt x="121" y="30"/>
                    <a:pt x="121" y="30"/>
                  </a:cubicBezTo>
                  <a:cubicBezTo>
                    <a:pt x="125" y="28"/>
                    <a:pt x="125" y="28"/>
                    <a:pt x="125" y="28"/>
                  </a:cubicBezTo>
                  <a:cubicBezTo>
                    <a:pt x="134" y="21"/>
                    <a:pt x="146" y="18"/>
                    <a:pt x="160" y="15"/>
                  </a:cubicBezTo>
                  <a:cubicBezTo>
                    <a:pt x="160" y="15"/>
                    <a:pt x="160" y="15"/>
                    <a:pt x="161" y="15"/>
                  </a:cubicBezTo>
                  <a:cubicBezTo>
                    <a:pt x="163" y="15"/>
                    <a:pt x="164" y="17"/>
                    <a:pt x="165" y="17"/>
                  </a:cubicBezTo>
                  <a:cubicBezTo>
                    <a:pt x="165" y="18"/>
                    <a:pt x="166" y="20"/>
                    <a:pt x="166" y="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0" name="组 29" descr="猫头鹰图标">
            <a:extLst>
              <a:ext uri="{FF2B5EF4-FFF2-40B4-BE49-F238E27FC236}">
                <a16:creationId xmlns:a16="http://schemas.microsoft.com/office/drawing/2014/main" id="{E28B162A-BA12-4B1A-A1BB-4A5558CEE8A2}"/>
              </a:ext>
            </a:extLst>
          </p:cNvPr>
          <p:cNvGrpSpPr/>
          <p:nvPr/>
        </p:nvGrpSpPr>
        <p:grpSpPr>
          <a:xfrm>
            <a:off x="3184525" y="6030913"/>
            <a:ext cx="508000" cy="568325"/>
            <a:chOff x="3184525" y="6030913"/>
            <a:chExt cx="508000" cy="568325"/>
          </a:xfrm>
          <a:solidFill>
            <a:schemeClr val="accent1"/>
          </a:solidFill>
        </p:grpSpPr>
        <p:sp>
          <p:nvSpPr>
            <p:cNvPr id="31" name="线条 29">
              <a:extLst>
                <a:ext uri="{FF2B5EF4-FFF2-40B4-BE49-F238E27FC236}">
                  <a16:creationId xmlns:a16="http://schemas.microsoft.com/office/drawing/2014/main" id="{E3FF7AEF-3D67-49C3-9B20-DAABB5784B1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197225" y="6208713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线条 30">
              <a:extLst>
                <a:ext uri="{FF2B5EF4-FFF2-40B4-BE49-F238E27FC236}">
                  <a16:creationId xmlns:a16="http://schemas.microsoft.com/office/drawing/2014/main" id="{F9BC5984-1228-4CD6-9AF4-83F8C150F04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197225" y="6208713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(F) 31">
              <a:extLst>
                <a:ext uri="{FF2B5EF4-FFF2-40B4-BE49-F238E27FC236}">
                  <a16:creationId xmlns:a16="http://schemas.microsoft.com/office/drawing/2014/main" id="{FB564988-3C91-4738-9786-0A16A6BF0FE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84525" y="6030913"/>
              <a:ext cx="508000" cy="568325"/>
            </a:xfrm>
            <a:custGeom>
              <a:avLst/>
              <a:gdLst>
                <a:gd name="T0" fmla="*/ 133 w 160"/>
                <a:gd name="T1" fmla="*/ 20 h 179"/>
                <a:gd name="T2" fmla="*/ 130 w 160"/>
                <a:gd name="T3" fmla="*/ 0 h 179"/>
                <a:gd name="T4" fmla="*/ 120 w 160"/>
                <a:gd name="T5" fmla="*/ 9 h 179"/>
                <a:gd name="T6" fmla="*/ 80 w 160"/>
                <a:gd name="T7" fmla="*/ 0 h 179"/>
                <a:gd name="T8" fmla="*/ 40 w 160"/>
                <a:gd name="T9" fmla="*/ 9 h 179"/>
                <a:gd name="T10" fmla="*/ 30 w 160"/>
                <a:gd name="T11" fmla="*/ 0 h 179"/>
                <a:gd name="T12" fmla="*/ 27 w 160"/>
                <a:gd name="T13" fmla="*/ 20 h 179"/>
                <a:gd name="T14" fmla="*/ 4 w 160"/>
                <a:gd name="T15" fmla="*/ 56 h 179"/>
                <a:gd name="T16" fmla="*/ 27 w 160"/>
                <a:gd name="T17" fmla="*/ 148 h 179"/>
                <a:gd name="T18" fmla="*/ 35 w 160"/>
                <a:gd name="T19" fmla="*/ 146 h 179"/>
                <a:gd name="T20" fmla="*/ 55 w 160"/>
                <a:gd name="T21" fmla="*/ 162 h 179"/>
                <a:gd name="T22" fmla="*/ 48 w 160"/>
                <a:gd name="T23" fmla="*/ 179 h 179"/>
                <a:gd name="T24" fmla="*/ 72 w 160"/>
                <a:gd name="T25" fmla="*/ 179 h 179"/>
                <a:gd name="T26" fmla="*/ 65 w 160"/>
                <a:gd name="T27" fmla="*/ 162 h 179"/>
                <a:gd name="T28" fmla="*/ 80 w 160"/>
                <a:gd name="T29" fmla="*/ 160 h 179"/>
                <a:gd name="T30" fmla="*/ 95 w 160"/>
                <a:gd name="T31" fmla="*/ 162 h 179"/>
                <a:gd name="T32" fmla="*/ 88 w 160"/>
                <a:gd name="T33" fmla="*/ 179 h 179"/>
                <a:gd name="T34" fmla="*/ 112 w 160"/>
                <a:gd name="T35" fmla="*/ 179 h 179"/>
                <a:gd name="T36" fmla="*/ 105 w 160"/>
                <a:gd name="T37" fmla="*/ 162 h 179"/>
                <a:gd name="T38" fmla="*/ 125 w 160"/>
                <a:gd name="T39" fmla="*/ 146 h 179"/>
                <a:gd name="T40" fmla="*/ 134 w 160"/>
                <a:gd name="T41" fmla="*/ 148 h 179"/>
                <a:gd name="T42" fmla="*/ 155 w 160"/>
                <a:gd name="T43" fmla="*/ 53 h 179"/>
                <a:gd name="T44" fmla="*/ 10 w 160"/>
                <a:gd name="T45" fmla="*/ 84 h 179"/>
                <a:gd name="T46" fmla="*/ 12 w 160"/>
                <a:gd name="T47" fmla="*/ 65 h 179"/>
                <a:gd name="T48" fmla="*/ 25 w 160"/>
                <a:gd name="T49" fmla="*/ 131 h 179"/>
                <a:gd name="T50" fmla="*/ 125 w 160"/>
                <a:gd name="T51" fmla="*/ 127 h 179"/>
                <a:gd name="T52" fmla="*/ 35 w 160"/>
                <a:gd name="T53" fmla="*/ 127 h 179"/>
                <a:gd name="T54" fmla="*/ 19 w 160"/>
                <a:gd name="T55" fmla="*/ 58 h 179"/>
                <a:gd name="T56" fmla="*/ 141 w 160"/>
                <a:gd name="T57" fmla="*/ 58 h 179"/>
                <a:gd name="T58" fmla="*/ 150 w 160"/>
                <a:gd name="T59" fmla="*/ 84 h 179"/>
                <a:gd name="T60" fmla="*/ 135 w 160"/>
                <a:gd name="T61" fmla="*/ 110 h 179"/>
                <a:gd name="T62" fmla="*/ 150 w 160"/>
                <a:gd name="T63" fmla="*/ 8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179">
                  <a:moveTo>
                    <a:pt x="155" y="53"/>
                  </a:moveTo>
                  <a:cubicBezTo>
                    <a:pt x="151" y="40"/>
                    <a:pt x="143" y="29"/>
                    <a:pt x="133" y="20"/>
                  </a:cubicBezTo>
                  <a:cubicBezTo>
                    <a:pt x="131" y="17"/>
                    <a:pt x="130" y="13"/>
                    <a:pt x="130" y="9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0" y="10"/>
                    <a:pt x="120" y="10"/>
                    <a:pt x="120" y="11"/>
                  </a:cubicBezTo>
                  <a:cubicBezTo>
                    <a:pt x="108" y="4"/>
                    <a:pt x="95" y="0"/>
                    <a:pt x="80" y="0"/>
                  </a:cubicBezTo>
                  <a:cubicBezTo>
                    <a:pt x="66" y="0"/>
                    <a:pt x="52" y="4"/>
                    <a:pt x="40" y="11"/>
                  </a:cubicBezTo>
                  <a:cubicBezTo>
                    <a:pt x="40" y="10"/>
                    <a:pt x="40" y="10"/>
                    <a:pt x="40" y="9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0" y="13"/>
                    <a:pt x="29" y="17"/>
                    <a:pt x="27" y="20"/>
                  </a:cubicBezTo>
                  <a:cubicBezTo>
                    <a:pt x="17" y="29"/>
                    <a:pt x="9" y="40"/>
                    <a:pt x="5" y="53"/>
                  </a:cubicBezTo>
                  <a:cubicBezTo>
                    <a:pt x="4" y="54"/>
                    <a:pt x="4" y="55"/>
                    <a:pt x="4" y="56"/>
                  </a:cubicBezTo>
                  <a:cubicBezTo>
                    <a:pt x="1" y="66"/>
                    <a:pt x="0" y="75"/>
                    <a:pt x="0" y="84"/>
                  </a:cubicBezTo>
                  <a:cubicBezTo>
                    <a:pt x="0" y="109"/>
                    <a:pt x="10" y="131"/>
                    <a:pt x="27" y="148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46"/>
                    <a:pt x="35" y="146"/>
                    <a:pt x="35" y="146"/>
                  </a:cubicBezTo>
                  <a:cubicBezTo>
                    <a:pt x="41" y="150"/>
                    <a:pt x="48" y="153"/>
                    <a:pt x="55" y="156"/>
                  </a:cubicBezTo>
                  <a:cubicBezTo>
                    <a:pt x="55" y="162"/>
                    <a:pt x="55" y="162"/>
                    <a:pt x="55" y="162"/>
                  </a:cubicBezTo>
                  <a:cubicBezTo>
                    <a:pt x="42" y="171"/>
                    <a:pt x="42" y="171"/>
                    <a:pt x="42" y="171"/>
                  </a:cubicBezTo>
                  <a:cubicBezTo>
                    <a:pt x="48" y="179"/>
                    <a:pt x="48" y="179"/>
                    <a:pt x="48" y="179"/>
                  </a:cubicBezTo>
                  <a:cubicBezTo>
                    <a:pt x="60" y="171"/>
                    <a:pt x="60" y="171"/>
                    <a:pt x="60" y="171"/>
                  </a:cubicBezTo>
                  <a:cubicBezTo>
                    <a:pt x="72" y="179"/>
                    <a:pt x="72" y="179"/>
                    <a:pt x="72" y="179"/>
                  </a:cubicBezTo>
                  <a:cubicBezTo>
                    <a:pt x="78" y="171"/>
                    <a:pt x="78" y="171"/>
                    <a:pt x="78" y="171"/>
                  </a:cubicBezTo>
                  <a:cubicBezTo>
                    <a:pt x="65" y="162"/>
                    <a:pt x="65" y="162"/>
                    <a:pt x="65" y="162"/>
                  </a:cubicBezTo>
                  <a:cubicBezTo>
                    <a:pt x="65" y="158"/>
                    <a:pt x="65" y="158"/>
                    <a:pt x="65" y="158"/>
                  </a:cubicBezTo>
                  <a:cubicBezTo>
                    <a:pt x="70" y="159"/>
                    <a:pt x="75" y="160"/>
                    <a:pt x="80" y="160"/>
                  </a:cubicBezTo>
                  <a:cubicBezTo>
                    <a:pt x="85" y="160"/>
                    <a:pt x="90" y="159"/>
                    <a:pt x="95" y="158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8" y="179"/>
                    <a:pt x="88" y="179"/>
                    <a:pt x="88" y="179"/>
                  </a:cubicBezTo>
                  <a:cubicBezTo>
                    <a:pt x="100" y="171"/>
                    <a:pt x="100" y="171"/>
                    <a:pt x="100" y="171"/>
                  </a:cubicBezTo>
                  <a:cubicBezTo>
                    <a:pt x="112" y="179"/>
                    <a:pt x="112" y="179"/>
                    <a:pt x="112" y="179"/>
                  </a:cubicBezTo>
                  <a:cubicBezTo>
                    <a:pt x="118" y="171"/>
                    <a:pt x="118" y="171"/>
                    <a:pt x="118" y="171"/>
                  </a:cubicBezTo>
                  <a:cubicBezTo>
                    <a:pt x="105" y="162"/>
                    <a:pt x="105" y="162"/>
                    <a:pt x="105" y="162"/>
                  </a:cubicBezTo>
                  <a:cubicBezTo>
                    <a:pt x="105" y="156"/>
                    <a:pt x="105" y="156"/>
                    <a:pt x="105" y="156"/>
                  </a:cubicBezTo>
                  <a:cubicBezTo>
                    <a:pt x="112" y="153"/>
                    <a:pt x="119" y="150"/>
                    <a:pt x="125" y="146"/>
                  </a:cubicBezTo>
                  <a:cubicBezTo>
                    <a:pt x="125" y="157"/>
                    <a:pt x="125" y="157"/>
                    <a:pt x="125" y="157"/>
                  </a:cubicBezTo>
                  <a:cubicBezTo>
                    <a:pt x="134" y="148"/>
                    <a:pt x="134" y="148"/>
                    <a:pt x="134" y="148"/>
                  </a:cubicBezTo>
                  <a:cubicBezTo>
                    <a:pt x="151" y="131"/>
                    <a:pt x="160" y="109"/>
                    <a:pt x="160" y="84"/>
                  </a:cubicBezTo>
                  <a:cubicBezTo>
                    <a:pt x="160" y="74"/>
                    <a:pt x="159" y="63"/>
                    <a:pt x="155" y="53"/>
                  </a:cubicBezTo>
                  <a:close/>
                  <a:moveTo>
                    <a:pt x="25" y="131"/>
                  </a:moveTo>
                  <a:cubicBezTo>
                    <a:pt x="15" y="118"/>
                    <a:pt x="10" y="101"/>
                    <a:pt x="10" y="84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10" y="75"/>
                    <a:pt x="11" y="70"/>
                    <a:pt x="12" y="65"/>
                  </a:cubicBezTo>
                  <a:cubicBezTo>
                    <a:pt x="20" y="79"/>
                    <a:pt x="25" y="94"/>
                    <a:pt x="25" y="110"/>
                  </a:cubicBezTo>
                  <a:lnTo>
                    <a:pt x="25" y="131"/>
                  </a:lnTo>
                  <a:close/>
                  <a:moveTo>
                    <a:pt x="125" y="110"/>
                  </a:moveTo>
                  <a:cubicBezTo>
                    <a:pt x="125" y="127"/>
                    <a:pt x="125" y="127"/>
                    <a:pt x="125" y="127"/>
                  </a:cubicBezTo>
                  <a:cubicBezTo>
                    <a:pt x="113" y="138"/>
                    <a:pt x="98" y="145"/>
                    <a:pt x="80" y="145"/>
                  </a:cubicBezTo>
                  <a:cubicBezTo>
                    <a:pt x="63" y="145"/>
                    <a:pt x="47" y="138"/>
                    <a:pt x="35" y="127"/>
                  </a:cubicBezTo>
                  <a:cubicBezTo>
                    <a:pt x="35" y="110"/>
                    <a:pt x="35" y="110"/>
                    <a:pt x="35" y="110"/>
                  </a:cubicBezTo>
                  <a:cubicBezTo>
                    <a:pt x="35" y="92"/>
                    <a:pt x="29" y="73"/>
                    <a:pt x="19" y="58"/>
                  </a:cubicBezTo>
                  <a:cubicBezTo>
                    <a:pt x="28" y="33"/>
                    <a:pt x="52" y="15"/>
                    <a:pt x="80" y="15"/>
                  </a:cubicBezTo>
                  <a:cubicBezTo>
                    <a:pt x="108" y="15"/>
                    <a:pt x="133" y="33"/>
                    <a:pt x="141" y="58"/>
                  </a:cubicBezTo>
                  <a:cubicBezTo>
                    <a:pt x="131" y="73"/>
                    <a:pt x="125" y="92"/>
                    <a:pt x="125" y="110"/>
                  </a:cubicBezTo>
                  <a:close/>
                  <a:moveTo>
                    <a:pt x="150" y="84"/>
                  </a:moveTo>
                  <a:cubicBezTo>
                    <a:pt x="150" y="101"/>
                    <a:pt x="145" y="118"/>
                    <a:pt x="135" y="131"/>
                  </a:cubicBezTo>
                  <a:cubicBezTo>
                    <a:pt x="135" y="110"/>
                    <a:pt x="135" y="110"/>
                    <a:pt x="135" y="110"/>
                  </a:cubicBezTo>
                  <a:cubicBezTo>
                    <a:pt x="135" y="94"/>
                    <a:pt x="140" y="79"/>
                    <a:pt x="149" y="65"/>
                  </a:cubicBezTo>
                  <a:cubicBezTo>
                    <a:pt x="150" y="70"/>
                    <a:pt x="150" y="75"/>
                    <a:pt x="150" y="80"/>
                  </a:cubicBezTo>
                  <a:lnTo>
                    <a:pt x="150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任意多边形(F) 32">
              <a:extLst>
                <a:ext uri="{FF2B5EF4-FFF2-40B4-BE49-F238E27FC236}">
                  <a16:creationId xmlns:a16="http://schemas.microsoft.com/office/drawing/2014/main" id="{737D8846-F939-4EB2-976B-DEADB1FD14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4075" y="6300788"/>
              <a:ext cx="88900" cy="95250"/>
            </a:xfrm>
            <a:custGeom>
              <a:avLst/>
              <a:gdLst>
                <a:gd name="T0" fmla="*/ 28 w 56"/>
                <a:gd name="T1" fmla="*/ 20 h 60"/>
                <a:gd name="T2" fmla="*/ 16 w 56"/>
                <a:gd name="T3" fmla="*/ 0 h 60"/>
                <a:gd name="T4" fmla="*/ 0 w 56"/>
                <a:gd name="T5" fmla="*/ 10 h 60"/>
                <a:gd name="T6" fmla="*/ 28 w 56"/>
                <a:gd name="T7" fmla="*/ 60 h 60"/>
                <a:gd name="T8" fmla="*/ 56 w 56"/>
                <a:gd name="T9" fmla="*/ 10 h 60"/>
                <a:gd name="T10" fmla="*/ 40 w 56"/>
                <a:gd name="T11" fmla="*/ 0 h 60"/>
                <a:gd name="T12" fmla="*/ 28 w 56"/>
                <a:gd name="T13" fmla="*/ 2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60">
                  <a:moveTo>
                    <a:pt x="28" y="20"/>
                  </a:moveTo>
                  <a:lnTo>
                    <a:pt x="16" y="0"/>
                  </a:lnTo>
                  <a:lnTo>
                    <a:pt x="0" y="10"/>
                  </a:lnTo>
                  <a:lnTo>
                    <a:pt x="28" y="60"/>
                  </a:lnTo>
                  <a:lnTo>
                    <a:pt x="56" y="10"/>
                  </a:lnTo>
                  <a:lnTo>
                    <a:pt x="40" y="0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任意多边形 33">
              <a:extLst>
                <a:ext uri="{FF2B5EF4-FFF2-40B4-BE49-F238E27FC236}">
                  <a16:creationId xmlns:a16="http://schemas.microsoft.com/office/drawing/2014/main" id="{18A5A8E8-3D5D-4771-ADF8-9D68C0DD3EF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95650" y="6189663"/>
              <a:ext cx="120650" cy="117475"/>
            </a:xfrm>
            <a:custGeom>
              <a:avLst/>
              <a:gdLst>
                <a:gd name="T0" fmla="*/ 36 w 38"/>
                <a:gd name="T1" fmla="*/ 22 h 37"/>
                <a:gd name="T2" fmla="*/ 15 w 38"/>
                <a:gd name="T3" fmla="*/ 1 h 37"/>
                <a:gd name="T4" fmla="*/ 6 w 38"/>
                <a:gd name="T5" fmla="*/ 3 h 37"/>
                <a:gd name="T6" fmla="*/ 0 w 38"/>
                <a:gd name="T7" fmla="*/ 17 h 37"/>
                <a:gd name="T8" fmla="*/ 6 w 38"/>
                <a:gd name="T9" fmla="*/ 31 h 37"/>
                <a:gd name="T10" fmla="*/ 20 w 38"/>
                <a:gd name="T11" fmla="*/ 37 h 37"/>
                <a:gd name="T12" fmla="*/ 34 w 38"/>
                <a:gd name="T13" fmla="*/ 31 h 37"/>
                <a:gd name="T14" fmla="*/ 36 w 38"/>
                <a:gd name="T15" fmla="*/ 22 h 37"/>
                <a:gd name="T16" fmla="*/ 20 w 38"/>
                <a:gd name="T17" fmla="*/ 27 h 37"/>
                <a:gd name="T18" fmla="*/ 13 w 38"/>
                <a:gd name="T19" fmla="*/ 24 h 37"/>
                <a:gd name="T20" fmla="*/ 10 w 38"/>
                <a:gd name="T21" fmla="*/ 17 h 37"/>
                <a:gd name="T22" fmla="*/ 13 w 38"/>
                <a:gd name="T23" fmla="*/ 11 h 37"/>
                <a:gd name="T24" fmla="*/ 17 w 38"/>
                <a:gd name="T25" fmla="*/ 13 h 37"/>
                <a:gd name="T26" fmla="*/ 13 w 38"/>
                <a:gd name="T27" fmla="*/ 17 h 37"/>
                <a:gd name="T28" fmla="*/ 20 w 38"/>
                <a:gd name="T29" fmla="*/ 24 h 37"/>
                <a:gd name="T30" fmla="*/ 24 w 38"/>
                <a:gd name="T31" fmla="*/ 20 h 37"/>
                <a:gd name="T32" fmla="*/ 27 w 38"/>
                <a:gd name="T33" fmla="*/ 25 h 37"/>
                <a:gd name="T34" fmla="*/ 20 w 38"/>
                <a:gd name="T35" fmla="*/ 2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37">
                  <a:moveTo>
                    <a:pt x="36" y="22"/>
                  </a:moveTo>
                  <a:cubicBezTo>
                    <a:pt x="34" y="14"/>
                    <a:pt x="23" y="3"/>
                    <a:pt x="15" y="1"/>
                  </a:cubicBezTo>
                  <a:cubicBezTo>
                    <a:pt x="10" y="0"/>
                    <a:pt x="7" y="2"/>
                    <a:pt x="6" y="3"/>
                  </a:cubicBezTo>
                  <a:cubicBezTo>
                    <a:pt x="2" y="7"/>
                    <a:pt x="0" y="12"/>
                    <a:pt x="0" y="17"/>
                  </a:cubicBezTo>
                  <a:cubicBezTo>
                    <a:pt x="0" y="23"/>
                    <a:pt x="2" y="28"/>
                    <a:pt x="6" y="31"/>
                  </a:cubicBezTo>
                  <a:cubicBezTo>
                    <a:pt x="10" y="35"/>
                    <a:pt x="15" y="37"/>
                    <a:pt x="20" y="37"/>
                  </a:cubicBezTo>
                  <a:cubicBezTo>
                    <a:pt x="25" y="37"/>
                    <a:pt x="30" y="35"/>
                    <a:pt x="34" y="31"/>
                  </a:cubicBezTo>
                  <a:cubicBezTo>
                    <a:pt x="36" y="30"/>
                    <a:pt x="38" y="27"/>
                    <a:pt x="36" y="22"/>
                  </a:cubicBezTo>
                  <a:close/>
                  <a:moveTo>
                    <a:pt x="20" y="27"/>
                  </a:moveTo>
                  <a:cubicBezTo>
                    <a:pt x="17" y="27"/>
                    <a:pt x="15" y="26"/>
                    <a:pt x="13" y="24"/>
                  </a:cubicBezTo>
                  <a:cubicBezTo>
                    <a:pt x="11" y="22"/>
                    <a:pt x="10" y="20"/>
                    <a:pt x="10" y="17"/>
                  </a:cubicBezTo>
                  <a:cubicBezTo>
                    <a:pt x="10" y="15"/>
                    <a:pt x="11" y="12"/>
                    <a:pt x="13" y="11"/>
                  </a:cubicBezTo>
                  <a:cubicBezTo>
                    <a:pt x="13" y="11"/>
                    <a:pt x="15" y="12"/>
                    <a:pt x="17" y="13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6" y="22"/>
                    <a:pt x="27" y="24"/>
                    <a:pt x="27" y="25"/>
                  </a:cubicBezTo>
                  <a:cubicBezTo>
                    <a:pt x="25" y="26"/>
                    <a:pt x="23" y="27"/>
                    <a:pt x="2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任意多边形 34">
              <a:extLst>
                <a:ext uri="{FF2B5EF4-FFF2-40B4-BE49-F238E27FC236}">
                  <a16:creationId xmlns:a16="http://schemas.microsoft.com/office/drawing/2014/main" id="{78D5B94D-2387-46EA-93A5-5BB833A034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3925" y="6189663"/>
              <a:ext cx="117475" cy="117475"/>
            </a:xfrm>
            <a:custGeom>
              <a:avLst/>
              <a:gdLst>
                <a:gd name="T0" fmla="*/ 22 w 37"/>
                <a:gd name="T1" fmla="*/ 1 h 37"/>
                <a:gd name="T2" fmla="*/ 1 w 37"/>
                <a:gd name="T3" fmla="*/ 22 h 37"/>
                <a:gd name="T4" fmla="*/ 3 w 37"/>
                <a:gd name="T5" fmla="*/ 31 h 37"/>
                <a:gd name="T6" fmla="*/ 17 w 37"/>
                <a:gd name="T7" fmla="*/ 37 h 37"/>
                <a:gd name="T8" fmla="*/ 31 w 37"/>
                <a:gd name="T9" fmla="*/ 31 h 37"/>
                <a:gd name="T10" fmla="*/ 37 w 37"/>
                <a:gd name="T11" fmla="*/ 17 h 37"/>
                <a:gd name="T12" fmla="*/ 31 w 37"/>
                <a:gd name="T13" fmla="*/ 3 h 37"/>
                <a:gd name="T14" fmla="*/ 22 w 37"/>
                <a:gd name="T15" fmla="*/ 1 h 37"/>
                <a:gd name="T16" fmla="*/ 24 w 37"/>
                <a:gd name="T17" fmla="*/ 24 h 37"/>
                <a:gd name="T18" fmla="*/ 17 w 37"/>
                <a:gd name="T19" fmla="*/ 27 h 37"/>
                <a:gd name="T20" fmla="*/ 11 w 37"/>
                <a:gd name="T21" fmla="*/ 25 h 37"/>
                <a:gd name="T22" fmla="*/ 13 w 37"/>
                <a:gd name="T23" fmla="*/ 20 h 37"/>
                <a:gd name="T24" fmla="*/ 17 w 37"/>
                <a:gd name="T25" fmla="*/ 24 h 37"/>
                <a:gd name="T26" fmla="*/ 24 w 37"/>
                <a:gd name="T27" fmla="*/ 17 h 37"/>
                <a:gd name="T28" fmla="*/ 20 w 37"/>
                <a:gd name="T29" fmla="*/ 13 h 37"/>
                <a:gd name="T30" fmla="*/ 25 w 37"/>
                <a:gd name="T31" fmla="*/ 11 h 37"/>
                <a:gd name="T32" fmla="*/ 27 w 37"/>
                <a:gd name="T33" fmla="*/ 17 h 37"/>
                <a:gd name="T34" fmla="*/ 24 w 37"/>
                <a:gd name="T35" fmla="*/ 2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37">
                  <a:moveTo>
                    <a:pt x="22" y="1"/>
                  </a:moveTo>
                  <a:cubicBezTo>
                    <a:pt x="14" y="3"/>
                    <a:pt x="3" y="14"/>
                    <a:pt x="1" y="22"/>
                  </a:cubicBezTo>
                  <a:cubicBezTo>
                    <a:pt x="0" y="27"/>
                    <a:pt x="2" y="30"/>
                    <a:pt x="3" y="31"/>
                  </a:cubicBezTo>
                  <a:cubicBezTo>
                    <a:pt x="7" y="35"/>
                    <a:pt x="12" y="37"/>
                    <a:pt x="17" y="37"/>
                  </a:cubicBezTo>
                  <a:cubicBezTo>
                    <a:pt x="22" y="37"/>
                    <a:pt x="27" y="35"/>
                    <a:pt x="31" y="31"/>
                  </a:cubicBezTo>
                  <a:cubicBezTo>
                    <a:pt x="35" y="28"/>
                    <a:pt x="37" y="23"/>
                    <a:pt x="37" y="17"/>
                  </a:cubicBezTo>
                  <a:cubicBezTo>
                    <a:pt x="37" y="12"/>
                    <a:pt x="35" y="7"/>
                    <a:pt x="31" y="3"/>
                  </a:cubicBezTo>
                  <a:cubicBezTo>
                    <a:pt x="30" y="2"/>
                    <a:pt x="27" y="0"/>
                    <a:pt x="22" y="1"/>
                  </a:cubicBezTo>
                  <a:close/>
                  <a:moveTo>
                    <a:pt x="24" y="24"/>
                  </a:moveTo>
                  <a:cubicBezTo>
                    <a:pt x="22" y="26"/>
                    <a:pt x="20" y="27"/>
                    <a:pt x="17" y="27"/>
                  </a:cubicBezTo>
                  <a:cubicBezTo>
                    <a:pt x="15" y="27"/>
                    <a:pt x="12" y="26"/>
                    <a:pt x="11" y="25"/>
                  </a:cubicBezTo>
                  <a:cubicBezTo>
                    <a:pt x="11" y="24"/>
                    <a:pt x="11" y="22"/>
                    <a:pt x="13" y="20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2" y="12"/>
                    <a:pt x="24" y="11"/>
                    <a:pt x="25" y="11"/>
                  </a:cubicBezTo>
                  <a:cubicBezTo>
                    <a:pt x="26" y="12"/>
                    <a:pt x="27" y="15"/>
                    <a:pt x="27" y="17"/>
                  </a:cubicBezTo>
                  <a:cubicBezTo>
                    <a:pt x="27" y="20"/>
                    <a:pt x="26" y="22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4" name="组 23" descr="狼脸图标">
            <a:extLst>
              <a:ext uri="{FF2B5EF4-FFF2-40B4-BE49-F238E27FC236}">
                <a16:creationId xmlns:a16="http://schemas.microsoft.com/office/drawing/2014/main" id="{6C460FAE-63A0-4449-A9E8-E524049B73E6}"/>
              </a:ext>
            </a:extLst>
          </p:cNvPr>
          <p:cNvGrpSpPr/>
          <p:nvPr/>
        </p:nvGrpSpPr>
        <p:grpSpPr>
          <a:xfrm>
            <a:off x="4035425" y="6027738"/>
            <a:ext cx="571500" cy="571500"/>
            <a:chOff x="4035425" y="6027738"/>
            <a:chExt cx="571500" cy="571500"/>
          </a:xfrm>
        </p:grpSpPr>
        <p:sp>
          <p:nvSpPr>
            <p:cNvPr id="25" name="任意多边形(F) 24">
              <a:extLst>
                <a:ext uri="{FF2B5EF4-FFF2-40B4-BE49-F238E27FC236}">
                  <a16:creationId xmlns:a16="http://schemas.microsoft.com/office/drawing/2014/main" id="{4034DB8B-EA50-4CC3-B51C-0426DDBF5A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35425" y="6027738"/>
              <a:ext cx="571500" cy="571500"/>
            </a:xfrm>
            <a:custGeom>
              <a:avLst/>
              <a:gdLst>
                <a:gd name="T0" fmla="*/ 176 w 180"/>
                <a:gd name="T1" fmla="*/ 0 h 180"/>
                <a:gd name="T2" fmla="*/ 110 w 180"/>
                <a:gd name="T3" fmla="*/ 20 h 180"/>
                <a:gd name="T4" fmla="*/ 70 w 180"/>
                <a:gd name="T5" fmla="*/ 20 h 180"/>
                <a:gd name="T6" fmla="*/ 4 w 180"/>
                <a:gd name="T7" fmla="*/ 0 h 180"/>
                <a:gd name="T8" fmla="*/ 0 w 180"/>
                <a:gd name="T9" fmla="*/ 0 h 180"/>
                <a:gd name="T10" fmla="*/ 0 w 180"/>
                <a:gd name="T11" fmla="*/ 4 h 180"/>
                <a:gd name="T12" fmla="*/ 20 w 180"/>
                <a:gd name="T13" fmla="*/ 70 h 180"/>
                <a:gd name="T14" fmla="*/ 20 w 180"/>
                <a:gd name="T15" fmla="*/ 120 h 180"/>
                <a:gd name="T16" fmla="*/ 55 w 180"/>
                <a:gd name="T17" fmla="*/ 145 h 180"/>
                <a:gd name="T18" fmla="*/ 90 w 180"/>
                <a:gd name="T19" fmla="*/ 180 h 180"/>
                <a:gd name="T20" fmla="*/ 125 w 180"/>
                <a:gd name="T21" fmla="*/ 145 h 180"/>
                <a:gd name="T22" fmla="*/ 160 w 180"/>
                <a:gd name="T23" fmla="*/ 120 h 180"/>
                <a:gd name="T24" fmla="*/ 160 w 180"/>
                <a:gd name="T25" fmla="*/ 70 h 180"/>
                <a:gd name="T26" fmla="*/ 180 w 180"/>
                <a:gd name="T27" fmla="*/ 4 h 180"/>
                <a:gd name="T28" fmla="*/ 180 w 180"/>
                <a:gd name="T29" fmla="*/ 0 h 180"/>
                <a:gd name="T30" fmla="*/ 176 w 180"/>
                <a:gd name="T31" fmla="*/ 0 h 180"/>
                <a:gd name="T32" fmla="*/ 148 w 180"/>
                <a:gd name="T33" fmla="*/ 62 h 180"/>
                <a:gd name="T34" fmla="*/ 145 w 180"/>
                <a:gd name="T35" fmla="*/ 66 h 180"/>
                <a:gd name="T36" fmla="*/ 145 w 180"/>
                <a:gd name="T37" fmla="*/ 113 h 180"/>
                <a:gd name="T38" fmla="*/ 120 w 180"/>
                <a:gd name="T39" fmla="*/ 130 h 180"/>
                <a:gd name="T40" fmla="*/ 120 w 180"/>
                <a:gd name="T41" fmla="*/ 120 h 180"/>
                <a:gd name="T42" fmla="*/ 110 w 180"/>
                <a:gd name="T43" fmla="*/ 120 h 180"/>
                <a:gd name="T44" fmla="*/ 110 w 180"/>
                <a:gd name="T45" fmla="*/ 145 h 180"/>
                <a:gd name="T46" fmla="*/ 97 w 180"/>
                <a:gd name="T47" fmla="*/ 164 h 180"/>
                <a:gd name="T48" fmla="*/ 101 w 180"/>
                <a:gd name="T49" fmla="*/ 158 h 180"/>
                <a:gd name="T50" fmla="*/ 97 w 180"/>
                <a:gd name="T51" fmla="*/ 150 h 180"/>
                <a:gd name="T52" fmla="*/ 84 w 180"/>
                <a:gd name="T53" fmla="*/ 150 h 180"/>
                <a:gd name="T54" fmla="*/ 79 w 180"/>
                <a:gd name="T55" fmla="*/ 158 h 180"/>
                <a:gd name="T56" fmla="*/ 83 w 180"/>
                <a:gd name="T57" fmla="*/ 164 h 180"/>
                <a:gd name="T58" fmla="*/ 70 w 180"/>
                <a:gd name="T59" fmla="*/ 145 h 180"/>
                <a:gd name="T60" fmla="*/ 70 w 180"/>
                <a:gd name="T61" fmla="*/ 120 h 180"/>
                <a:gd name="T62" fmla="*/ 60 w 180"/>
                <a:gd name="T63" fmla="*/ 120 h 180"/>
                <a:gd name="T64" fmla="*/ 60 w 180"/>
                <a:gd name="T65" fmla="*/ 130 h 180"/>
                <a:gd name="T66" fmla="*/ 35 w 180"/>
                <a:gd name="T67" fmla="*/ 113 h 180"/>
                <a:gd name="T68" fmla="*/ 35 w 180"/>
                <a:gd name="T69" fmla="*/ 66 h 180"/>
                <a:gd name="T70" fmla="*/ 33 w 180"/>
                <a:gd name="T71" fmla="*/ 62 h 180"/>
                <a:gd name="T72" fmla="*/ 16 w 180"/>
                <a:gd name="T73" fmla="*/ 16 h 180"/>
                <a:gd name="T74" fmla="*/ 62 w 180"/>
                <a:gd name="T75" fmla="*/ 33 h 180"/>
                <a:gd name="T76" fmla="*/ 70 w 180"/>
                <a:gd name="T77" fmla="*/ 50 h 180"/>
                <a:gd name="T78" fmla="*/ 80 w 180"/>
                <a:gd name="T79" fmla="*/ 50 h 180"/>
                <a:gd name="T80" fmla="*/ 77 w 180"/>
                <a:gd name="T81" fmla="*/ 35 h 180"/>
                <a:gd name="T82" fmla="*/ 104 w 180"/>
                <a:gd name="T83" fmla="*/ 35 h 180"/>
                <a:gd name="T84" fmla="*/ 100 w 180"/>
                <a:gd name="T85" fmla="*/ 50 h 180"/>
                <a:gd name="T86" fmla="*/ 110 w 180"/>
                <a:gd name="T87" fmla="*/ 50 h 180"/>
                <a:gd name="T88" fmla="*/ 119 w 180"/>
                <a:gd name="T89" fmla="*/ 33 h 180"/>
                <a:gd name="T90" fmla="*/ 165 w 180"/>
                <a:gd name="T91" fmla="*/ 16 h 180"/>
                <a:gd name="T92" fmla="*/ 148 w 180"/>
                <a:gd name="T93" fmla="*/ 6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0" h="180">
                  <a:moveTo>
                    <a:pt x="176" y="0"/>
                  </a:moveTo>
                  <a:cubicBezTo>
                    <a:pt x="153" y="0"/>
                    <a:pt x="130" y="7"/>
                    <a:pt x="110" y="20"/>
                  </a:cubicBezTo>
                  <a:cubicBezTo>
                    <a:pt x="70" y="20"/>
                    <a:pt x="70" y="20"/>
                    <a:pt x="70" y="20"/>
                  </a:cubicBezTo>
                  <a:cubicBezTo>
                    <a:pt x="51" y="7"/>
                    <a:pt x="28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8"/>
                    <a:pt x="7" y="51"/>
                    <a:pt x="20" y="7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55" y="145"/>
                    <a:pt x="55" y="145"/>
                    <a:pt x="55" y="145"/>
                  </a:cubicBezTo>
                  <a:cubicBezTo>
                    <a:pt x="55" y="165"/>
                    <a:pt x="71" y="180"/>
                    <a:pt x="90" y="180"/>
                  </a:cubicBezTo>
                  <a:cubicBezTo>
                    <a:pt x="110" y="180"/>
                    <a:pt x="125" y="165"/>
                    <a:pt x="125" y="145"/>
                  </a:cubicBezTo>
                  <a:cubicBezTo>
                    <a:pt x="160" y="120"/>
                    <a:pt x="160" y="120"/>
                    <a:pt x="160" y="120"/>
                  </a:cubicBezTo>
                  <a:cubicBezTo>
                    <a:pt x="160" y="70"/>
                    <a:pt x="160" y="70"/>
                    <a:pt x="160" y="70"/>
                  </a:cubicBezTo>
                  <a:cubicBezTo>
                    <a:pt x="173" y="51"/>
                    <a:pt x="180" y="28"/>
                    <a:pt x="180" y="4"/>
                  </a:cubicBezTo>
                  <a:cubicBezTo>
                    <a:pt x="180" y="0"/>
                    <a:pt x="180" y="0"/>
                    <a:pt x="180" y="0"/>
                  </a:cubicBezTo>
                  <a:lnTo>
                    <a:pt x="176" y="0"/>
                  </a:lnTo>
                  <a:close/>
                  <a:moveTo>
                    <a:pt x="148" y="62"/>
                  </a:moveTo>
                  <a:cubicBezTo>
                    <a:pt x="145" y="66"/>
                    <a:pt x="145" y="66"/>
                    <a:pt x="145" y="66"/>
                  </a:cubicBezTo>
                  <a:cubicBezTo>
                    <a:pt x="145" y="113"/>
                    <a:pt x="145" y="113"/>
                    <a:pt x="145" y="113"/>
                  </a:cubicBezTo>
                  <a:cubicBezTo>
                    <a:pt x="120" y="130"/>
                    <a:pt x="120" y="130"/>
                    <a:pt x="120" y="130"/>
                  </a:cubicBezTo>
                  <a:cubicBezTo>
                    <a:pt x="120" y="120"/>
                    <a:pt x="120" y="120"/>
                    <a:pt x="120" y="120"/>
                  </a:cubicBezTo>
                  <a:cubicBezTo>
                    <a:pt x="110" y="120"/>
                    <a:pt x="110" y="120"/>
                    <a:pt x="110" y="120"/>
                  </a:cubicBezTo>
                  <a:cubicBezTo>
                    <a:pt x="110" y="145"/>
                    <a:pt x="110" y="145"/>
                    <a:pt x="110" y="145"/>
                  </a:cubicBezTo>
                  <a:cubicBezTo>
                    <a:pt x="110" y="154"/>
                    <a:pt x="105" y="161"/>
                    <a:pt x="97" y="164"/>
                  </a:cubicBezTo>
                  <a:cubicBezTo>
                    <a:pt x="101" y="158"/>
                    <a:pt x="101" y="158"/>
                    <a:pt x="101" y="158"/>
                  </a:cubicBezTo>
                  <a:cubicBezTo>
                    <a:pt x="97" y="150"/>
                    <a:pt x="97" y="150"/>
                    <a:pt x="97" y="150"/>
                  </a:cubicBezTo>
                  <a:cubicBezTo>
                    <a:pt x="84" y="150"/>
                    <a:pt x="84" y="150"/>
                    <a:pt x="84" y="150"/>
                  </a:cubicBezTo>
                  <a:cubicBezTo>
                    <a:pt x="79" y="158"/>
                    <a:pt x="79" y="158"/>
                    <a:pt x="79" y="158"/>
                  </a:cubicBezTo>
                  <a:cubicBezTo>
                    <a:pt x="83" y="164"/>
                    <a:pt x="83" y="164"/>
                    <a:pt x="83" y="164"/>
                  </a:cubicBezTo>
                  <a:cubicBezTo>
                    <a:pt x="76" y="161"/>
                    <a:pt x="70" y="154"/>
                    <a:pt x="70" y="145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60" y="120"/>
                    <a:pt x="60" y="120"/>
                    <a:pt x="60" y="120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35" y="113"/>
                    <a:pt x="35" y="113"/>
                    <a:pt x="35" y="113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23" y="48"/>
                    <a:pt x="18" y="32"/>
                    <a:pt x="16" y="16"/>
                  </a:cubicBezTo>
                  <a:cubicBezTo>
                    <a:pt x="32" y="18"/>
                    <a:pt x="48" y="24"/>
                    <a:pt x="62" y="33"/>
                  </a:cubicBezTo>
                  <a:cubicBezTo>
                    <a:pt x="67" y="36"/>
                    <a:pt x="70" y="44"/>
                    <a:pt x="70" y="50"/>
                  </a:cubicBezTo>
                  <a:cubicBezTo>
                    <a:pt x="80" y="50"/>
                    <a:pt x="80" y="50"/>
                    <a:pt x="80" y="50"/>
                  </a:cubicBezTo>
                  <a:cubicBezTo>
                    <a:pt x="80" y="45"/>
                    <a:pt x="79" y="40"/>
                    <a:pt x="77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1" y="40"/>
                    <a:pt x="100" y="45"/>
                    <a:pt x="100" y="50"/>
                  </a:cubicBezTo>
                  <a:cubicBezTo>
                    <a:pt x="110" y="50"/>
                    <a:pt x="110" y="50"/>
                    <a:pt x="110" y="50"/>
                  </a:cubicBezTo>
                  <a:cubicBezTo>
                    <a:pt x="110" y="44"/>
                    <a:pt x="113" y="36"/>
                    <a:pt x="119" y="33"/>
                  </a:cubicBezTo>
                  <a:cubicBezTo>
                    <a:pt x="132" y="24"/>
                    <a:pt x="148" y="18"/>
                    <a:pt x="165" y="16"/>
                  </a:cubicBezTo>
                  <a:cubicBezTo>
                    <a:pt x="163" y="32"/>
                    <a:pt x="157" y="48"/>
                    <a:pt x="148" y="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任意多边形(F) 25">
              <a:extLst>
                <a:ext uri="{FF2B5EF4-FFF2-40B4-BE49-F238E27FC236}">
                  <a16:creationId xmlns:a16="http://schemas.microsoft.com/office/drawing/2014/main" id="{E3A4586E-01F2-40E9-BC05-5D6EF426C8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94175" y="6281738"/>
              <a:ext cx="98425" cy="50800"/>
            </a:xfrm>
            <a:custGeom>
              <a:avLst/>
              <a:gdLst>
                <a:gd name="T0" fmla="*/ 0 w 62"/>
                <a:gd name="T1" fmla="*/ 0 h 32"/>
                <a:gd name="T2" fmla="*/ 0 w 62"/>
                <a:gd name="T3" fmla="*/ 20 h 32"/>
                <a:gd name="T4" fmla="*/ 36 w 62"/>
                <a:gd name="T5" fmla="*/ 20 h 32"/>
                <a:gd name="T6" fmla="*/ 48 w 62"/>
                <a:gd name="T7" fmla="*/ 32 h 32"/>
                <a:gd name="T8" fmla="*/ 62 w 62"/>
                <a:gd name="T9" fmla="*/ 18 h 32"/>
                <a:gd name="T10" fmla="*/ 44 w 62"/>
                <a:gd name="T11" fmla="*/ 0 h 32"/>
                <a:gd name="T12" fmla="*/ 0 w 6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2">
                  <a:moveTo>
                    <a:pt x="0" y="0"/>
                  </a:moveTo>
                  <a:lnTo>
                    <a:pt x="0" y="20"/>
                  </a:lnTo>
                  <a:lnTo>
                    <a:pt x="36" y="20"/>
                  </a:lnTo>
                  <a:lnTo>
                    <a:pt x="48" y="32"/>
                  </a:lnTo>
                  <a:lnTo>
                    <a:pt x="62" y="18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(F) 26">
              <a:extLst>
                <a:ext uri="{FF2B5EF4-FFF2-40B4-BE49-F238E27FC236}">
                  <a16:creationId xmlns:a16="http://schemas.microsoft.com/office/drawing/2014/main" id="{2A8B3A90-FA46-4574-8153-12B5370421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19575" y="6323013"/>
              <a:ext cx="44450" cy="44450"/>
            </a:xfrm>
            <a:custGeom>
              <a:avLst/>
              <a:gdLst>
                <a:gd name="T0" fmla="*/ 0 w 28"/>
                <a:gd name="T1" fmla="*/ 14 h 28"/>
                <a:gd name="T2" fmla="*/ 14 w 28"/>
                <a:gd name="T3" fmla="*/ 28 h 28"/>
                <a:gd name="T4" fmla="*/ 28 w 28"/>
                <a:gd name="T5" fmla="*/ 14 h 28"/>
                <a:gd name="T6" fmla="*/ 14 w 28"/>
                <a:gd name="T7" fmla="*/ 0 h 28"/>
                <a:gd name="T8" fmla="*/ 0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14"/>
                  </a:moveTo>
                  <a:lnTo>
                    <a:pt x="14" y="28"/>
                  </a:lnTo>
                  <a:lnTo>
                    <a:pt x="28" y="14"/>
                  </a:lnTo>
                  <a:lnTo>
                    <a:pt x="1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任意多边形(F) 27">
              <a:extLst>
                <a:ext uri="{FF2B5EF4-FFF2-40B4-BE49-F238E27FC236}">
                  <a16:creationId xmlns:a16="http://schemas.microsoft.com/office/drawing/2014/main" id="{3C8A7724-7CBB-437D-AB5D-A87288571E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9750" y="6281738"/>
              <a:ext cx="98425" cy="50800"/>
            </a:xfrm>
            <a:custGeom>
              <a:avLst/>
              <a:gdLst>
                <a:gd name="T0" fmla="*/ 0 w 62"/>
                <a:gd name="T1" fmla="*/ 18 h 32"/>
                <a:gd name="T2" fmla="*/ 14 w 62"/>
                <a:gd name="T3" fmla="*/ 32 h 32"/>
                <a:gd name="T4" fmla="*/ 26 w 62"/>
                <a:gd name="T5" fmla="*/ 20 h 32"/>
                <a:gd name="T6" fmla="*/ 62 w 62"/>
                <a:gd name="T7" fmla="*/ 20 h 32"/>
                <a:gd name="T8" fmla="*/ 62 w 62"/>
                <a:gd name="T9" fmla="*/ 0 h 32"/>
                <a:gd name="T10" fmla="*/ 18 w 62"/>
                <a:gd name="T11" fmla="*/ 0 h 32"/>
                <a:gd name="T12" fmla="*/ 0 w 62"/>
                <a:gd name="T13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2">
                  <a:moveTo>
                    <a:pt x="0" y="18"/>
                  </a:moveTo>
                  <a:lnTo>
                    <a:pt x="14" y="32"/>
                  </a:lnTo>
                  <a:lnTo>
                    <a:pt x="26" y="20"/>
                  </a:lnTo>
                  <a:lnTo>
                    <a:pt x="62" y="20"/>
                  </a:lnTo>
                  <a:lnTo>
                    <a:pt x="62" y="0"/>
                  </a:lnTo>
                  <a:lnTo>
                    <a:pt x="18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任意多边形(F) 28">
              <a:extLst>
                <a:ext uri="{FF2B5EF4-FFF2-40B4-BE49-F238E27FC236}">
                  <a16:creationId xmlns:a16="http://schemas.microsoft.com/office/drawing/2014/main" id="{5AA8D80F-E5DF-41AC-94A2-E500E61437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8325" y="6323013"/>
              <a:ext cx="44450" cy="44450"/>
            </a:xfrm>
            <a:custGeom>
              <a:avLst/>
              <a:gdLst>
                <a:gd name="T0" fmla="*/ 0 w 28"/>
                <a:gd name="T1" fmla="*/ 14 h 28"/>
                <a:gd name="T2" fmla="*/ 14 w 28"/>
                <a:gd name="T3" fmla="*/ 28 h 28"/>
                <a:gd name="T4" fmla="*/ 28 w 28"/>
                <a:gd name="T5" fmla="*/ 14 h 28"/>
                <a:gd name="T6" fmla="*/ 14 w 28"/>
                <a:gd name="T7" fmla="*/ 0 h 28"/>
                <a:gd name="T8" fmla="*/ 0 w 28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0" y="14"/>
                  </a:moveTo>
                  <a:lnTo>
                    <a:pt x="14" y="28"/>
                  </a:lnTo>
                  <a:lnTo>
                    <a:pt x="28" y="14"/>
                  </a:lnTo>
                  <a:lnTo>
                    <a:pt x="1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58" name="任意多边形(F) 51" descr="天鹅图标">
            <a:extLst>
              <a:ext uri="{FF2B5EF4-FFF2-40B4-BE49-F238E27FC236}">
                <a16:creationId xmlns:a16="http://schemas.microsoft.com/office/drawing/2014/main" id="{6449B5D9-E8DB-44AB-A077-928100736648}"/>
              </a:ext>
            </a:extLst>
          </p:cNvPr>
          <p:cNvSpPr>
            <a:spLocks noEditPoints="1"/>
          </p:cNvSpPr>
          <p:nvPr/>
        </p:nvSpPr>
        <p:spPr bwMode="auto">
          <a:xfrm>
            <a:off x="4829175" y="6059488"/>
            <a:ext cx="658813" cy="508000"/>
          </a:xfrm>
          <a:custGeom>
            <a:avLst/>
            <a:gdLst>
              <a:gd name="T0" fmla="*/ 166 w 207"/>
              <a:gd name="T1" fmla="*/ 39 h 160"/>
              <a:gd name="T2" fmla="*/ 168 w 207"/>
              <a:gd name="T3" fmla="*/ 35 h 160"/>
              <a:gd name="T4" fmla="*/ 171 w 207"/>
              <a:gd name="T5" fmla="*/ 35 h 160"/>
              <a:gd name="T6" fmla="*/ 186 w 207"/>
              <a:gd name="T7" fmla="*/ 46 h 160"/>
              <a:gd name="T8" fmla="*/ 200 w 207"/>
              <a:gd name="T9" fmla="*/ 42 h 160"/>
              <a:gd name="T10" fmla="*/ 201 w 207"/>
              <a:gd name="T11" fmla="*/ 17 h 160"/>
              <a:gd name="T12" fmla="*/ 169 w 207"/>
              <a:gd name="T13" fmla="*/ 0 h 160"/>
              <a:gd name="T14" fmla="*/ 131 w 207"/>
              <a:gd name="T15" fmla="*/ 37 h 160"/>
              <a:gd name="T16" fmla="*/ 170 w 207"/>
              <a:gd name="T17" fmla="*/ 90 h 160"/>
              <a:gd name="T18" fmla="*/ 171 w 207"/>
              <a:gd name="T19" fmla="*/ 96 h 160"/>
              <a:gd name="T20" fmla="*/ 97 w 207"/>
              <a:gd name="T21" fmla="*/ 69 h 160"/>
              <a:gd name="T22" fmla="*/ 28 w 207"/>
              <a:gd name="T23" fmla="*/ 75 h 160"/>
              <a:gd name="T24" fmla="*/ 36 w 207"/>
              <a:gd name="T25" fmla="*/ 113 h 160"/>
              <a:gd name="T26" fmla="*/ 0 w 207"/>
              <a:gd name="T27" fmla="*/ 126 h 160"/>
              <a:gd name="T28" fmla="*/ 171 w 207"/>
              <a:gd name="T29" fmla="*/ 160 h 160"/>
              <a:gd name="T30" fmla="*/ 206 w 207"/>
              <a:gd name="T31" fmla="*/ 95 h 160"/>
              <a:gd name="T32" fmla="*/ 97 w 207"/>
              <a:gd name="T33" fmla="*/ 80 h 160"/>
              <a:gd name="T34" fmla="*/ 86 w 207"/>
              <a:gd name="T35" fmla="*/ 120 h 160"/>
              <a:gd name="T36" fmla="*/ 80 w 207"/>
              <a:gd name="T37" fmla="*/ 115 h 160"/>
              <a:gd name="T38" fmla="*/ 50 w 207"/>
              <a:gd name="T39" fmla="*/ 103 h 160"/>
              <a:gd name="T40" fmla="*/ 71 w 207"/>
              <a:gd name="T41" fmla="*/ 97 h 160"/>
              <a:gd name="T42" fmla="*/ 41 w 207"/>
              <a:gd name="T43" fmla="*/ 86 h 160"/>
              <a:gd name="T44" fmla="*/ 97 w 207"/>
              <a:gd name="T45" fmla="*/ 80 h 160"/>
              <a:gd name="T46" fmla="*/ 31 w 207"/>
              <a:gd name="T47" fmla="*/ 144 h 160"/>
              <a:gd name="T48" fmla="*/ 45 w 207"/>
              <a:gd name="T49" fmla="*/ 125 h 160"/>
              <a:gd name="T50" fmla="*/ 85 w 207"/>
              <a:gd name="T51" fmla="*/ 132 h 160"/>
              <a:gd name="T52" fmla="*/ 157 w 207"/>
              <a:gd name="T53" fmla="*/ 126 h 160"/>
              <a:gd name="T54" fmla="*/ 184 w 207"/>
              <a:gd name="T55" fmla="*/ 125 h 160"/>
              <a:gd name="T56" fmla="*/ 175 w 207"/>
              <a:gd name="T57" fmla="*/ 144 h 160"/>
              <a:gd name="T58" fmla="*/ 183 w 207"/>
              <a:gd name="T59" fmla="*/ 104 h 160"/>
              <a:gd name="T60" fmla="*/ 178 w 207"/>
              <a:gd name="T61" fmla="*/ 82 h 160"/>
              <a:gd name="T62" fmla="*/ 143 w 207"/>
              <a:gd name="T63" fmla="*/ 37 h 160"/>
              <a:gd name="T64" fmla="*/ 169 w 207"/>
              <a:gd name="T65" fmla="*/ 12 h 160"/>
              <a:gd name="T66" fmla="*/ 188 w 207"/>
              <a:gd name="T67" fmla="*/ 21 h 160"/>
              <a:gd name="T68" fmla="*/ 184 w 207"/>
              <a:gd name="T69" fmla="*/ 33 h 160"/>
              <a:gd name="T70" fmla="*/ 169 w 207"/>
              <a:gd name="T71" fmla="*/ 23 h 160"/>
              <a:gd name="T72" fmla="*/ 154 w 207"/>
              <a:gd name="T73" fmla="*/ 37 h 160"/>
              <a:gd name="T74" fmla="*/ 186 w 207"/>
              <a:gd name="T75" fmla="*/ 74 h 160"/>
              <a:gd name="T76" fmla="*/ 194 w 207"/>
              <a:gd name="T77" fmla="*/ 115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7" h="160">
                <a:moveTo>
                  <a:pt x="194" y="66"/>
                </a:moveTo>
                <a:cubicBezTo>
                  <a:pt x="166" y="39"/>
                  <a:pt x="166" y="39"/>
                  <a:pt x="166" y="39"/>
                </a:cubicBezTo>
                <a:cubicBezTo>
                  <a:pt x="166" y="38"/>
                  <a:pt x="166" y="38"/>
                  <a:pt x="166" y="37"/>
                </a:cubicBezTo>
                <a:cubicBezTo>
                  <a:pt x="166" y="36"/>
                  <a:pt x="167" y="35"/>
                  <a:pt x="168" y="35"/>
                </a:cubicBezTo>
                <a:cubicBezTo>
                  <a:pt x="169" y="35"/>
                  <a:pt x="169" y="35"/>
                  <a:pt x="169" y="35"/>
                </a:cubicBezTo>
                <a:cubicBezTo>
                  <a:pt x="170" y="35"/>
                  <a:pt x="170" y="35"/>
                  <a:pt x="171" y="35"/>
                </a:cubicBezTo>
                <a:cubicBezTo>
                  <a:pt x="176" y="41"/>
                  <a:pt x="176" y="41"/>
                  <a:pt x="176" y="41"/>
                </a:cubicBezTo>
                <a:cubicBezTo>
                  <a:pt x="179" y="44"/>
                  <a:pt x="182" y="45"/>
                  <a:pt x="186" y="46"/>
                </a:cubicBezTo>
                <a:cubicBezTo>
                  <a:pt x="200" y="60"/>
                  <a:pt x="200" y="60"/>
                  <a:pt x="200" y="60"/>
                </a:cubicBezTo>
                <a:cubicBezTo>
                  <a:pt x="200" y="42"/>
                  <a:pt x="200" y="42"/>
                  <a:pt x="200" y="42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207" y="34"/>
                  <a:pt x="207" y="23"/>
                  <a:pt x="201" y="17"/>
                </a:cubicBezTo>
                <a:cubicBezTo>
                  <a:pt x="195" y="11"/>
                  <a:pt x="195" y="11"/>
                  <a:pt x="195" y="11"/>
                </a:cubicBezTo>
                <a:cubicBezTo>
                  <a:pt x="188" y="4"/>
                  <a:pt x="179" y="0"/>
                  <a:pt x="169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48" y="0"/>
                  <a:pt x="131" y="17"/>
                  <a:pt x="131" y="37"/>
                </a:cubicBezTo>
                <a:cubicBezTo>
                  <a:pt x="131" y="47"/>
                  <a:pt x="135" y="56"/>
                  <a:pt x="142" y="63"/>
                </a:cubicBezTo>
                <a:cubicBezTo>
                  <a:pt x="170" y="90"/>
                  <a:pt x="170" y="90"/>
                  <a:pt x="170" y="90"/>
                </a:cubicBezTo>
                <a:cubicBezTo>
                  <a:pt x="171" y="92"/>
                  <a:pt x="171" y="93"/>
                  <a:pt x="171" y="95"/>
                </a:cubicBezTo>
                <a:cubicBezTo>
                  <a:pt x="171" y="96"/>
                  <a:pt x="171" y="96"/>
                  <a:pt x="171" y="96"/>
                </a:cubicBezTo>
                <a:cubicBezTo>
                  <a:pt x="160" y="89"/>
                  <a:pt x="147" y="84"/>
                  <a:pt x="133" y="82"/>
                </a:cubicBezTo>
                <a:cubicBezTo>
                  <a:pt x="124" y="74"/>
                  <a:pt x="111" y="69"/>
                  <a:pt x="97" y="69"/>
                </a:cubicBezTo>
                <a:cubicBezTo>
                  <a:pt x="28" y="69"/>
                  <a:pt x="28" y="69"/>
                  <a:pt x="28" y="69"/>
                </a:cubicBezTo>
                <a:cubicBezTo>
                  <a:pt x="28" y="75"/>
                  <a:pt x="28" y="75"/>
                  <a:pt x="28" y="75"/>
                </a:cubicBezTo>
                <a:cubicBezTo>
                  <a:pt x="28" y="88"/>
                  <a:pt x="33" y="99"/>
                  <a:pt x="40" y="109"/>
                </a:cubicBezTo>
                <a:cubicBezTo>
                  <a:pt x="39" y="110"/>
                  <a:pt x="37" y="111"/>
                  <a:pt x="36" y="113"/>
                </a:cubicBezTo>
                <a:cubicBezTo>
                  <a:pt x="28" y="121"/>
                  <a:pt x="16" y="126"/>
                  <a:pt x="4" y="126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45"/>
                  <a:pt x="15" y="160"/>
                  <a:pt x="34" y="160"/>
                </a:cubicBezTo>
                <a:cubicBezTo>
                  <a:pt x="171" y="160"/>
                  <a:pt x="171" y="160"/>
                  <a:pt x="171" y="160"/>
                </a:cubicBezTo>
                <a:cubicBezTo>
                  <a:pt x="190" y="160"/>
                  <a:pt x="206" y="145"/>
                  <a:pt x="206" y="126"/>
                </a:cubicBezTo>
                <a:cubicBezTo>
                  <a:pt x="206" y="95"/>
                  <a:pt x="206" y="95"/>
                  <a:pt x="206" y="95"/>
                </a:cubicBezTo>
                <a:cubicBezTo>
                  <a:pt x="206" y="84"/>
                  <a:pt x="201" y="74"/>
                  <a:pt x="194" y="66"/>
                </a:cubicBezTo>
                <a:close/>
                <a:moveTo>
                  <a:pt x="97" y="80"/>
                </a:moveTo>
                <a:cubicBezTo>
                  <a:pt x="120" y="80"/>
                  <a:pt x="140" y="98"/>
                  <a:pt x="142" y="120"/>
                </a:cubicBezTo>
                <a:cubicBezTo>
                  <a:pt x="86" y="120"/>
                  <a:pt x="86" y="120"/>
                  <a:pt x="86" y="120"/>
                </a:cubicBezTo>
                <a:cubicBezTo>
                  <a:pt x="78" y="120"/>
                  <a:pt x="70" y="118"/>
                  <a:pt x="64" y="115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80" y="103"/>
                  <a:pt x="80" y="103"/>
                  <a:pt x="80" y="103"/>
                </a:cubicBezTo>
                <a:cubicBezTo>
                  <a:pt x="50" y="103"/>
                  <a:pt x="50" y="103"/>
                  <a:pt x="50" y="103"/>
                </a:cubicBezTo>
                <a:cubicBezTo>
                  <a:pt x="49" y="101"/>
                  <a:pt x="47" y="99"/>
                  <a:pt x="46" y="97"/>
                </a:cubicBezTo>
                <a:cubicBezTo>
                  <a:pt x="71" y="97"/>
                  <a:pt x="71" y="97"/>
                  <a:pt x="71" y="97"/>
                </a:cubicBezTo>
                <a:cubicBezTo>
                  <a:pt x="71" y="86"/>
                  <a:pt x="71" y="86"/>
                  <a:pt x="71" y="86"/>
                </a:cubicBezTo>
                <a:cubicBezTo>
                  <a:pt x="41" y="86"/>
                  <a:pt x="41" y="86"/>
                  <a:pt x="41" y="86"/>
                </a:cubicBezTo>
                <a:cubicBezTo>
                  <a:pt x="41" y="84"/>
                  <a:pt x="40" y="82"/>
                  <a:pt x="40" y="80"/>
                </a:cubicBezTo>
                <a:lnTo>
                  <a:pt x="97" y="80"/>
                </a:lnTo>
                <a:close/>
                <a:moveTo>
                  <a:pt x="175" y="144"/>
                </a:moveTo>
                <a:cubicBezTo>
                  <a:pt x="31" y="144"/>
                  <a:pt x="31" y="144"/>
                  <a:pt x="31" y="144"/>
                </a:cubicBezTo>
                <a:cubicBezTo>
                  <a:pt x="27" y="144"/>
                  <a:pt x="23" y="143"/>
                  <a:pt x="20" y="141"/>
                </a:cubicBezTo>
                <a:cubicBezTo>
                  <a:pt x="29" y="137"/>
                  <a:pt x="38" y="132"/>
                  <a:pt x="45" y="125"/>
                </a:cubicBezTo>
                <a:cubicBezTo>
                  <a:pt x="47" y="123"/>
                  <a:pt x="48" y="122"/>
                  <a:pt x="50" y="121"/>
                </a:cubicBezTo>
                <a:cubicBezTo>
                  <a:pt x="59" y="128"/>
                  <a:pt x="72" y="132"/>
                  <a:pt x="85" y="132"/>
                </a:cubicBezTo>
                <a:cubicBezTo>
                  <a:pt x="157" y="132"/>
                  <a:pt x="157" y="132"/>
                  <a:pt x="157" y="132"/>
                </a:cubicBezTo>
                <a:cubicBezTo>
                  <a:pt x="157" y="126"/>
                  <a:pt x="157" y="126"/>
                  <a:pt x="157" y="126"/>
                </a:cubicBezTo>
                <a:cubicBezTo>
                  <a:pt x="157" y="118"/>
                  <a:pt x="155" y="111"/>
                  <a:pt x="152" y="104"/>
                </a:cubicBezTo>
                <a:cubicBezTo>
                  <a:pt x="164" y="108"/>
                  <a:pt x="175" y="116"/>
                  <a:pt x="184" y="125"/>
                </a:cubicBezTo>
                <a:cubicBezTo>
                  <a:pt x="191" y="132"/>
                  <a:pt x="191" y="132"/>
                  <a:pt x="191" y="132"/>
                </a:cubicBezTo>
                <a:cubicBezTo>
                  <a:pt x="189" y="139"/>
                  <a:pt x="182" y="144"/>
                  <a:pt x="175" y="144"/>
                </a:cubicBezTo>
                <a:close/>
                <a:moveTo>
                  <a:pt x="194" y="115"/>
                </a:moveTo>
                <a:cubicBezTo>
                  <a:pt x="191" y="111"/>
                  <a:pt x="187" y="107"/>
                  <a:pt x="183" y="104"/>
                </a:cubicBezTo>
                <a:cubicBezTo>
                  <a:pt x="183" y="95"/>
                  <a:pt x="183" y="95"/>
                  <a:pt x="183" y="95"/>
                </a:cubicBezTo>
                <a:cubicBezTo>
                  <a:pt x="183" y="90"/>
                  <a:pt x="181" y="86"/>
                  <a:pt x="178" y="82"/>
                </a:cubicBezTo>
                <a:cubicBezTo>
                  <a:pt x="150" y="55"/>
                  <a:pt x="150" y="55"/>
                  <a:pt x="150" y="55"/>
                </a:cubicBezTo>
                <a:cubicBezTo>
                  <a:pt x="145" y="50"/>
                  <a:pt x="143" y="44"/>
                  <a:pt x="143" y="37"/>
                </a:cubicBezTo>
                <a:cubicBezTo>
                  <a:pt x="143" y="23"/>
                  <a:pt x="154" y="12"/>
                  <a:pt x="168" y="12"/>
                </a:cubicBezTo>
                <a:cubicBezTo>
                  <a:pt x="169" y="12"/>
                  <a:pt x="169" y="12"/>
                  <a:pt x="169" y="12"/>
                </a:cubicBezTo>
                <a:cubicBezTo>
                  <a:pt x="176" y="12"/>
                  <a:pt x="182" y="14"/>
                  <a:pt x="187" y="19"/>
                </a:cubicBezTo>
                <a:cubicBezTo>
                  <a:pt x="188" y="21"/>
                  <a:pt x="188" y="21"/>
                  <a:pt x="188" y="21"/>
                </a:cubicBezTo>
                <a:cubicBezTo>
                  <a:pt x="188" y="35"/>
                  <a:pt x="188" y="35"/>
                  <a:pt x="188" y="35"/>
                </a:cubicBezTo>
                <a:cubicBezTo>
                  <a:pt x="187" y="35"/>
                  <a:pt x="186" y="34"/>
                  <a:pt x="184" y="33"/>
                </a:cubicBezTo>
                <a:cubicBezTo>
                  <a:pt x="179" y="27"/>
                  <a:pt x="179" y="27"/>
                  <a:pt x="179" y="27"/>
                </a:cubicBezTo>
                <a:cubicBezTo>
                  <a:pt x="176" y="25"/>
                  <a:pt x="173" y="23"/>
                  <a:pt x="169" y="23"/>
                </a:cubicBezTo>
                <a:cubicBezTo>
                  <a:pt x="168" y="23"/>
                  <a:pt x="168" y="23"/>
                  <a:pt x="168" y="23"/>
                </a:cubicBezTo>
                <a:cubicBezTo>
                  <a:pt x="160" y="23"/>
                  <a:pt x="154" y="29"/>
                  <a:pt x="154" y="37"/>
                </a:cubicBezTo>
                <a:cubicBezTo>
                  <a:pt x="154" y="41"/>
                  <a:pt x="156" y="44"/>
                  <a:pt x="158" y="47"/>
                </a:cubicBezTo>
                <a:cubicBezTo>
                  <a:pt x="186" y="74"/>
                  <a:pt x="186" y="74"/>
                  <a:pt x="186" y="74"/>
                </a:cubicBezTo>
                <a:cubicBezTo>
                  <a:pt x="191" y="80"/>
                  <a:pt x="194" y="87"/>
                  <a:pt x="194" y="95"/>
                </a:cubicBezTo>
                <a:lnTo>
                  <a:pt x="194" y="1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6" name="组 45" descr="蝴蝶图标">
            <a:extLst>
              <a:ext uri="{FF2B5EF4-FFF2-40B4-BE49-F238E27FC236}">
                <a16:creationId xmlns:a16="http://schemas.microsoft.com/office/drawing/2014/main" id="{AC2CEF5C-E9F9-4C33-B934-282A5B6076D2}"/>
              </a:ext>
            </a:extLst>
          </p:cNvPr>
          <p:cNvGrpSpPr/>
          <p:nvPr/>
        </p:nvGrpSpPr>
        <p:grpSpPr>
          <a:xfrm>
            <a:off x="5786438" y="6075363"/>
            <a:ext cx="571500" cy="476250"/>
            <a:chOff x="5786438" y="6075363"/>
            <a:chExt cx="571500" cy="476250"/>
          </a:xfrm>
          <a:solidFill>
            <a:schemeClr val="accent4"/>
          </a:solidFill>
        </p:grpSpPr>
        <p:sp>
          <p:nvSpPr>
            <p:cNvPr id="47" name="任意多边形 42">
              <a:extLst>
                <a:ext uri="{FF2B5EF4-FFF2-40B4-BE49-F238E27FC236}">
                  <a16:creationId xmlns:a16="http://schemas.microsoft.com/office/drawing/2014/main" id="{AF1496B3-0169-452A-A091-F5F36DC4CD9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786438" y="6075363"/>
              <a:ext cx="571500" cy="476250"/>
            </a:xfrm>
            <a:custGeom>
              <a:avLst/>
              <a:gdLst>
                <a:gd name="T0" fmla="*/ 165 w 180"/>
                <a:gd name="T1" fmla="*/ 0 h 150"/>
                <a:gd name="T2" fmla="*/ 101 w 180"/>
                <a:gd name="T3" fmla="*/ 54 h 150"/>
                <a:gd name="T4" fmla="*/ 95 w 180"/>
                <a:gd name="T5" fmla="*/ 42 h 150"/>
                <a:gd name="T6" fmla="*/ 95 w 180"/>
                <a:gd name="T7" fmla="*/ 30 h 150"/>
                <a:gd name="T8" fmla="*/ 85 w 180"/>
                <a:gd name="T9" fmla="*/ 30 h 150"/>
                <a:gd name="T10" fmla="*/ 85 w 180"/>
                <a:gd name="T11" fmla="*/ 42 h 150"/>
                <a:gd name="T12" fmla="*/ 79 w 180"/>
                <a:gd name="T13" fmla="*/ 54 h 150"/>
                <a:gd name="T14" fmla="*/ 15 w 180"/>
                <a:gd name="T15" fmla="*/ 0 h 150"/>
                <a:gd name="T16" fmla="*/ 0 w 180"/>
                <a:gd name="T17" fmla="*/ 15 h 150"/>
                <a:gd name="T18" fmla="*/ 0 w 180"/>
                <a:gd name="T19" fmla="*/ 50 h 150"/>
                <a:gd name="T20" fmla="*/ 15 w 180"/>
                <a:gd name="T21" fmla="*/ 65 h 150"/>
                <a:gd name="T22" fmla="*/ 41 w 180"/>
                <a:gd name="T23" fmla="*/ 65 h 150"/>
                <a:gd name="T24" fmla="*/ 15 w 180"/>
                <a:gd name="T25" fmla="*/ 118 h 150"/>
                <a:gd name="T26" fmla="*/ 47 w 180"/>
                <a:gd name="T27" fmla="*/ 150 h 150"/>
                <a:gd name="T28" fmla="*/ 80 w 180"/>
                <a:gd name="T29" fmla="*/ 118 h 150"/>
                <a:gd name="T30" fmla="*/ 80 w 180"/>
                <a:gd name="T31" fmla="*/ 94 h 150"/>
                <a:gd name="T32" fmla="*/ 85 w 180"/>
                <a:gd name="T33" fmla="*/ 104 h 150"/>
                <a:gd name="T34" fmla="*/ 85 w 180"/>
                <a:gd name="T35" fmla="*/ 115 h 150"/>
                <a:gd name="T36" fmla="*/ 95 w 180"/>
                <a:gd name="T37" fmla="*/ 115 h 150"/>
                <a:gd name="T38" fmla="*/ 95 w 180"/>
                <a:gd name="T39" fmla="*/ 104 h 150"/>
                <a:gd name="T40" fmla="*/ 100 w 180"/>
                <a:gd name="T41" fmla="*/ 94 h 150"/>
                <a:gd name="T42" fmla="*/ 100 w 180"/>
                <a:gd name="T43" fmla="*/ 118 h 150"/>
                <a:gd name="T44" fmla="*/ 132 w 180"/>
                <a:gd name="T45" fmla="*/ 150 h 150"/>
                <a:gd name="T46" fmla="*/ 165 w 180"/>
                <a:gd name="T47" fmla="*/ 118 h 150"/>
                <a:gd name="T48" fmla="*/ 139 w 180"/>
                <a:gd name="T49" fmla="*/ 65 h 150"/>
                <a:gd name="T50" fmla="*/ 165 w 180"/>
                <a:gd name="T51" fmla="*/ 65 h 150"/>
                <a:gd name="T52" fmla="*/ 180 w 180"/>
                <a:gd name="T53" fmla="*/ 50 h 150"/>
                <a:gd name="T54" fmla="*/ 180 w 180"/>
                <a:gd name="T55" fmla="*/ 15 h 150"/>
                <a:gd name="T56" fmla="*/ 165 w 180"/>
                <a:gd name="T57" fmla="*/ 0 h 150"/>
                <a:gd name="T58" fmla="*/ 15 w 180"/>
                <a:gd name="T59" fmla="*/ 50 h 150"/>
                <a:gd name="T60" fmla="*/ 15 w 180"/>
                <a:gd name="T61" fmla="*/ 15 h 150"/>
                <a:gd name="T62" fmla="*/ 15 w 180"/>
                <a:gd name="T63" fmla="*/ 15 h 150"/>
                <a:gd name="T64" fmla="*/ 63 w 180"/>
                <a:gd name="T65" fmla="*/ 50 h 150"/>
                <a:gd name="T66" fmla="*/ 15 w 180"/>
                <a:gd name="T67" fmla="*/ 50 h 150"/>
                <a:gd name="T68" fmla="*/ 65 w 180"/>
                <a:gd name="T69" fmla="*/ 118 h 150"/>
                <a:gd name="T70" fmla="*/ 47 w 180"/>
                <a:gd name="T71" fmla="*/ 135 h 150"/>
                <a:gd name="T72" fmla="*/ 30 w 180"/>
                <a:gd name="T73" fmla="*/ 118 h 150"/>
                <a:gd name="T74" fmla="*/ 65 w 180"/>
                <a:gd name="T75" fmla="*/ 69 h 150"/>
                <a:gd name="T76" fmla="*/ 65 w 180"/>
                <a:gd name="T77" fmla="*/ 118 h 150"/>
                <a:gd name="T78" fmla="*/ 95 w 180"/>
                <a:gd name="T79" fmla="*/ 82 h 150"/>
                <a:gd name="T80" fmla="*/ 90 w 180"/>
                <a:gd name="T81" fmla="*/ 92 h 150"/>
                <a:gd name="T82" fmla="*/ 85 w 180"/>
                <a:gd name="T83" fmla="*/ 82 h 150"/>
                <a:gd name="T84" fmla="*/ 85 w 180"/>
                <a:gd name="T85" fmla="*/ 64 h 150"/>
                <a:gd name="T86" fmla="*/ 90 w 180"/>
                <a:gd name="T87" fmla="*/ 54 h 150"/>
                <a:gd name="T88" fmla="*/ 95 w 180"/>
                <a:gd name="T89" fmla="*/ 64 h 150"/>
                <a:gd name="T90" fmla="*/ 95 w 180"/>
                <a:gd name="T91" fmla="*/ 82 h 150"/>
                <a:gd name="T92" fmla="*/ 150 w 180"/>
                <a:gd name="T93" fmla="*/ 118 h 150"/>
                <a:gd name="T94" fmla="*/ 132 w 180"/>
                <a:gd name="T95" fmla="*/ 135 h 150"/>
                <a:gd name="T96" fmla="*/ 115 w 180"/>
                <a:gd name="T97" fmla="*/ 118 h 150"/>
                <a:gd name="T98" fmla="*/ 115 w 180"/>
                <a:gd name="T99" fmla="*/ 69 h 150"/>
                <a:gd name="T100" fmla="*/ 150 w 180"/>
                <a:gd name="T101" fmla="*/ 118 h 150"/>
                <a:gd name="T102" fmla="*/ 165 w 180"/>
                <a:gd name="T103" fmla="*/ 50 h 150"/>
                <a:gd name="T104" fmla="*/ 117 w 180"/>
                <a:gd name="T105" fmla="*/ 50 h 150"/>
                <a:gd name="T106" fmla="*/ 165 w 180"/>
                <a:gd name="T107" fmla="*/ 15 h 150"/>
                <a:gd name="T108" fmla="*/ 165 w 180"/>
                <a:gd name="T109" fmla="*/ 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0" h="150">
                  <a:moveTo>
                    <a:pt x="165" y="0"/>
                  </a:moveTo>
                  <a:cubicBezTo>
                    <a:pt x="133" y="0"/>
                    <a:pt x="107" y="23"/>
                    <a:pt x="101" y="54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30"/>
                    <a:pt x="95" y="30"/>
                    <a:pt x="95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79" y="54"/>
                    <a:pt x="79" y="54"/>
                    <a:pt x="79" y="54"/>
                  </a:cubicBezTo>
                  <a:cubicBezTo>
                    <a:pt x="73" y="23"/>
                    <a:pt x="47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9"/>
                    <a:pt x="7" y="65"/>
                    <a:pt x="15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25" y="77"/>
                    <a:pt x="15" y="97"/>
                    <a:pt x="15" y="118"/>
                  </a:cubicBezTo>
                  <a:cubicBezTo>
                    <a:pt x="15" y="136"/>
                    <a:pt x="30" y="150"/>
                    <a:pt x="47" y="150"/>
                  </a:cubicBezTo>
                  <a:cubicBezTo>
                    <a:pt x="65" y="150"/>
                    <a:pt x="80" y="136"/>
                    <a:pt x="80" y="118"/>
                  </a:cubicBezTo>
                  <a:cubicBezTo>
                    <a:pt x="80" y="94"/>
                    <a:pt x="80" y="94"/>
                    <a:pt x="80" y="9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95" y="115"/>
                    <a:pt x="95" y="115"/>
                    <a:pt x="95" y="115"/>
                  </a:cubicBezTo>
                  <a:cubicBezTo>
                    <a:pt x="95" y="104"/>
                    <a:pt x="95" y="104"/>
                    <a:pt x="95" y="104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100" y="118"/>
                    <a:pt x="100" y="118"/>
                    <a:pt x="100" y="118"/>
                  </a:cubicBezTo>
                  <a:cubicBezTo>
                    <a:pt x="100" y="136"/>
                    <a:pt x="115" y="150"/>
                    <a:pt x="132" y="150"/>
                  </a:cubicBezTo>
                  <a:cubicBezTo>
                    <a:pt x="150" y="150"/>
                    <a:pt x="165" y="136"/>
                    <a:pt x="165" y="118"/>
                  </a:cubicBezTo>
                  <a:cubicBezTo>
                    <a:pt x="165" y="97"/>
                    <a:pt x="155" y="77"/>
                    <a:pt x="139" y="65"/>
                  </a:cubicBezTo>
                  <a:cubicBezTo>
                    <a:pt x="165" y="65"/>
                    <a:pt x="165" y="65"/>
                    <a:pt x="165" y="65"/>
                  </a:cubicBezTo>
                  <a:cubicBezTo>
                    <a:pt x="173" y="65"/>
                    <a:pt x="180" y="59"/>
                    <a:pt x="180" y="50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180" y="7"/>
                    <a:pt x="173" y="0"/>
                    <a:pt x="165" y="0"/>
                  </a:cubicBezTo>
                  <a:close/>
                  <a:moveTo>
                    <a:pt x="15" y="50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37" y="15"/>
                    <a:pt x="56" y="30"/>
                    <a:pt x="63" y="50"/>
                  </a:cubicBezTo>
                  <a:lnTo>
                    <a:pt x="15" y="50"/>
                  </a:lnTo>
                  <a:close/>
                  <a:moveTo>
                    <a:pt x="65" y="118"/>
                  </a:moveTo>
                  <a:cubicBezTo>
                    <a:pt x="65" y="127"/>
                    <a:pt x="57" y="135"/>
                    <a:pt x="47" y="135"/>
                  </a:cubicBezTo>
                  <a:cubicBezTo>
                    <a:pt x="38" y="135"/>
                    <a:pt x="30" y="127"/>
                    <a:pt x="30" y="118"/>
                  </a:cubicBezTo>
                  <a:cubicBezTo>
                    <a:pt x="30" y="96"/>
                    <a:pt x="45" y="76"/>
                    <a:pt x="65" y="69"/>
                  </a:cubicBezTo>
                  <a:lnTo>
                    <a:pt x="65" y="118"/>
                  </a:lnTo>
                  <a:close/>
                  <a:moveTo>
                    <a:pt x="95" y="82"/>
                  </a:moveTo>
                  <a:cubicBezTo>
                    <a:pt x="90" y="92"/>
                    <a:pt x="90" y="92"/>
                    <a:pt x="90" y="92"/>
                  </a:cubicBezTo>
                  <a:cubicBezTo>
                    <a:pt x="85" y="82"/>
                    <a:pt x="85" y="82"/>
                    <a:pt x="85" y="82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95" y="64"/>
                    <a:pt x="95" y="64"/>
                    <a:pt x="95" y="64"/>
                  </a:cubicBezTo>
                  <a:lnTo>
                    <a:pt x="95" y="82"/>
                  </a:lnTo>
                  <a:close/>
                  <a:moveTo>
                    <a:pt x="150" y="118"/>
                  </a:moveTo>
                  <a:cubicBezTo>
                    <a:pt x="150" y="127"/>
                    <a:pt x="142" y="135"/>
                    <a:pt x="132" y="135"/>
                  </a:cubicBezTo>
                  <a:cubicBezTo>
                    <a:pt x="123" y="135"/>
                    <a:pt x="115" y="127"/>
                    <a:pt x="115" y="118"/>
                  </a:cubicBezTo>
                  <a:cubicBezTo>
                    <a:pt x="115" y="69"/>
                    <a:pt x="115" y="69"/>
                    <a:pt x="115" y="69"/>
                  </a:cubicBezTo>
                  <a:cubicBezTo>
                    <a:pt x="135" y="76"/>
                    <a:pt x="150" y="96"/>
                    <a:pt x="150" y="118"/>
                  </a:cubicBezTo>
                  <a:close/>
                  <a:moveTo>
                    <a:pt x="165" y="50"/>
                  </a:moveTo>
                  <a:cubicBezTo>
                    <a:pt x="117" y="50"/>
                    <a:pt x="117" y="50"/>
                    <a:pt x="117" y="50"/>
                  </a:cubicBezTo>
                  <a:cubicBezTo>
                    <a:pt x="124" y="30"/>
                    <a:pt x="143" y="15"/>
                    <a:pt x="165" y="15"/>
                  </a:cubicBezTo>
                  <a:lnTo>
                    <a:pt x="165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8" name="长方形 43">
              <a:extLst>
                <a:ext uri="{FF2B5EF4-FFF2-40B4-BE49-F238E27FC236}">
                  <a16:creationId xmlns:a16="http://schemas.microsoft.com/office/drawing/2014/main" id="{B973C453-8980-4051-AB88-D74AF1F84C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46813" y="6170613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长方形 44">
              <a:extLst>
                <a:ext uri="{FF2B5EF4-FFF2-40B4-BE49-F238E27FC236}">
                  <a16:creationId xmlns:a16="http://schemas.microsoft.com/office/drawing/2014/main" id="{429AB225-78F7-4F94-9293-0D1C1237B3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65813" y="6170613"/>
              <a:ext cx="31750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0" name="椭圆形 45">
              <a:extLst>
                <a:ext uri="{FF2B5EF4-FFF2-40B4-BE49-F238E27FC236}">
                  <a16:creationId xmlns:a16="http://schemas.microsoft.com/office/drawing/2014/main" id="{3436D576-DB45-49F0-89C2-E278585F49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13438" y="6424613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1" name="椭圆形 46">
              <a:extLst>
                <a:ext uri="{FF2B5EF4-FFF2-40B4-BE49-F238E27FC236}">
                  <a16:creationId xmlns:a16="http://schemas.microsoft.com/office/drawing/2014/main" id="{071A2F8E-0859-454B-AB89-1C0CFBF0DA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83313" y="6424613"/>
              <a:ext cx="47625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99" name="组 298" descr="鸟立于鸟笼之上的图标">
            <a:extLst>
              <a:ext uri="{FF2B5EF4-FFF2-40B4-BE49-F238E27FC236}">
                <a16:creationId xmlns:a16="http://schemas.microsoft.com/office/drawing/2014/main" id="{C94150A5-B9A5-4E63-8418-A3B86CBA3543}"/>
              </a:ext>
            </a:extLst>
          </p:cNvPr>
          <p:cNvGrpSpPr/>
          <p:nvPr/>
        </p:nvGrpSpPr>
        <p:grpSpPr>
          <a:xfrm>
            <a:off x="500062" y="7297738"/>
            <a:ext cx="631825" cy="630237"/>
            <a:chOff x="500062" y="7297738"/>
            <a:chExt cx="631825" cy="630237"/>
          </a:xfrm>
        </p:grpSpPr>
        <p:sp>
          <p:nvSpPr>
            <p:cNvPr id="76" name="椭圆形 67">
              <a:extLst>
                <a:ext uri="{FF2B5EF4-FFF2-40B4-BE49-F238E27FC236}">
                  <a16:creationId xmlns:a16="http://schemas.microsoft.com/office/drawing/2014/main" id="{E395C306-8373-4E82-8713-9DA0F74FA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62" y="7297738"/>
              <a:ext cx="631825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4" name="任意多边形(F) 75">
              <a:extLst>
                <a:ext uri="{FF2B5EF4-FFF2-40B4-BE49-F238E27FC236}">
                  <a16:creationId xmlns:a16="http://schemas.microsoft.com/office/drawing/2014/main" id="{A0186292-5DE6-4939-81C4-5DE0323724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512" y="7408863"/>
              <a:ext cx="292100" cy="382587"/>
            </a:xfrm>
            <a:custGeom>
              <a:avLst/>
              <a:gdLst>
                <a:gd name="T0" fmla="*/ 7 w 92"/>
                <a:gd name="T1" fmla="*/ 110 h 120"/>
                <a:gd name="T2" fmla="*/ 84 w 92"/>
                <a:gd name="T3" fmla="*/ 115 h 120"/>
                <a:gd name="T4" fmla="*/ 72 w 92"/>
                <a:gd name="T5" fmla="*/ 115 h 120"/>
                <a:gd name="T6" fmla="*/ 62 w 92"/>
                <a:gd name="T7" fmla="*/ 115 h 120"/>
                <a:gd name="T8" fmla="*/ 52 w 92"/>
                <a:gd name="T9" fmla="*/ 115 h 120"/>
                <a:gd name="T10" fmla="*/ 42 w 92"/>
                <a:gd name="T11" fmla="*/ 115 h 120"/>
                <a:gd name="T12" fmla="*/ 32 w 92"/>
                <a:gd name="T13" fmla="*/ 115 h 120"/>
                <a:gd name="T14" fmla="*/ 22 w 92"/>
                <a:gd name="T15" fmla="*/ 115 h 120"/>
                <a:gd name="T16" fmla="*/ 12 w 92"/>
                <a:gd name="T17" fmla="*/ 115 h 120"/>
                <a:gd name="T18" fmla="*/ 10 w 92"/>
                <a:gd name="T19" fmla="*/ 95 h 120"/>
                <a:gd name="T20" fmla="*/ 10 w 92"/>
                <a:gd name="T21" fmla="*/ 105 h 120"/>
                <a:gd name="T22" fmla="*/ 22 w 92"/>
                <a:gd name="T23" fmla="*/ 65 h 120"/>
                <a:gd name="T24" fmla="*/ 10 w 92"/>
                <a:gd name="T25" fmla="*/ 60 h 120"/>
                <a:gd name="T26" fmla="*/ 22 w 92"/>
                <a:gd name="T27" fmla="*/ 60 h 120"/>
                <a:gd name="T28" fmla="*/ 27 w 92"/>
                <a:gd name="T29" fmla="*/ 93 h 120"/>
                <a:gd name="T30" fmla="*/ 27 w 92"/>
                <a:gd name="T31" fmla="*/ 53 h 120"/>
                <a:gd name="T32" fmla="*/ 27 w 92"/>
                <a:gd name="T33" fmla="*/ 105 h 120"/>
                <a:gd name="T34" fmla="*/ 62 w 92"/>
                <a:gd name="T35" fmla="*/ 53 h 120"/>
                <a:gd name="T36" fmla="*/ 67 w 92"/>
                <a:gd name="T37" fmla="*/ 105 h 120"/>
                <a:gd name="T38" fmla="*/ 79 w 92"/>
                <a:gd name="T39" fmla="*/ 105 h 120"/>
                <a:gd name="T40" fmla="*/ 63 w 92"/>
                <a:gd name="T41" fmla="*/ 35 h 120"/>
                <a:gd name="T42" fmla="*/ 61 w 92"/>
                <a:gd name="T43" fmla="*/ 22 h 120"/>
                <a:gd name="T44" fmla="*/ 69 w 92"/>
                <a:gd name="T45" fmla="*/ 28 h 120"/>
                <a:gd name="T46" fmla="*/ 47 w 92"/>
                <a:gd name="T47" fmla="*/ 48 h 120"/>
                <a:gd name="T48" fmla="*/ 47 w 92"/>
                <a:gd name="T49" fmla="*/ 48 h 120"/>
                <a:gd name="T50" fmla="*/ 42 w 92"/>
                <a:gd name="T51" fmla="*/ 21 h 120"/>
                <a:gd name="T52" fmla="*/ 10 w 92"/>
                <a:gd name="T53" fmla="*/ 48 h 120"/>
                <a:gd name="T54" fmla="*/ 32 w 92"/>
                <a:gd name="T55" fmla="*/ 24 h 120"/>
                <a:gd name="T56" fmla="*/ 10 w 92"/>
                <a:gd name="T57" fmla="*/ 48 h 120"/>
                <a:gd name="T58" fmla="*/ 56 w 92"/>
                <a:gd name="T59" fmla="*/ 20 h 120"/>
                <a:gd name="T60" fmla="*/ 75 w 92"/>
                <a:gd name="T61" fmla="*/ 23 h 120"/>
                <a:gd name="T62" fmla="*/ 82 w 92"/>
                <a:gd name="T63" fmla="*/ 15 h 120"/>
                <a:gd name="T64" fmla="*/ 77 w 92"/>
                <a:gd name="T65" fmla="*/ 23 h 120"/>
                <a:gd name="T66" fmla="*/ 42 w 92"/>
                <a:gd name="T67" fmla="*/ 10 h 120"/>
                <a:gd name="T68" fmla="*/ 44 w 92"/>
                <a:gd name="T69" fmla="*/ 13 h 120"/>
                <a:gd name="T70" fmla="*/ 82 w 92"/>
                <a:gd name="T71" fmla="*/ 5 h 120"/>
                <a:gd name="T72" fmla="*/ 82 w 92"/>
                <a:gd name="T73" fmla="*/ 0 h 120"/>
                <a:gd name="T74" fmla="*/ 51 w 92"/>
                <a:gd name="T75" fmla="*/ 13 h 120"/>
                <a:gd name="T76" fmla="*/ 37 w 92"/>
                <a:gd name="T77" fmla="*/ 10 h 120"/>
                <a:gd name="T78" fmla="*/ 5 w 92"/>
                <a:gd name="T79" fmla="*/ 50 h 120"/>
                <a:gd name="T80" fmla="*/ 5 w 92"/>
                <a:gd name="T81" fmla="*/ 105 h 120"/>
                <a:gd name="T82" fmla="*/ 0 w 92"/>
                <a:gd name="T83" fmla="*/ 117 h 120"/>
                <a:gd name="T84" fmla="*/ 89 w 92"/>
                <a:gd name="T85" fmla="*/ 117 h 120"/>
                <a:gd name="T86" fmla="*/ 84 w 92"/>
                <a:gd name="T87" fmla="*/ 105 h 120"/>
                <a:gd name="T88" fmla="*/ 78 w 92"/>
                <a:gd name="T89" fmla="*/ 27 h 120"/>
                <a:gd name="T90" fmla="*/ 89 w 92"/>
                <a:gd name="T91" fmla="*/ 10 h 120"/>
                <a:gd name="T92" fmla="*/ 89 w 92"/>
                <a:gd name="T93" fmla="*/ 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120">
                  <a:moveTo>
                    <a:pt x="5" y="115"/>
                  </a:moveTo>
                  <a:cubicBezTo>
                    <a:pt x="5" y="110"/>
                    <a:pt x="5" y="110"/>
                    <a:pt x="5" y="110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4" y="110"/>
                    <a:pt x="84" y="110"/>
                    <a:pt x="84" y="110"/>
                  </a:cubicBezTo>
                  <a:cubicBezTo>
                    <a:pt x="84" y="115"/>
                    <a:pt x="84" y="115"/>
                    <a:pt x="84" y="115"/>
                  </a:cubicBezTo>
                  <a:cubicBezTo>
                    <a:pt x="77" y="115"/>
                    <a:pt x="77" y="115"/>
                    <a:pt x="77" y="115"/>
                  </a:cubicBezTo>
                  <a:cubicBezTo>
                    <a:pt x="77" y="113"/>
                    <a:pt x="76" y="112"/>
                    <a:pt x="74" y="112"/>
                  </a:cubicBezTo>
                  <a:cubicBezTo>
                    <a:pt x="73" y="112"/>
                    <a:pt x="72" y="113"/>
                    <a:pt x="72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7" y="113"/>
                    <a:pt x="66" y="112"/>
                    <a:pt x="64" y="112"/>
                  </a:cubicBezTo>
                  <a:cubicBezTo>
                    <a:pt x="63" y="112"/>
                    <a:pt x="62" y="113"/>
                    <a:pt x="62" y="115"/>
                  </a:cubicBezTo>
                  <a:cubicBezTo>
                    <a:pt x="57" y="115"/>
                    <a:pt x="57" y="115"/>
                    <a:pt x="57" y="115"/>
                  </a:cubicBezTo>
                  <a:cubicBezTo>
                    <a:pt x="57" y="113"/>
                    <a:pt x="56" y="112"/>
                    <a:pt x="54" y="112"/>
                  </a:cubicBezTo>
                  <a:cubicBezTo>
                    <a:pt x="53" y="112"/>
                    <a:pt x="52" y="113"/>
                    <a:pt x="52" y="115"/>
                  </a:cubicBezTo>
                  <a:cubicBezTo>
                    <a:pt x="47" y="115"/>
                    <a:pt x="47" y="115"/>
                    <a:pt x="47" y="115"/>
                  </a:cubicBezTo>
                  <a:cubicBezTo>
                    <a:pt x="47" y="113"/>
                    <a:pt x="46" y="112"/>
                    <a:pt x="44" y="112"/>
                  </a:cubicBezTo>
                  <a:cubicBezTo>
                    <a:pt x="43" y="112"/>
                    <a:pt x="42" y="113"/>
                    <a:pt x="42" y="115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37" y="113"/>
                    <a:pt x="36" y="112"/>
                    <a:pt x="34" y="112"/>
                  </a:cubicBezTo>
                  <a:cubicBezTo>
                    <a:pt x="33" y="112"/>
                    <a:pt x="32" y="113"/>
                    <a:pt x="32" y="115"/>
                  </a:cubicBezTo>
                  <a:cubicBezTo>
                    <a:pt x="27" y="115"/>
                    <a:pt x="27" y="115"/>
                    <a:pt x="27" y="115"/>
                  </a:cubicBezTo>
                  <a:cubicBezTo>
                    <a:pt x="27" y="113"/>
                    <a:pt x="26" y="112"/>
                    <a:pt x="24" y="112"/>
                  </a:cubicBezTo>
                  <a:cubicBezTo>
                    <a:pt x="23" y="112"/>
                    <a:pt x="22" y="113"/>
                    <a:pt x="22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7" y="113"/>
                    <a:pt x="16" y="112"/>
                    <a:pt x="15" y="112"/>
                  </a:cubicBezTo>
                  <a:cubicBezTo>
                    <a:pt x="13" y="112"/>
                    <a:pt x="12" y="113"/>
                    <a:pt x="12" y="115"/>
                  </a:cubicBezTo>
                  <a:cubicBezTo>
                    <a:pt x="5" y="115"/>
                    <a:pt x="5" y="115"/>
                    <a:pt x="5" y="115"/>
                  </a:cubicBezTo>
                  <a:moveTo>
                    <a:pt x="10" y="105"/>
                  </a:moveTo>
                  <a:cubicBezTo>
                    <a:pt x="10" y="95"/>
                    <a:pt x="10" y="95"/>
                    <a:pt x="10" y="95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22" y="105"/>
                    <a:pt x="22" y="105"/>
                    <a:pt x="22" y="105"/>
                  </a:cubicBezTo>
                  <a:cubicBezTo>
                    <a:pt x="10" y="105"/>
                    <a:pt x="10" y="105"/>
                    <a:pt x="10" y="105"/>
                  </a:cubicBezTo>
                  <a:moveTo>
                    <a:pt x="10" y="90"/>
                  </a:moveTo>
                  <a:cubicBezTo>
                    <a:pt x="10" y="65"/>
                    <a:pt x="10" y="65"/>
                    <a:pt x="10" y="65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10" y="90"/>
                    <a:pt x="10" y="90"/>
                    <a:pt x="10" y="90"/>
                  </a:cubicBezTo>
                  <a:moveTo>
                    <a:pt x="10" y="60"/>
                  </a:moveTo>
                  <a:cubicBezTo>
                    <a:pt x="10" y="53"/>
                    <a:pt x="10" y="53"/>
                    <a:pt x="10" y="53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22" y="60"/>
                    <a:pt x="22" y="60"/>
                    <a:pt x="22" y="60"/>
                  </a:cubicBezTo>
                  <a:cubicBezTo>
                    <a:pt x="10" y="60"/>
                    <a:pt x="10" y="60"/>
                    <a:pt x="10" y="60"/>
                  </a:cubicBezTo>
                  <a:moveTo>
                    <a:pt x="27" y="105"/>
                  </a:moveTo>
                  <a:cubicBezTo>
                    <a:pt x="27" y="93"/>
                    <a:pt x="27" y="93"/>
                    <a:pt x="27" y="93"/>
                  </a:cubicBezTo>
                  <a:cubicBezTo>
                    <a:pt x="27" y="92"/>
                    <a:pt x="27" y="92"/>
                    <a:pt x="27" y="92"/>
                  </a:cubicBezTo>
                  <a:cubicBezTo>
                    <a:pt x="27" y="92"/>
                    <a:pt x="27" y="92"/>
                    <a:pt x="27" y="92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42" y="53"/>
                    <a:pt x="42" y="53"/>
                    <a:pt x="42" y="53"/>
                  </a:cubicBezTo>
                  <a:cubicBezTo>
                    <a:pt x="42" y="105"/>
                    <a:pt x="42" y="105"/>
                    <a:pt x="42" y="105"/>
                  </a:cubicBezTo>
                  <a:cubicBezTo>
                    <a:pt x="27" y="105"/>
                    <a:pt x="27" y="105"/>
                    <a:pt x="27" y="105"/>
                  </a:cubicBezTo>
                  <a:moveTo>
                    <a:pt x="47" y="105"/>
                  </a:moveTo>
                  <a:cubicBezTo>
                    <a:pt x="47" y="53"/>
                    <a:pt x="47" y="53"/>
                    <a:pt x="47" y="53"/>
                  </a:cubicBezTo>
                  <a:cubicBezTo>
                    <a:pt x="62" y="53"/>
                    <a:pt x="62" y="53"/>
                    <a:pt x="62" y="53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47" y="105"/>
                    <a:pt x="47" y="105"/>
                    <a:pt x="47" y="105"/>
                  </a:cubicBezTo>
                  <a:moveTo>
                    <a:pt x="67" y="105"/>
                  </a:moveTo>
                  <a:cubicBezTo>
                    <a:pt x="67" y="53"/>
                    <a:pt x="67" y="53"/>
                    <a:pt x="67" y="53"/>
                  </a:cubicBezTo>
                  <a:cubicBezTo>
                    <a:pt x="79" y="53"/>
                    <a:pt x="79" y="53"/>
                    <a:pt x="79" y="53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67" y="105"/>
                    <a:pt x="67" y="105"/>
                    <a:pt x="67" y="105"/>
                  </a:cubicBezTo>
                  <a:moveTo>
                    <a:pt x="67" y="48"/>
                  </a:moveTo>
                  <a:cubicBezTo>
                    <a:pt x="66" y="43"/>
                    <a:pt x="65" y="39"/>
                    <a:pt x="63" y="35"/>
                  </a:cubicBezTo>
                  <a:cubicBezTo>
                    <a:pt x="62" y="32"/>
                    <a:pt x="60" y="28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2" y="22"/>
                    <a:pt x="62" y="22"/>
                    <a:pt x="62" y="23"/>
                  </a:cubicBezTo>
                  <a:cubicBezTo>
                    <a:pt x="63" y="24"/>
                    <a:pt x="65" y="24"/>
                    <a:pt x="66" y="25"/>
                  </a:cubicBezTo>
                  <a:cubicBezTo>
                    <a:pt x="67" y="26"/>
                    <a:pt x="68" y="27"/>
                    <a:pt x="69" y="28"/>
                  </a:cubicBezTo>
                  <a:cubicBezTo>
                    <a:pt x="74" y="33"/>
                    <a:pt x="78" y="40"/>
                    <a:pt x="79" y="48"/>
                  </a:cubicBezTo>
                  <a:cubicBezTo>
                    <a:pt x="67" y="48"/>
                    <a:pt x="67" y="48"/>
                    <a:pt x="67" y="48"/>
                  </a:cubicBezTo>
                  <a:moveTo>
                    <a:pt x="47" y="48"/>
                  </a:moveTo>
                  <a:cubicBezTo>
                    <a:pt x="47" y="21"/>
                    <a:pt x="47" y="21"/>
                    <a:pt x="47" y="21"/>
                  </a:cubicBezTo>
                  <a:cubicBezTo>
                    <a:pt x="52" y="26"/>
                    <a:pt x="61" y="36"/>
                    <a:pt x="62" y="48"/>
                  </a:cubicBezTo>
                  <a:cubicBezTo>
                    <a:pt x="47" y="48"/>
                    <a:pt x="47" y="48"/>
                    <a:pt x="47" y="48"/>
                  </a:cubicBezTo>
                  <a:moveTo>
                    <a:pt x="27" y="48"/>
                  </a:moveTo>
                  <a:cubicBezTo>
                    <a:pt x="28" y="42"/>
                    <a:pt x="30" y="35"/>
                    <a:pt x="36" y="27"/>
                  </a:cubicBezTo>
                  <a:cubicBezTo>
                    <a:pt x="38" y="24"/>
                    <a:pt x="40" y="22"/>
                    <a:pt x="42" y="2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27" y="48"/>
                    <a:pt x="27" y="48"/>
                    <a:pt x="27" y="48"/>
                  </a:cubicBezTo>
                  <a:moveTo>
                    <a:pt x="10" y="48"/>
                  </a:moveTo>
                  <a:cubicBezTo>
                    <a:pt x="11" y="40"/>
                    <a:pt x="14" y="33"/>
                    <a:pt x="20" y="28"/>
                  </a:cubicBezTo>
                  <a:cubicBezTo>
                    <a:pt x="25" y="23"/>
                    <a:pt x="31" y="20"/>
                    <a:pt x="37" y="18"/>
                  </a:cubicBezTo>
                  <a:cubicBezTo>
                    <a:pt x="36" y="20"/>
                    <a:pt x="34" y="22"/>
                    <a:pt x="32" y="24"/>
                  </a:cubicBezTo>
                  <a:cubicBezTo>
                    <a:pt x="29" y="27"/>
                    <a:pt x="27" y="31"/>
                    <a:pt x="25" y="35"/>
                  </a:cubicBezTo>
                  <a:cubicBezTo>
                    <a:pt x="23" y="39"/>
                    <a:pt x="22" y="43"/>
                    <a:pt x="22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54" y="21"/>
                  </a:moveTo>
                  <a:cubicBezTo>
                    <a:pt x="53" y="20"/>
                    <a:pt x="52" y="19"/>
                    <a:pt x="52" y="18"/>
                  </a:cubicBezTo>
                  <a:cubicBezTo>
                    <a:pt x="53" y="19"/>
                    <a:pt x="54" y="19"/>
                    <a:pt x="56" y="20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moveTo>
                    <a:pt x="75" y="23"/>
                  </a:moveTo>
                  <a:cubicBezTo>
                    <a:pt x="71" y="23"/>
                    <a:pt x="68" y="21"/>
                    <a:pt x="65" y="19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4"/>
                    <a:pt x="79" y="15"/>
                    <a:pt x="82" y="15"/>
                  </a:cubicBezTo>
                  <a:cubicBezTo>
                    <a:pt x="82" y="15"/>
                    <a:pt x="82" y="15"/>
                    <a:pt x="82" y="15"/>
                  </a:cubicBezTo>
                  <a:cubicBezTo>
                    <a:pt x="82" y="15"/>
                    <a:pt x="82" y="15"/>
                    <a:pt x="82" y="15"/>
                  </a:cubicBezTo>
                  <a:cubicBezTo>
                    <a:pt x="81" y="18"/>
                    <a:pt x="80" y="22"/>
                    <a:pt x="77" y="23"/>
                  </a:cubicBezTo>
                  <a:cubicBezTo>
                    <a:pt x="76" y="23"/>
                    <a:pt x="75" y="23"/>
                    <a:pt x="75" y="23"/>
                  </a:cubicBezTo>
                  <a:moveTo>
                    <a:pt x="44" y="13"/>
                  </a:moveTo>
                  <a:cubicBezTo>
                    <a:pt x="43" y="13"/>
                    <a:pt x="42" y="12"/>
                    <a:pt x="42" y="10"/>
                  </a:cubicBezTo>
                  <a:cubicBezTo>
                    <a:pt x="42" y="9"/>
                    <a:pt x="43" y="8"/>
                    <a:pt x="44" y="8"/>
                  </a:cubicBezTo>
                  <a:cubicBezTo>
                    <a:pt x="46" y="8"/>
                    <a:pt x="47" y="9"/>
                    <a:pt x="47" y="10"/>
                  </a:cubicBezTo>
                  <a:cubicBezTo>
                    <a:pt x="47" y="12"/>
                    <a:pt x="46" y="13"/>
                    <a:pt x="44" y="13"/>
                  </a:cubicBezTo>
                  <a:moveTo>
                    <a:pt x="82" y="10"/>
                  </a:moveTo>
                  <a:cubicBezTo>
                    <a:pt x="80" y="10"/>
                    <a:pt x="79" y="9"/>
                    <a:pt x="79" y="8"/>
                  </a:cubicBezTo>
                  <a:cubicBezTo>
                    <a:pt x="79" y="6"/>
                    <a:pt x="80" y="5"/>
                    <a:pt x="82" y="5"/>
                  </a:cubicBezTo>
                  <a:cubicBezTo>
                    <a:pt x="83" y="5"/>
                    <a:pt x="84" y="6"/>
                    <a:pt x="84" y="8"/>
                  </a:cubicBezTo>
                  <a:cubicBezTo>
                    <a:pt x="84" y="9"/>
                    <a:pt x="83" y="10"/>
                    <a:pt x="82" y="10"/>
                  </a:cubicBezTo>
                  <a:moveTo>
                    <a:pt x="82" y="0"/>
                  </a:moveTo>
                  <a:cubicBezTo>
                    <a:pt x="78" y="0"/>
                    <a:pt x="75" y="3"/>
                    <a:pt x="74" y="6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8" y="15"/>
                    <a:pt x="54" y="14"/>
                    <a:pt x="51" y="13"/>
                  </a:cubicBezTo>
                  <a:cubicBezTo>
                    <a:pt x="52" y="12"/>
                    <a:pt x="52" y="11"/>
                    <a:pt x="52" y="10"/>
                  </a:cubicBezTo>
                  <a:cubicBezTo>
                    <a:pt x="52" y="6"/>
                    <a:pt x="49" y="3"/>
                    <a:pt x="44" y="3"/>
                  </a:cubicBezTo>
                  <a:cubicBezTo>
                    <a:pt x="40" y="3"/>
                    <a:pt x="37" y="6"/>
                    <a:pt x="37" y="10"/>
                  </a:cubicBezTo>
                  <a:cubicBezTo>
                    <a:pt x="37" y="11"/>
                    <a:pt x="37" y="12"/>
                    <a:pt x="38" y="13"/>
                  </a:cubicBezTo>
                  <a:cubicBezTo>
                    <a:pt x="30" y="15"/>
                    <a:pt x="22" y="18"/>
                    <a:pt x="16" y="24"/>
                  </a:cubicBezTo>
                  <a:cubicBezTo>
                    <a:pt x="9" y="31"/>
                    <a:pt x="5" y="40"/>
                    <a:pt x="5" y="50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5" y="51"/>
                    <a:pt x="5" y="52"/>
                    <a:pt x="5" y="53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1" y="105"/>
                    <a:pt x="0" y="106"/>
                    <a:pt x="0" y="107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9"/>
                    <a:pt x="1" y="120"/>
                    <a:pt x="2" y="120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88" y="120"/>
                    <a:pt x="89" y="119"/>
                    <a:pt x="89" y="117"/>
                  </a:cubicBezTo>
                  <a:cubicBezTo>
                    <a:pt x="89" y="107"/>
                    <a:pt x="89" y="107"/>
                    <a:pt x="89" y="107"/>
                  </a:cubicBezTo>
                  <a:cubicBezTo>
                    <a:pt x="89" y="106"/>
                    <a:pt x="88" y="105"/>
                    <a:pt x="87" y="105"/>
                  </a:cubicBezTo>
                  <a:cubicBezTo>
                    <a:pt x="84" y="105"/>
                    <a:pt x="84" y="105"/>
                    <a:pt x="84" y="105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43"/>
                    <a:pt x="81" y="35"/>
                    <a:pt x="76" y="28"/>
                  </a:cubicBezTo>
                  <a:cubicBezTo>
                    <a:pt x="77" y="28"/>
                    <a:pt x="77" y="28"/>
                    <a:pt x="78" y="27"/>
                  </a:cubicBezTo>
                  <a:cubicBezTo>
                    <a:pt x="82" y="26"/>
                    <a:pt x="85" y="22"/>
                    <a:pt x="87" y="17"/>
                  </a:cubicBezTo>
                  <a:cubicBezTo>
                    <a:pt x="87" y="15"/>
                    <a:pt x="88" y="13"/>
                    <a:pt x="88" y="12"/>
                  </a:cubicBezTo>
                  <a:cubicBezTo>
                    <a:pt x="88" y="11"/>
                    <a:pt x="89" y="11"/>
                    <a:pt x="89" y="10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1" y="10"/>
                    <a:pt x="92" y="9"/>
                    <a:pt x="92" y="8"/>
                  </a:cubicBezTo>
                  <a:cubicBezTo>
                    <a:pt x="92" y="6"/>
                    <a:pt x="91" y="5"/>
                    <a:pt x="89" y="5"/>
                  </a:cubicBezTo>
                  <a:cubicBezTo>
                    <a:pt x="89" y="5"/>
                    <a:pt x="89" y="5"/>
                    <a:pt x="89" y="5"/>
                  </a:cubicBezTo>
                  <a:cubicBezTo>
                    <a:pt x="88" y="2"/>
                    <a:pt x="85" y="0"/>
                    <a:pt x="82" y="0"/>
                  </a:cubicBezTo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00" name="组 299" descr="狗碗和狗粮图标">
            <a:extLst>
              <a:ext uri="{FF2B5EF4-FFF2-40B4-BE49-F238E27FC236}">
                <a16:creationId xmlns:a16="http://schemas.microsoft.com/office/drawing/2014/main" id="{32BFFCD0-EF9E-4D9C-904B-7C5C3B44431D}"/>
              </a:ext>
            </a:extLst>
          </p:cNvPr>
          <p:cNvGrpSpPr/>
          <p:nvPr/>
        </p:nvGrpSpPr>
        <p:grpSpPr>
          <a:xfrm>
            <a:off x="1255712" y="7297738"/>
            <a:ext cx="630238" cy="630237"/>
            <a:chOff x="1255712" y="7297738"/>
            <a:chExt cx="630238" cy="630237"/>
          </a:xfrm>
        </p:grpSpPr>
        <p:sp>
          <p:nvSpPr>
            <p:cNvPr id="77" name="椭圆形 68">
              <a:extLst>
                <a:ext uri="{FF2B5EF4-FFF2-40B4-BE49-F238E27FC236}">
                  <a16:creationId xmlns:a16="http://schemas.microsoft.com/office/drawing/2014/main" id="{4B8EAF36-0BAE-4B16-97BF-C806A989B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2" y="7297738"/>
              <a:ext cx="630238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85" name="组 84">
              <a:extLst>
                <a:ext uri="{FF2B5EF4-FFF2-40B4-BE49-F238E27FC236}">
                  <a16:creationId xmlns:a16="http://schemas.microsoft.com/office/drawing/2014/main" id="{DC47D58A-6739-4E4F-8550-D36FB747D2C9}"/>
                </a:ext>
              </a:extLst>
            </p:cNvPr>
            <p:cNvGrpSpPr/>
            <p:nvPr/>
          </p:nvGrpSpPr>
          <p:grpSpPr>
            <a:xfrm>
              <a:off x="1363662" y="7405688"/>
              <a:ext cx="388938" cy="385762"/>
              <a:chOff x="1363662" y="7405688"/>
              <a:chExt cx="388938" cy="385762"/>
            </a:xfrm>
            <a:solidFill>
              <a:schemeClr val="tx2">
                <a:alpha val="50000"/>
              </a:schemeClr>
            </a:solidFill>
          </p:grpSpPr>
          <p:sp>
            <p:nvSpPr>
              <p:cNvPr id="86" name="任意多边形(F) 76">
                <a:extLst>
                  <a:ext uri="{FF2B5EF4-FFF2-40B4-BE49-F238E27FC236}">
                    <a16:creationId xmlns:a16="http://schemas.microsoft.com/office/drawing/2014/main" id="{A822F6DF-364F-4BA7-8D4E-AA510470D7B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462087" y="7685088"/>
                <a:ext cx="200025" cy="80962"/>
              </a:xfrm>
              <a:custGeom>
                <a:avLst/>
                <a:gdLst>
                  <a:gd name="T0" fmla="*/ 5 w 63"/>
                  <a:gd name="T1" fmla="*/ 16 h 25"/>
                  <a:gd name="T2" fmla="*/ 5 w 63"/>
                  <a:gd name="T3" fmla="*/ 10 h 25"/>
                  <a:gd name="T4" fmla="*/ 10 w 63"/>
                  <a:gd name="T5" fmla="*/ 13 h 25"/>
                  <a:gd name="T6" fmla="*/ 5 w 63"/>
                  <a:gd name="T7" fmla="*/ 16 h 25"/>
                  <a:gd name="T8" fmla="*/ 51 w 63"/>
                  <a:gd name="T9" fmla="*/ 19 h 25"/>
                  <a:gd name="T10" fmla="*/ 51 w 63"/>
                  <a:gd name="T11" fmla="*/ 7 h 25"/>
                  <a:gd name="T12" fmla="*/ 58 w 63"/>
                  <a:gd name="T13" fmla="*/ 13 h 25"/>
                  <a:gd name="T14" fmla="*/ 51 w 63"/>
                  <a:gd name="T15" fmla="*/ 19 h 25"/>
                  <a:gd name="T16" fmla="*/ 48 w 63"/>
                  <a:gd name="T17" fmla="*/ 0 h 25"/>
                  <a:gd name="T18" fmla="*/ 47 w 63"/>
                  <a:gd name="T19" fmla="*/ 1 h 25"/>
                  <a:gd name="T20" fmla="*/ 46 w 63"/>
                  <a:gd name="T21" fmla="*/ 3 h 25"/>
                  <a:gd name="T22" fmla="*/ 46 w 63"/>
                  <a:gd name="T23" fmla="*/ 10 h 25"/>
                  <a:gd name="T24" fmla="*/ 41 w 63"/>
                  <a:gd name="T25" fmla="*/ 10 h 25"/>
                  <a:gd name="T26" fmla="*/ 41 w 63"/>
                  <a:gd name="T27" fmla="*/ 2 h 25"/>
                  <a:gd name="T28" fmla="*/ 36 w 63"/>
                  <a:gd name="T29" fmla="*/ 2 h 25"/>
                  <a:gd name="T30" fmla="*/ 36 w 63"/>
                  <a:gd name="T31" fmla="*/ 10 h 25"/>
                  <a:gd name="T32" fmla="*/ 33 w 63"/>
                  <a:gd name="T33" fmla="*/ 10 h 25"/>
                  <a:gd name="T34" fmla="*/ 33 w 63"/>
                  <a:gd name="T35" fmla="*/ 2 h 25"/>
                  <a:gd name="T36" fmla="*/ 28 w 63"/>
                  <a:gd name="T37" fmla="*/ 2 h 25"/>
                  <a:gd name="T38" fmla="*/ 28 w 63"/>
                  <a:gd name="T39" fmla="*/ 10 h 25"/>
                  <a:gd name="T40" fmla="*/ 25 w 63"/>
                  <a:gd name="T41" fmla="*/ 10 h 25"/>
                  <a:gd name="T42" fmla="*/ 25 w 63"/>
                  <a:gd name="T43" fmla="*/ 2 h 25"/>
                  <a:gd name="T44" fmla="*/ 20 w 63"/>
                  <a:gd name="T45" fmla="*/ 2 h 25"/>
                  <a:gd name="T46" fmla="*/ 20 w 63"/>
                  <a:gd name="T47" fmla="*/ 10 h 25"/>
                  <a:gd name="T48" fmla="*/ 15 w 63"/>
                  <a:gd name="T49" fmla="*/ 10 h 25"/>
                  <a:gd name="T50" fmla="*/ 3 w 63"/>
                  <a:gd name="T51" fmla="*/ 3 h 25"/>
                  <a:gd name="T52" fmla="*/ 2 w 63"/>
                  <a:gd name="T53" fmla="*/ 2 h 25"/>
                  <a:gd name="T54" fmla="*/ 1 w 63"/>
                  <a:gd name="T55" fmla="*/ 3 h 25"/>
                  <a:gd name="T56" fmla="*/ 0 w 63"/>
                  <a:gd name="T57" fmla="*/ 5 h 25"/>
                  <a:gd name="T58" fmla="*/ 0 w 63"/>
                  <a:gd name="T59" fmla="*/ 21 h 25"/>
                  <a:gd name="T60" fmla="*/ 1 w 63"/>
                  <a:gd name="T61" fmla="*/ 23 h 25"/>
                  <a:gd name="T62" fmla="*/ 2 w 63"/>
                  <a:gd name="T63" fmla="*/ 23 h 25"/>
                  <a:gd name="T64" fmla="*/ 3 w 63"/>
                  <a:gd name="T65" fmla="*/ 23 h 25"/>
                  <a:gd name="T66" fmla="*/ 15 w 63"/>
                  <a:gd name="T67" fmla="*/ 15 h 25"/>
                  <a:gd name="T68" fmla="*/ 20 w 63"/>
                  <a:gd name="T69" fmla="*/ 15 h 25"/>
                  <a:gd name="T70" fmla="*/ 20 w 63"/>
                  <a:gd name="T71" fmla="*/ 23 h 25"/>
                  <a:gd name="T72" fmla="*/ 25 w 63"/>
                  <a:gd name="T73" fmla="*/ 23 h 25"/>
                  <a:gd name="T74" fmla="*/ 25 w 63"/>
                  <a:gd name="T75" fmla="*/ 15 h 25"/>
                  <a:gd name="T76" fmla="*/ 28 w 63"/>
                  <a:gd name="T77" fmla="*/ 15 h 25"/>
                  <a:gd name="T78" fmla="*/ 28 w 63"/>
                  <a:gd name="T79" fmla="*/ 23 h 25"/>
                  <a:gd name="T80" fmla="*/ 33 w 63"/>
                  <a:gd name="T81" fmla="*/ 23 h 25"/>
                  <a:gd name="T82" fmla="*/ 33 w 63"/>
                  <a:gd name="T83" fmla="*/ 15 h 25"/>
                  <a:gd name="T84" fmla="*/ 36 w 63"/>
                  <a:gd name="T85" fmla="*/ 15 h 25"/>
                  <a:gd name="T86" fmla="*/ 36 w 63"/>
                  <a:gd name="T87" fmla="*/ 23 h 25"/>
                  <a:gd name="T88" fmla="*/ 41 w 63"/>
                  <a:gd name="T89" fmla="*/ 23 h 25"/>
                  <a:gd name="T90" fmla="*/ 41 w 63"/>
                  <a:gd name="T91" fmla="*/ 15 h 25"/>
                  <a:gd name="T92" fmla="*/ 46 w 63"/>
                  <a:gd name="T93" fmla="*/ 15 h 25"/>
                  <a:gd name="T94" fmla="*/ 46 w 63"/>
                  <a:gd name="T95" fmla="*/ 23 h 25"/>
                  <a:gd name="T96" fmla="*/ 47 w 63"/>
                  <a:gd name="T97" fmla="*/ 25 h 25"/>
                  <a:gd name="T98" fmla="*/ 48 w 63"/>
                  <a:gd name="T99" fmla="*/ 25 h 25"/>
                  <a:gd name="T100" fmla="*/ 49 w 63"/>
                  <a:gd name="T101" fmla="*/ 25 h 25"/>
                  <a:gd name="T102" fmla="*/ 63 w 63"/>
                  <a:gd name="T103" fmla="*/ 13 h 25"/>
                  <a:gd name="T104" fmla="*/ 49 w 63"/>
                  <a:gd name="T105" fmla="*/ 1 h 25"/>
                  <a:gd name="T106" fmla="*/ 49 w 63"/>
                  <a:gd name="T107" fmla="*/ 1 h 25"/>
                  <a:gd name="T108" fmla="*/ 48 w 63"/>
                  <a:gd name="T10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3" h="25">
                    <a:moveTo>
                      <a:pt x="5" y="16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5" y="16"/>
                      <a:pt x="5" y="16"/>
                      <a:pt x="5" y="16"/>
                    </a:cubicBezTo>
                    <a:moveTo>
                      <a:pt x="51" y="19"/>
                    </a:moveTo>
                    <a:cubicBezTo>
                      <a:pt x="51" y="7"/>
                      <a:pt x="51" y="7"/>
                      <a:pt x="51" y="7"/>
                    </a:cubicBezTo>
                    <a:cubicBezTo>
                      <a:pt x="55" y="10"/>
                      <a:pt x="58" y="12"/>
                      <a:pt x="58" y="13"/>
                    </a:cubicBezTo>
                    <a:cubicBezTo>
                      <a:pt x="58" y="14"/>
                      <a:pt x="55" y="16"/>
                      <a:pt x="51" y="19"/>
                    </a:cubicBezTo>
                    <a:moveTo>
                      <a:pt x="48" y="0"/>
                    </a:moveTo>
                    <a:cubicBezTo>
                      <a:pt x="48" y="0"/>
                      <a:pt x="47" y="1"/>
                      <a:pt x="47" y="1"/>
                    </a:cubicBezTo>
                    <a:cubicBezTo>
                      <a:pt x="46" y="1"/>
                      <a:pt x="46" y="2"/>
                      <a:pt x="46" y="3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1" y="2"/>
                      <a:pt x="41" y="2"/>
                      <a:pt x="41" y="2"/>
                    </a:cubicBezTo>
                    <a:cubicBezTo>
                      <a:pt x="36" y="2"/>
                      <a:pt x="36" y="2"/>
                      <a:pt x="36" y="2"/>
                    </a:cubicBezTo>
                    <a:cubicBezTo>
                      <a:pt x="36" y="10"/>
                      <a:pt x="36" y="10"/>
                      <a:pt x="36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28" y="2"/>
                      <a:pt x="28" y="2"/>
                      <a:pt x="28" y="2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2"/>
                      <a:pt x="2" y="2"/>
                    </a:cubicBezTo>
                    <a:cubicBezTo>
                      <a:pt x="2" y="2"/>
                      <a:pt x="1" y="3"/>
                      <a:pt x="1" y="3"/>
                    </a:cubicBezTo>
                    <a:cubicBezTo>
                      <a:pt x="0" y="3"/>
                      <a:pt x="0" y="4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1" y="23"/>
                      <a:pt x="2" y="23"/>
                      <a:pt x="2" y="23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20" y="15"/>
                      <a:pt x="20" y="15"/>
                      <a:pt x="20" y="15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33" y="23"/>
                      <a:pt x="33" y="23"/>
                      <a:pt x="33" y="23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6" y="15"/>
                      <a:pt x="36" y="15"/>
                      <a:pt x="36" y="15"/>
                    </a:cubicBezTo>
                    <a:cubicBezTo>
                      <a:pt x="36" y="23"/>
                      <a:pt x="36" y="23"/>
                      <a:pt x="36" y="23"/>
                    </a:cubicBezTo>
                    <a:cubicBezTo>
                      <a:pt x="41" y="23"/>
                      <a:pt x="41" y="23"/>
                      <a:pt x="41" y="2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6" y="15"/>
                      <a:pt x="46" y="15"/>
                      <a:pt x="46" y="15"/>
                    </a:cubicBezTo>
                    <a:cubicBezTo>
                      <a:pt x="46" y="23"/>
                      <a:pt x="46" y="23"/>
                      <a:pt x="46" y="23"/>
                    </a:cubicBezTo>
                    <a:cubicBezTo>
                      <a:pt x="46" y="24"/>
                      <a:pt x="46" y="25"/>
                      <a:pt x="47" y="25"/>
                    </a:cubicBezTo>
                    <a:cubicBezTo>
                      <a:pt x="47" y="25"/>
                      <a:pt x="48" y="25"/>
                      <a:pt x="48" y="25"/>
                    </a:cubicBezTo>
                    <a:cubicBezTo>
                      <a:pt x="48" y="25"/>
                      <a:pt x="49" y="25"/>
                      <a:pt x="49" y="25"/>
                    </a:cubicBezTo>
                    <a:cubicBezTo>
                      <a:pt x="54" y="23"/>
                      <a:pt x="63" y="18"/>
                      <a:pt x="63" y="13"/>
                    </a:cubicBezTo>
                    <a:cubicBezTo>
                      <a:pt x="63" y="8"/>
                      <a:pt x="54" y="3"/>
                      <a:pt x="49" y="1"/>
                    </a:cubicBezTo>
                    <a:cubicBezTo>
                      <a:pt x="49" y="1"/>
                      <a:pt x="49" y="1"/>
                      <a:pt x="49" y="1"/>
                    </a:cubicBezTo>
                    <a:cubicBezTo>
                      <a:pt x="49" y="1"/>
                      <a:pt x="48" y="0"/>
                      <a:pt x="4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7" name="任意多边形(F) 77">
                <a:extLst>
                  <a:ext uri="{FF2B5EF4-FFF2-40B4-BE49-F238E27FC236}">
                    <a16:creationId xmlns:a16="http://schemas.microsoft.com/office/drawing/2014/main" id="{99FF7D9D-284A-4AB5-A27B-96AFF9B35E9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363662" y="7405688"/>
                <a:ext cx="388938" cy="385762"/>
              </a:xfrm>
              <a:custGeom>
                <a:avLst/>
                <a:gdLst>
                  <a:gd name="T0" fmla="*/ 103 w 122"/>
                  <a:gd name="T1" fmla="*/ 83 h 121"/>
                  <a:gd name="T2" fmla="*/ 22 w 122"/>
                  <a:gd name="T3" fmla="*/ 78 h 121"/>
                  <a:gd name="T4" fmla="*/ 34 w 122"/>
                  <a:gd name="T5" fmla="*/ 71 h 121"/>
                  <a:gd name="T6" fmla="*/ 47 w 122"/>
                  <a:gd name="T7" fmla="*/ 66 h 121"/>
                  <a:gd name="T8" fmla="*/ 48 w 122"/>
                  <a:gd name="T9" fmla="*/ 78 h 121"/>
                  <a:gd name="T10" fmla="*/ 47 w 122"/>
                  <a:gd name="T11" fmla="*/ 78 h 121"/>
                  <a:gd name="T12" fmla="*/ 52 w 122"/>
                  <a:gd name="T13" fmla="*/ 78 h 121"/>
                  <a:gd name="T14" fmla="*/ 53 w 122"/>
                  <a:gd name="T15" fmla="*/ 77 h 121"/>
                  <a:gd name="T16" fmla="*/ 54 w 122"/>
                  <a:gd name="T17" fmla="*/ 75 h 121"/>
                  <a:gd name="T18" fmla="*/ 56 w 122"/>
                  <a:gd name="T19" fmla="*/ 74 h 121"/>
                  <a:gd name="T20" fmla="*/ 57 w 122"/>
                  <a:gd name="T21" fmla="*/ 74 h 121"/>
                  <a:gd name="T22" fmla="*/ 59 w 122"/>
                  <a:gd name="T23" fmla="*/ 73 h 121"/>
                  <a:gd name="T24" fmla="*/ 64 w 122"/>
                  <a:gd name="T25" fmla="*/ 69 h 121"/>
                  <a:gd name="T26" fmla="*/ 64 w 122"/>
                  <a:gd name="T27" fmla="*/ 68 h 121"/>
                  <a:gd name="T28" fmla="*/ 65 w 122"/>
                  <a:gd name="T29" fmla="*/ 67 h 121"/>
                  <a:gd name="T30" fmla="*/ 67 w 122"/>
                  <a:gd name="T31" fmla="*/ 66 h 121"/>
                  <a:gd name="T32" fmla="*/ 69 w 122"/>
                  <a:gd name="T33" fmla="*/ 65 h 121"/>
                  <a:gd name="T34" fmla="*/ 82 w 122"/>
                  <a:gd name="T35" fmla="*/ 71 h 121"/>
                  <a:gd name="T36" fmla="*/ 84 w 122"/>
                  <a:gd name="T37" fmla="*/ 72 h 121"/>
                  <a:gd name="T38" fmla="*/ 87 w 122"/>
                  <a:gd name="T39" fmla="*/ 75 h 121"/>
                  <a:gd name="T40" fmla="*/ 70 w 122"/>
                  <a:gd name="T41" fmla="*/ 78 h 121"/>
                  <a:gd name="T42" fmla="*/ 74 w 122"/>
                  <a:gd name="T43" fmla="*/ 70 h 121"/>
                  <a:gd name="T44" fmla="*/ 52 w 122"/>
                  <a:gd name="T45" fmla="*/ 78 h 121"/>
                  <a:gd name="T46" fmla="*/ 75 w 122"/>
                  <a:gd name="T47" fmla="*/ 35 h 121"/>
                  <a:gd name="T48" fmla="*/ 85 w 122"/>
                  <a:gd name="T49" fmla="*/ 67 h 121"/>
                  <a:gd name="T50" fmla="*/ 82 w 122"/>
                  <a:gd name="T51" fmla="*/ 66 h 121"/>
                  <a:gd name="T52" fmla="*/ 67 w 122"/>
                  <a:gd name="T53" fmla="*/ 61 h 121"/>
                  <a:gd name="T54" fmla="*/ 65 w 122"/>
                  <a:gd name="T55" fmla="*/ 61 h 121"/>
                  <a:gd name="T56" fmla="*/ 62 w 122"/>
                  <a:gd name="T57" fmla="*/ 63 h 121"/>
                  <a:gd name="T58" fmla="*/ 34 w 122"/>
                  <a:gd name="T59" fmla="*/ 62 h 121"/>
                  <a:gd name="T60" fmla="*/ 111 w 122"/>
                  <a:gd name="T61" fmla="*/ 17 h 121"/>
                  <a:gd name="T62" fmla="*/ 107 w 122"/>
                  <a:gd name="T63" fmla="*/ 80 h 121"/>
                  <a:gd name="T64" fmla="*/ 91 w 122"/>
                  <a:gd name="T65" fmla="*/ 73 h 121"/>
                  <a:gd name="T66" fmla="*/ 75 w 122"/>
                  <a:gd name="T67" fmla="*/ 30 h 121"/>
                  <a:gd name="T68" fmla="*/ 58 w 122"/>
                  <a:gd name="T69" fmla="*/ 69 h 121"/>
                  <a:gd name="T70" fmla="*/ 52 w 122"/>
                  <a:gd name="T71" fmla="*/ 66 h 121"/>
                  <a:gd name="T72" fmla="*/ 37 w 122"/>
                  <a:gd name="T73" fmla="*/ 61 h 121"/>
                  <a:gd name="T74" fmla="*/ 36 w 122"/>
                  <a:gd name="T75" fmla="*/ 61 h 121"/>
                  <a:gd name="T76" fmla="*/ 34 w 122"/>
                  <a:gd name="T77" fmla="*/ 62 h 121"/>
                  <a:gd name="T78" fmla="*/ 40 w 122"/>
                  <a:gd name="T79" fmla="*/ 5 h 121"/>
                  <a:gd name="T80" fmla="*/ 40 w 122"/>
                  <a:gd name="T81" fmla="*/ 12 h 121"/>
                  <a:gd name="T82" fmla="*/ 35 w 122"/>
                  <a:gd name="T83" fmla="*/ 3 h 121"/>
                  <a:gd name="T84" fmla="*/ 29 w 122"/>
                  <a:gd name="T85" fmla="*/ 31 h 121"/>
                  <a:gd name="T86" fmla="*/ 15 w 122"/>
                  <a:gd name="T87" fmla="*/ 80 h 121"/>
                  <a:gd name="T88" fmla="*/ 3 w 122"/>
                  <a:gd name="T89" fmla="*/ 121 h 121"/>
                  <a:gd name="T90" fmla="*/ 120 w 122"/>
                  <a:gd name="T91" fmla="*/ 121 h 121"/>
                  <a:gd name="T92" fmla="*/ 121 w 122"/>
                  <a:gd name="T93" fmla="*/ 120 h 121"/>
                  <a:gd name="T94" fmla="*/ 122 w 122"/>
                  <a:gd name="T95" fmla="*/ 31 h 121"/>
                  <a:gd name="T96" fmla="*/ 116 w 122"/>
                  <a:gd name="T97" fmla="*/ 3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2" h="121">
                    <a:moveTo>
                      <a:pt x="7" y="116"/>
                    </a:moveTo>
                    <a:cubicBezTo>
                      <a:pt x="19" y="83"/>
                      <a:pt x="19" y="83"/>
                      <a:pt x="19" y="83"/>
                    </a:cubicBezTo>
                    <a:cubicBezTo>
                      <a:pt x="103" y="83"/>
                      <a:pt x="103" y="83"/>
                      <a:pt x="103" y="83"/>
                    </a:cubicBezTo>
                    <a:cubicBezTo>
                      <a:pt x="115" y="116"/>
                      <a:pt x="115" y="116"/>
                      <a:pt x="115" y="116"/>
                    </a:cubicBezTo>
                    <a:cubicBezTo>
                      <a:pt x="7" y="116"/>
                      <a:pt x="7" y="116"/>
                      <a:pt x="7" y="116"/>
                    </a:cubicBezTo>
                    <a:moveTo>
                      <a:pt x="22" y="78"/>
                    </a:moveTo>
                    <a:cubicBezTo>
                      <a:pt x="23" y="76"/>
                      <a:pt x="26" y="73"/>
                      <a:pt x="29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2" y="73"/>
                      <a:pt x="34" y="72"/>
                      <a:pt x="34" y="71"/>
                    </a:cubicBezTo>
                    <a:cubicBezTo>
                      <a:pt x="34" y="68"/>
                      <a:pt x="36" y="65"/>
                      <a:pt x="39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47" y="69"/>
                      <a:pt x="49" y="71"/>
                      <a:pt x="51" y="71"/>
                    </a:cubicBezTo>
                    <a:cubicBezTo>
                      <a:pt x="49" y="73"/>
                      <a:pt x="48" y="75"/>
                      <a:pt x="47" y="78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22" y="78"/>
                      <a:pt x="22" y="78"/>
                      <a:pt x="22" y="78"/>
                    </a:cubicBezTo>
                    <a:moveTo>
                      <a:pt x="52" y="78"/>
                    </a:moveTo>
                    <a:cubicBezTo>
                      <a:pt x="52" y="78"/>
                      <a:pt x="52" y="78"/>
                      <a:pt x="52" y="78"/>
                    </a:cubicBezTo>
                    <a:cubicBezTo>
                      <a:pt x="52" y="78"/>
                      <a:pt x="52" y="78"/>
                      <a:pt x="52" y="78"/>
                    </a:cubicBezTo>
                    <a:cubicBezTo>
                      <a:pt x="53" y="77"/>
                      <a:pt x="53" y="77"/>
                      <a:pt x="53" y="77"/>
                    </a:cubicBezTo>
                    <a:cubicBezTo>
                      <a:pt x="53" y="77"/>
                      <a:pt x="53" y="77"/>
                      <a:pt x="53" y="77"/>
                    </a:cubicBezTo>
                    <a:cubicBezTo>
                      <a:pt x="53" y="76"/>
                      <a:pt x="53" y="76"/>
                      <a:pt x="53" y="76"/>
                    </a:cubicBezTo>
                    <a:cubicBezTo>
                      <a:pt x="54" y="76"/>
                      <a:pt x="54" y="76"/>
                      <a:pt x="54" y="76"/>
                    </a:cubicBezTo>
                    <a:cubicBezTo>
                      <a:pt x="54" y="75"/>
                      <a:pt x="54" y="75"/>
                      <a:pt x="54" y="75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56" y="74"/>
                      <a:pt x="56" y="74"/>
                      <a:pt x="56" y="74"/>
                    </a:cubicBezTo>
                    <a:cubicBezTo>
                      <a:pt x="56" y="74"/>
                      <a:pt x="56" y="74"/>
                      <a:pt x="56" y="74"/>
                    </a:cubicBezTo>
                    <a:cubicBezTo>
                      <a:pt x="57" y="74"/>
                      <a:pt x="57" y="74"/>
                      <a:pt x="57" y="74"/>
                    </a:cubicBezTo>
                    <a:cubicBezTo>
                      <a:pt x="57" y="74"/>
                      <a:pt x="57" y="74"/>
                      <a:pt x="57" y="74"/>
                    </a:cubicBezTo>
                    <a:cubicBezTo>
                      <a:pt x="57" y="74"/>
                      <a:pt x="58" y="74"/>
                      <a:pt x="58" y="74"/>
                    </a:cubicBezTo>
                    <a:cubicBezTo>
                      <a:pt x="58" y="74"/>
                      <a:pt x="58" y="74"/>
                      <a:pt x="58" y="74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61" y="73"/>
                      <a:pt x="61" y="73"/>
                      <a:pt x="61" y="73"/>
                    </a:cubicBezTo>
                    <a:cubicBezTo>
                      <a:pt x="62" y="73"/>
                      <a:pt x="64" y="72"/>
                      <a:pt x="64" y="71"/>
                    </a:cubicBezTo>
                    <a:cubicBezTo>
                      <a:pt x="64" y="70"/>
                      <a:pt x="64" y="70"/>
                      <a:pt x="64" y="69"/>
                    </a:cubicBezTo>
                    <a:cubicBezTo>
                      <a:pt x="64" y="69"/>
                      <a:pt x="64" y="69"/>
                      <a:pt x="64" y="69"/>
                    </a:cubicBezTo>
                    <a:cubicBezTo>
                      <a:pt x="64" y="69"/>
                      <a:pt x="64" y="69"/>
                      <a:pt x="64" y="69"/>
                    </a:cubicBezTo>
                    <a:cubicBezTo>
                      <a:pt x="64" y="68"/>
                      <a:pt x="64" y="68"/>
                      <a:pt x="64" y="68"/>
                    </a:cubicBezTo>
                    <a:cubicBezTo>
                      <a:pt x="65" y="68"/>
                      <a:pt x="65" y="68"/>
                      <a:pt x="65" y="68"/>
                    </a:cubicBezTo>
                    <a:cubicBezTo>
                      <a:pt x="65" y="67"/>
                      <a:pt x="65" y="67"/>
                      <a:pt x="65" y="67"/>
                    </a:cubicBezTo>
                    <a:cubicBezTo>
                      <a:pt x="65" y="67"/>
                      <a:pt x="65" y="67"/>
                      <a:pt x="65" y="67"/>
                    </a:cubicBezTo>
                    <a:cubicBezTo>
                      <a:pt x="66" y="66"/>
                      <a:pt x="66" y="66"/>
                      <a:pt x="66" y="66"/>
                    </a:cubicBezTo>
                    <a:cubicBezTo>
                      <a:pt x="66" y="66"/>
                      <a:pt x="67" y="66"/>
                      <a:pt x="67" y="66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8" y="66"/>
                      <a:pt x="69" y="65"/>
                      <a:pt x="69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77" y="66"/>
                      <a:pt x="77" y="66"/>
                      <a:pt x="77" y="66"/>
                    </a:cubicBezTo>
                    <a:cubicBezTo>
                      <a:pt x="77" y="69"/>
                      <a:pt x="79" y="71"/>
                      <a:pt x="82" y="71"/>
                    </a:cubicBezTo>
                    <a:cubicBezTo>
                      <a:pt x="83" y="71"/>
                      <a:pt x="83" y="71"/>
                      <a:pt x="83" y="71"/>
                    </a:cubicBezTo>
                    <a:cubicBezTo>
                      <a:pt x="84" y="72"/>
                      <a:pt x="84" y="72"/>
                      <a:pt x="84" y="72"/>
                    </a:cubicBezTo>
                    <a:cubicBezTo>
                      <a:pt x="84" y="72"/>
                      <a:pt x="84" y="72"/>
                      <a:pt x="84" y="72"/>
                    </a:cubicBezTo>
                    <a:cubicBezTo>
                      <a:pt x="84" y="72"/>
                      <a:pt x="84" y="72"/>
                      <a:pt x="84" y="72"/>
                    </a:cubicBezTo>
                    <a:cubicBezTo>
                      <a:pt x="85" y="72"/>
                      <a:pt x="85" y="72"/>
                      <a:pt x="85" y="72"/>
                    </a:cubicBezTo>
                    <a:cubicBezTo>
                      <a:pt x="86" y="73"/>
                      <a:pt x="87" y="74"/>
                      <a:pt x="87" y="75"/>
                    </a:cubicBezTo>
                    <a:cubicBezTo>
                      <a:pt x="87" y="76"/>
                      <a:pt x="87" y="77"/>
                      <a:pt x="88" y="77"/>
                    </a:cubicBezTo>
                    <a:cubicBezTo>
                      <a:pt x="91" y="78"/>
                      <a:pt x="91" y="78"/>
                      <a:pt x="91" y="78"/>
                    </a:cubicBezTo>
                    <a:cubicBezTo>
                      <a:pt x="70" y="78"/>
                      <a:pt x="70" y="78"/>
                      <a:pt x="70" y="78"/>
                    </a:cubicBezTo>
                    <a:cubicBezTo>
                      <a:pt x="70" y="77"/>
                      <a:pt x="71" y="75"/>
                      <a:pt x="73" y="75"/>
                    </a:cubicBezTo>
                    <a:cubicBezTo>
                      <a:pt x="74" y="75"/>
                      <a:pt x="74" y="75"/>
                      <a:pt x="74" y="75"/>
                    </a:cubicBezTo>
                    <a:cubicBezTo>
                      <a:pt x="74" y="70"/>
                      <a:pt x="74" y="70"/>
                      <a:pt x="74" y="70"/>
                    </a:cubicBezTo>
                    <a:cubicBezTo>
                      <a:pt x="73" y="70"/>
                      <a:pt x="73" y="70"/>
                      <a:pt x="73" y="70"/>
                    </a:cubicBezTo>
                    <a:cubicBezTo>
                      <a:pt x="67" y="70"/>
                      <a:pt x="65" y="76"/>
                      <a:pt x="65" y="78"/>
                    </a:cubicBezTo>
                    <a:cubicBezTo>
                      <a:pt x="52" y="78"/>
                      <a:pt x="52" y="78"/>
                      <a:pt x="52" y="78"/>
                    </a:cubicBezTo>
                    <a:moveTo>
                      <a:pt x="61" y="64"/>
                    </a:moveTo>
                    <a:cubicBezTo>
                      <a:pt x="59" y="61"/>
                      <a:pt x="58" y="57"/>
                      <a:pt x="58" y="53"/>
                    </a:cubicBezTo>
                    <a:cubicBezTo>
                      <a:pt x="58" y="43"/>
                      <a:pt x="65" y="35"/>
                      <a:pt x="75" y="35"/>
                    </a:cubicBezTo>
                    <a:cubicBezTo>
                      <a:pt x="85" y="35"/>
                      <a:pt x="93" y="43"/>
                      <a:pt x="93" y="53"/>
                    </a:cubicBezTo>
                    <a:cubicBezTo>
                      <a:pt x="93" y="58"/>
                      <a:pt x="90" y="64"/>
                      <a:pt x="86" y="67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4" y="67"/>
                      <a:pt x="84" y="66"/>
                      <a:pt x="83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2" y="63"/>
                      <a:pt x="79" y="60"/>
                      <a:pt x="76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69" y="60"/>
                      <a:pt x="68" y="61"/>
                      <a:pt x="67" y="61"/>
                    </a:cubicBezTo>
                    <a:cubicBezTo>
                      <a:pt x="67" y="61"/>
                      <a:pt x="67" y="61"/>
                      <a:pt x="67" y="61"/>
                    </a:cubicBezTo>
                    <a:cubicBezTo>
                      <a:pt x="67" y="61"/>
                      <a:pt x="66" y="61"/>
                      <a:pt x="66" y="61"/>
                    </a:cubicBezTo>
                    <a:cubicBezTo>
                      <a:pt x="65" y="61"/>
                      <a:pt x="65" y="61"/>
                      <a:pt x="65" y="61"/>
                    </a:cubicBezTo>
                    <a:cubicBezTo>
                      <a:pt x="65" y="61"/>
                      <a:pt x="64" y="62"/>
                      <a:pt x="64" y="62"/>
                    </a:cubicBezTo>
                    <a:cubicBezTo>
                      <a:pt x="64" y="62"/>
                      <a:pt x="64" y="62"/>
                      <a:pt x="64" y="62"/>
                    </a:cubicBezTo>
                    <a:cubicBezTo>
                      <a:pt x="63" y="62"/>
                      <a:pt x="63" y="63"/>
                      <a:pt x="62" y="63"/>
                    </a:cubicBezTo>
                    <a:cubicBezTo>
                      <a:pt x="62" y="63"/>
                      <a:pt x="62" y="63"/>
                      <a:pt x="62" y="63"/>
                    </a:cubicBezTo>
                    <a:cubicBezTo>
                      <a:pt x="61" y="64"/>
                      <a:pt x="61" y="64"/>
                      <a:pt x="61" y="64"/>
                    </a:cubicBezTo>
                    <a:moveTo>
                      <a:pt x="34" y="62"/>
                    </a:moveTo>
                    <a:cubicBezTo>
                      <a:pt x="34" y="31"/>
                      <a:pt x="34" y="31"/>
                      <a:pt x="34" y="31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111" y="17"/>
                      <a:pt x="111" y="17"/>
                      <a:pt x="111" y="17"/>
                    </a:cubicBezTo>
                    <a:cubicBezTo>
                      <a:pt x="117" y="31"/>
                      <a:pt x="117" y="31"/>
                      <a:pt x="117" y="31"/>
                    </a:cubicBezTo>
                    <a:cubicBezTo>
                      <a:pt x="117" y="105"/>
                      <a:pt x="117" y="105"/>
                      <a:pt x="117" y="105"/>
                    </a:cubicBezTo>
                    <a:cubicBezTo>
                      <a:pt x="107" y="80"/>
                      <a:pt x="107" y="80"/>
                      <a:pt x="107" y="80"/>
                    </a:cubicBezTo>
                    <a:cubicBezTo>
                      <a:pt x="107" y="79"/>
                      <a:pt x="106" y="78"/>
                      <a:pt x="105" y="78"/>
                    </a:cubicBezTo>
                    <a:cubicBezTo>
                      <a:pt x="104" y="78"/>
                      <a:pt x="104" y="78"/>
                      <a:pt x="104" y="78"/>
                    </a:cubicBezTo>
                    <a:cubicBezTo>
                      <a:pt x="91" y="73"/>
                      <a:pt x="91" y="73"/>
                      <a:pt x="91" y="73"/>
                    </a:cubicBezTo>
                    <a:cubicBezTo>
                      <a:pt x="91" y="72"/>
                      <a:pt x="91" y="71"/>
                      <a:pt x="90" y="70"/>
                    </a:cubicBezTo>
                    <a:cubicBezTo>
                      <a:pt x="95" y="66"/>
                      <a:pt x="98" y="59"/>
                      <a:pt x="98" y="53"/>
                    </a:cubicBezTo>
                    <a:cubicBezTo>
                      <a:pt x="98" y="41"/>
                      <a:pt x="87" y="30"/>
                      <a:pt x="75" y="30"/>
                    </a:cubicBezTo>
                    <a:cubicBezTo>
                      <a:pt x="63" y="30"/>
                      <a:pt x="53" y="41"/>
                      <a:pt x="53" y="53"/>
                    </a:cubicBezTo>
                    <a:cubicBezTo>
                      <a:pt x="53" y="59"/>
                      <a:pt x="55" y="64"/>
                      <a:pt x="59" y="68"/>
                    </a:cubicBezTo>
                    <a:cubicBezTo>
                      <a:pt x="58" y="69"/>
                      <a:pt x="58" y="69"/>
                      <a:pt x="58" y="69"/>
                    </a:cubicBezTo>
                    <a:cubicBezTo>
                      <a:pt x="57" y="67"/>
                      <a:pt x="55" y="66"/>
                      <a:pt x="53" y="66"/>
                    </a:cubicBezTo>
                    <a:cubicBezTo>
                      <a:pt x="52" y="66"/>
                      <a:pt x="52" y="66"/>
                      <a:pt x="52" y="66"/>
                    </a:cubicBezTo>
                    <a:cubicBezTo>
                      <a:pt x="52" y="66"/>
                      <a:pt x="52" y="66"/>
                      <a:pt x="52" y="66"/>
                    </a:cubicBezTo>
                    <a:cubicBezTo>
                      <a:pt x="52" y="63"/>
                      <a:pt x="49" y="60"/>
                      <a:pt x="46" y="60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39" y="60"/>
                      <a:pt x="38" y="61"/>
                      <a:pt x="37" y="6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37" y="61"/>
                      <a:pt x="37" y="61"/>
                      <a:pt x="37" y="61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4" y="62"/>
                      <a:pt x="34" y="62"/>
                      <a:pt x="34" y="62"/>
                    </a:cubicBezTo>
                    <a:moveTo>
                      <a:pt x="40" y="12"/>
                    </a:moveTo>
                    <a:cubicBezTo>
                      <a:pt x="40" y="5"/>
                      <a:pt x="40" y="5"/>
                      <a:pt x="40" y="5"/>
                    </a:cubicBezTo>
                    <a:cubicBezTo>
                      <a:pt x="111" y="5"/>
                      <a:pt x="111" y="5"/>
                      <a:pt x="111" y="5"/>
                    </a:cubicBezTo>
                    <a:cubicBezTo>
                      <a:pt x="111" y="12"/>
                      <a:pt x="111" y="12"/>
                      <a:pt x="111" y="12"/>
                    </a:cubicBezTo>
                    <a:cubicBezTo>
                      <a:pt x="40" y="12"/>
                      <a:pt x="40" y="12"/>
                      <a:pt x="40" y="12"/>
                    </a:cubicBezTo>
                    <a:moveTo>
                      <a:pt x="113" y="0"/>
                    </a:moveTo>
                    <a:cubicBezTo>
                      <a:pt x="37" y="0"/>
                      <a:pt x="37" y="0"/>
                      <a:pt x="37" y="0"/>
                    </a:cubicBezTo>
                    <a:cubicBezTo>
                      <a:pt x="36" y="0"/>
                      <a:pt x="35" y="2"/>
                      <a:pt x="35" y="3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29" y="68"/>
                      <a:pt x="29" y="68"/>
                      <a:pt x="29" y="68"/>
                    </a:cubicBezTo>
                    <a:cubicBezTo>
                      <a:pt x="23" y="69"/>
                      <a:pt x="18" y="73"/>
                      <a:pt x="17" y="78"/>
                    </a:cubicBezTo>
                    <a:cubicBezTo>
                      <a:pt x="16" y="79"/>
                      <a:pt x="15" y="79"/>
                      <a:pt x="15" y="80"/>
                    </a:cubicBezTo>
                    <a:cubicBezTo>
                      <a:pt x="1" y="118"/>
                      <a:pt x="1" y="118"/>
                      <a:pt x="1" y="118"/>
                    </a:cubicBezTo>
                    <a:cubicBezTo>
                      <a:pt x="0" y="119"/>
                      <a:pt x="1" y="120"/>
                      <a:pt x="1" y="120"/>
                    </a:cubicBezTo>
                    <a:cubicBezTo>
                      <a:pt x="1" y="121"/>
                      <a:pt x="2" y="121"/>
                      <a:pt x="3" y="121"/>
                    </a:cubicBezTo>
                    <a:cubicBezTo>
                      <a:pt x="119" y="121"/>
                      <a:pt x="119" y="121"/>
                      <a:pt x="119" y="121"/>
                    </a:cubicBezTo>
                    <a:cubicBezTo>
                      <a:pt x="120" y="121"/>
                      <a:pt x="120" y="121"/>
                      <a:pt x="120" y="121"/>
                    </a:cubicBezTo>
                    <a:cubicBezTo>
                      <a:pt x="120" y="121"/>
                      <a:pt x="120" y="121"/>
                      <a:pt x="120" y="121"/>
                    </a:cubicBezTo>
                    <a:cubicBezTo>
                      <a:pt x="120" y="121"/>
                      <a:pt x="120" y="121"/>
                      <a:pt x="120" y="121"/>
                    </a:cubicBezTo>
                    <a:cubicBezTo>
                      <a:pt x="121" y="121"/>
                      <a:pt x="121" y="121"/>
                      <a:pt x="121" y="121"/>
                    </a:cubicBezTo>
                    <a:cubicBezTo>
                      <a:pt x="121" y="120"/>
                      <a:pt x="121" y="120"/>
                      <a:pt x="121" y="120"/>
                    </a:cubicBezTo>
                    <a:cubicBezTo>
                      <a:pt x="121" y="120"/>
                      <a:pt x="121" y="120"/>
                      <a:pt x="121" y="120"/>
                    </a:cubicBezTo>
                    <a:cubicBezTo>
                      <a:pt x="122" y="119"/>
                      <a:pt x="122" y="119"/>
                      <a:pt x="122" y="119"/>
                    </a:cubicBezTo>
                    <a:cubicBezTo>
                      <a:pt x="122" y="31"/>
                      <a:pt x="122" y="31"/>
                      <a:pt x="122" y="31"/>
                    </a:cubicBezTo>
                    <a:cubicBezTo>
                      <a:pt x="121" y="30"/>
                      <a:pt x="121" y="30"/>
                      <a:pt x="121" y="30"/>
                    </a:cubicBezTo>
                    <a:cubicBezTo>
                      <a:pt x="116" y="15"/>
                      <a:pt x="116" y="15"/>
                      <a:pt x="116" y="15"/>
                    </a:cubicBezTo>
                    <a:cubicBezTo>
                      <a:pt x="116" y="3"/>
                      <a:pt x="116" y="3"/>
                      <a:pt x="116" y="3"/>
                    </a:cubicBezTo>
                    <a:cubicBezTo>
                      <a:pt x="116" y="2"/>
                      <a:pt x="114" y="0"/>
                      <a:pt x="11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1" name="组 300" descr="狗骨头和狗玩具球图标">
            <a:extLst>
              <a:ext uri="{FF2B5EF4-FFF2-40B4-BE49-F238E27FC236}">
                <a16:creationId xmlns:a16="http://schemas.microsoft.com/office/drawing/2014/main" id="{A12E3F07-1588-4FFB-8890-83E274C6E520}"/>
              </a:ext>
            </a:extLst>
          </p:cNvPr>
          <p:cNvGrpSpPr/>
          <p:nvPr/>
        </p:nvGrpSpPr>
        <p:grpSpPr>
          <a:xfrm>
            <a:off x="2009775" y="7297738"/>
            <a:ext cx="631825" cy="630237"/>
            <a:chOff x="2009775" y="7297738"/>
            <a:chExt cx="631825" cy="630237"/>
          </a:xfrm>
        </p:grpSpPr>
        <p:sp>
          <p:nvSpPr>
            <p:cNvPr id="78" name="椭圆形 69">
              <a:extLst>
                <a:ext uri="{FF2B5EF4-FFF2-40B4-BE49-F238E27FC236}">
                  <a16:creationId xmlns:a16="http://schemas.microsoft.com/office/drawing/2014/main" id="{299CB6C7-D59A-48E5-9BC1-E71431ECF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5" y="7297738"/>
              <a:ext cx="631825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8" name="任意多边形(F) 121">
              <a:extLst>
                <a:ext uri="{FF2B5EF4-FFF2-40B4-BE49-F238E27FC236}">
                  <a16:creationId xmlns:a16="http://schemas.microsoft.com/office/drawing/2014/main" id="{16DF97B6-7333-4601-850F-8B63F5E40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350" y="7427913"/>
              <a:ext cx="41275" cy="41275"/>
            </a:xfrm>
            <a:custGeom>
              <a:avLst/>
              <a:gdLst>
                <a:gd name="T0" fmla="*/ 18 w 26"/>
                <a:gd name="T1" fmla="*/ 0 h 26"/>
                <a:gd name="T2" fmla="*/ 8 w 26"/>
                <a:gd name="T3" fmla="*/ 0 h 26"/>
                <a:gd name="T4" fmla="*/ 8 w 26"/>
                <a:gd name="T5" fmla="*/ 8 h 26"/>
                <a:gd name="T6" fmla="*/ 0 w 26"/>
                <a:gd name="T7" fmla="*/ 8 h 26"/>
                <a:gd name="T8" fmla="*/ 0 w 26"/>
                <a:gd name="T9" fmla="*/ 18 h 26"/>
                <a:gd name="T10" fmla="*/ 8 w 26"/>
                <a:gd name="T11" fmla="*/ 18 h 26"/>
                <a:gd name="T12" fmla="*/ 8 w 26"/>
                <a:gd name="T13" fmla="*/ 26 h 26"/>
                <a:gd name="T14" fmla="*/ 18 w 26"/>
                <a:gd name="T15" fmla="*/ 26 h 26"/>
                <a:gd name="T16" fmla="*/ 18 w 26"/>
                <a:gd name="T17" fmla="*/ 18 h 26"/>
                <a:gd name="T18" fmla="*/ 26 w 26"/>
                <a:gd name="T19" fmla="*/ 18 h 26"/>
                <a:gd name="T20" fmla="*/ 26 w 26"/>
                <a:gd name="T21" fmla="*/ 8 h 26"/>
                <a:gd name="T22" fmla="*/ 18 w 26"/>
                <a:gd name="T23" fmla="*/ 8 h 26"/>
                <a:gd name="T24" fmla="*/ 18 w 26"/>
                <a:gd name="T2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26">
                  <a:moveTo>
                    <a:pt x="18" y="0"/>
                  </a:move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18" y="18"/>
                  </a:lnTo>
                  <a:lnTo>
                    <a:pt x="26" y="18"/>
                  </a:lnTo>
                  <a:lnTo>
                    <a:pt x="26" y="8"/>
                  </a:lnTo>
                  <a:lnTo>
                    <a:pt x="1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9" name="任意多边形(F) 123">
              <a:extLst>
                <a:ext uri="{FF2B5EF4-FFF2-40B4-BE49-F238E27FC236}">
                  <a16:creationId xmlns:a16="http://schemas.microsoft.com/office/drawing/2014/main" id="{6292298D-A118-4128-AA60-D48BBA061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4250" y="7491413"/>
              <a:ext cx="41275" cy="41275"/>
            </a:xfrm>
            <a:custGeom>
              <a:avLst/>
              <a:gdLst>
                <a:gd name="T0" fmla="*/ 18 w 26"/>
                <a:gd name="T1" fmla="*/ 0 h 26"/>
                <a:gd name="T2" fmla="*/ 8 w 26"/>
                <a:gd name="T3" fmla="*/ 0 h 26"/>
                <a:gd name="T4" fmla="*/ 8 w 26"/>
                <a:gd name="T5" fmla="*/ 8 h 26"/>
                <a:gd name="T6" fmla="*/ 0 w 26"/>
                <a:gd name="T7" fmla="*/ 8 h 26"/>
                <a:gd name="T8" fmla="*/ 0 w 26"/>
                <a:gd name="T9" fmla="*/ 18 h 26"/>
                <a:gd name="T10" fmla="*/ 8 w 26"/>
                <a:gd name="T11" fmla="*/ 18 h 26"/>
                <a:gd name="T12" fmla="*/ 8 w 26"/>
                <a:gd name="T13" fmla="*/ 26 h 26"/>
                <a:gd name="T14" fmla="*/ 18 w 26"/>
                <a:gd name="T15" fmla="*/ 26 h 26"/>
                <a:gd name="T16" fmla="*/ 18 w 26"/>
                <a:gd name="T17" fmla="*/ 18 h 26"/>
                <a:gd name="T18" fmla="*/ 26 w 26"/>
                <a:gd name="T19" fmla="*/ 18 h 26"/>
                <a:gd name="T20" fmla="*/ 26 w 26"/>
                <a:gd name="T21" fmla="*/ 8 h 26"/>
                <a:gd name="T22" fmla="*/ 18 w 26"/>
                <a:gd name="T23" fmla="*/ 8 h 26"/>
                <a:gd name="T24" fmla="*/ 18 w 26"/>
                <a:gd name="T2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26">
                  <a:moveTo>
                    <a:pt x="18" y="0"/>
                  </a:move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18" y="18"/>
                  </a:lnTo>
                  <a:lnTo>
                    <a:pt x="26" y="18"/>
                  </a:lnTo>
                  <a:lnTo>
                    <a:pt x="26" y="8"/>
                  </a:lnTo>
                  <a:lnTo>
                    <a:pt x="1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0" name="任意多边形(F) 125">
              <a:extLst>
                <a:ext uri="{FF2B5EF4-FFF2-40B4-BE49-F238E27FC236}">
                  <a16:creationId xmlns:a16="http://schemas.microsoft.com/office/drawing/2014/main" id="{17A44482-7B29-49AB-99C2-4FC002DD9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7554913"/>
              <a:ext cx="41275" cy="41275"/>
            </a:xfrm>
            <a:custGeom>
              <a:avLst/>
              <a:gdLst>
                <a:gd name="T0" fmla="*/ 18 w 26"/>
                <a:gd name="T1" fmla="*/ 0 h 26"/>
                <a:gd name="T2" fmla="*/ 8 w 26"/>
                <a:gd name="T3" fmla="*/ 0 h 26"/>
                <a:gd name="T4" fmla="*/ 8 w 26"/>
                <a:gd name="T5" fmla="*/ 8 h 26"/>
                <a:gd name="T6" fmla="*/ 0 w 26"/>
                <a:gd name="T7" fmla="*/ 8 h 26"/>
                <a:gd name="T8" fmla="*/ 0 w 26"/>
                <a:gd name="T9" fmla="*/ 18 h 26"/>
                <a:gd name="T10" fmla="*/ 8 w 26"/>
                <a:gd name="T11" fmla="*/ 18 h 26"/>
                <a:gd name="T12" fmla="*/ 8 w 26"/>
                <a:gd name="T13" fmla="*/ 26 h 26"/>
                <a:gd name="T14" fmla="*/ 18 w 26"/>
                <a:gd name="T15" fmla="*/ 26 h 26"/>
                <a:gd name="T16" fmla="*/ 18 w 26"/>
                <a:gd name="T17" fmla="*/ 18 h 26"/>
                <a:gd name="T18" fmla="*/ 26 w 26"/>
                <a:gd name="T19" fmla="*/ 18 h 26"/>
                <a:gd name="T20" fmla="*/ 26 w 26"/>
                <a:gd name="T21" fmla="*/ 8 h 26"/>
                <a:gd name="T22" fmla="*/ 18 w 26"/>
                <a:gd name="T23" fmla="*/ 8 h 26"/>
                <a:gd name="T24" fmla="*/ 18 w 26"/>
                <a:gd name="T2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26">
                  <a:moveTo>
                    <a:pt x="18" y="0"/>
                  </a:move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18" y="18"/>
                  </a:lnTo>
                  <a:lnTo>
                    <a:pt x="26" y="18"/>
                  </a:lnTo>
                  <a:lnTo>
                    <a:pt x="26" y="8"/>
                  </a:lnTo>
                  <a:lnTo>
                    <a:pt x="1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1" name="任意多边形(F) 127">
              <a:extLst>
                <a:ext uri="{FF2B5EF4-FFF2-40B4-BE49-F238E27FC236}">
                  <a16:creationId xmlns:a16="http://schemas.microsoft.com/office/drawing/2014/main" id="{EC4A83A1-4048-4979-8292-6661570A8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6500" y="7586663"/>
              <a:ext cx="41275" cy="41275"/>
            </a:xfrm>
            <a:custGeom>
              <a:avLst/>
              <a:gdLst>
                <a:gd name="T0" fmla="*/ 18 w 26"/>
                <a:gd name="T1" fmla="*/ 0 h 26"/>
                <a:gd name="T2" fmla="*/ 8 w 26"/>
                <a:gd name="T3" fmla="*/ 0 h 26"/>
                <a:gd name="T4" fmla="*/ 8 w 26"/>
                <a:gd name="T5" fmla="*/ 8 h 26"/>
                <a:gd name="T6" fmla="*/ 0 w 26"/>
                <a:gd name="T7" fmla="*/ 8 h 26"/>
                <a:gd name="T8" fmla="*/ 0 w 26"/>
                <a:gd name="T9" fmla="*/ 18 h 26"/>
                <a:gd name="T10" fmla="*/ 8 w 26"/>
                <a:gd name="T11" fmla="*/ 18 h 26"/>
                <a:gd name="T12" fmla="*/ 8 w 26"/>
                <a:gd name="T13" fmla="*/ 26 h 26"/>
                <a:gd name="T14" fmla="*/ 18 w 26"/>
                <a:gd name="T15" fmla="*/ 26 h 26"/>
                <a:gd name="T16" fmla="*/ 18 w 26"/>
                <a:gd name="T17" fmla="*/ 18 h 26"/>
                <a:gd name="T18" fmla="*/ 26 w 26"/>
                <a:gd name="T19" fmla="*/ 18 h 26"/>
                <a:gd name="T20" fmla="*/ 26 w 26"/>
                <a:gd name="T21" fmla="*/ 8 h 26"/>
                <a:gd name="T22" fmla="*/ 18 w 26"/>
                <a:gd name="T23" fmla="*/ 8 h 26"/>
                <a:gd name="T24" fmla="*/ 18 w 26"/>
                <a:gd name="T2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26">
                  <a:moveTo>
                    <a:pt x="18" y="0"/>
                  </a:moveTo>
                  <a:lnTo>
                    <a:pt x="8" y="0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8" y="26"/>
                  </a:lnTo>
                  <a:lnTo>
                    <a:pt x="18" y="26"/>
                  </a:lnTo>
                  <a:lnTo>
                    <a:pt x="18" y="18"/>
                  </a:lnTo>
                  <a:lnTo>
                    <a:pt x="26" y="18"/>
                  </a:lnTo>
                  <a:lnTo>
                    <a:pt x="26" y="8"/>
                  </a:lnTo>
                  <a:lnTo>
                    <a:pt x="1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32" name="组 131">
              <a:extLst>
                <a:ext uri="{FF2B5EF4-FFF2-40B4-BE49-F238E27FC236}">
                  <a16:creationId xmlns:a16="http://schemas.microsoft.com/office/drawing/2014/main" id="{FC9405B0-90D0-4A48-9959-C19D8EAF9616}"/>
                </a:ext>
              </a:extLst>
            </p:cNvPr>
            <p:cNvGrpSpPr/>
            <p:nvPr/>
          </p:nvGrpSpPr>
          <p:grpSpPr>
            <a:xfrm>
              <a:off x="2139950" y="7434263"/>
              <a:ext cx="358775" cy="360362"/>
              <a:chOff x="2139950" y="7434263"/>
              <a:chExt cx="358775" cy="360362"/>
            </a:xfrm>
            <a:solidFill>
              <a:schemeClr val="tx2">
                <a:alpha val="50000"/>
              </a:schemeClr>
            </a:solidFill>
          </p:grpSpPr>
          <p:sp>
            <p:nvSpPr>
              <p:cNvPr id="133" name="任意多边形(F) 119">
                <a:extLst>
                  <a:ext uri="{FF2B5EF4-FFF2-40B4-BE49-F238E27FC236}">
                    <a16:creationId xmlns:a16="http://schemas.microsoft.com/office/drawing/2014/main" id="{230A5F42-A8E9-4165-B9E0-CDDD16B2BF6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39950" y="7434263"/>
                <a:ext cx="358775" cy="360362"/>
              </a:xfrm>
              <a:custGeom>
                <a:avLst/>
                <a:gdLst>
                  <a:gd name="T0" fmla="*/ 23 w 113"/>
                  <a:gd name="T1" fmla="*/ 108 h 113"/>
                  <a:gd name="T2" fmla="*/ 8 w 113"/>
                  <a:gd name="T3" fmla="*/ 95 h 113"/>
                  <a:gd name="T4" fmla="*/ 40 w 113"/>
                  <a:gd name="T5" fmla="*/ 90 h 113"/>
                  <a:gd name="T6" fmla="*/ 40 w 113"/>
                  <a:gd name="T7" fmla="*/ 99 h 113"/>
                  <a:gd name="T8" fmla="*/ 23 w 113"/>
                  <a:gd name="T9" fmla="*/ 108 h 113"/>
                  <a:gd name="T10" fmla="*/ 6 w 113"/>
                  <a:gd name="T11" fmla="*/ 90 h 113"/>
                  <a:gd name="T12" fmla="*/ 12 w 113"/>
                  <a:gd name="T13" fmla="*/ 73 h 113"/>
                  <a:gd name="T14" fmla="*/ 24 w 113"/>
                  <a:gd name="T15" fmla="*/ 73 h 113"/>
                  <a:gd name="T16" fmla="*/ 26 w 113"/>
                  <a:gd name="T17" fmla="*/ 87 h 113"/>
                  <a:gd name="T18" fmla="*/ 6 w 113"/>
                  <a:gd name="T19" fmla="*/ 90 h 113"/>
                  <a:gd name="T20" fmla="*/ 31 w 113"/>
                  <a:gd name="T21" fmla="*/ 86 h 113"/>
                  <a:gd name="T22" fmla="*/ 29 w 113"/>
                  <a:gd name="T23" fmla="*/ 72 h 113"/>
                  <a:gd name="T24" fmla="*/ 72 w 113"/>
                  <a:gd name="T25" fmla="*/ 29 h 113"/>
                  <a:gd name="T26" fmla="*/ 82 w 113"/>
                  <a:gd name="T27" fmla="*/ 28 h 113"/>
                  <a:gd name="T28" fmla="*/ 84 w 113"/>
                  <a:gd name="T29" fmla="*/ 42 h 113"/>
                  <a:gd name="T30" fmla="*/ 41 w 113"/>
                  <a:gd name="T31" fmla="*/ 85 h 113"/>
                  <a:gd name="T32" fmla="*/ 31 w 113"/>
                  <a:gd name="T33" fmla="*/ 86 h 113"/>
                  <a:gd name="T34" fmla="*/ 89 w 113"/>
                  <a:gd name="T35" fmla="*/ 40 h 113"/>
                  <a:gd name="T36" fmla="*/ 87 w 113"/>
                  <a:gd name="T37" fmla="*/ 27 h 113"/>
                  <a:gd name="T38" fmla="*/ 107 w 113"/>
                  <a:gd name="T39" fmla="*/ 24 h 113"/>
                  <a:gd name="T40" fmla="*/ 101 w 113"/>
                  <a:gd name="T41" fmla="*/ 40 h 113"/>
                  <a:gd name="T42" fmla="*/ 89 w 113"/>
                  <a:gd name="T43" fmla="*/ 40 h 113"/>
                  <a:gd name="T44" fmla="*/ 73 w 113"/>
                  <a:gd name="T45" fmla="*/ 24 h 113"/>
                  <a:gd name="T46" fmla="*/ 73 w 113"/>
                  <a:gd name="T47" fmla="*/ 15 h 113"/>
                  <a:gd name="T48" fmla="*/ 90 w 113"/>
                  <a:gd name="T49" fmla="*/ 6 h 113"/>
                  <a:gd name="T50" fmla="*/ 105 w 113"/>
                  <a:gd name="T51" fmla="*/ 19 h 113"/>
                  <a:gd name="T52" fmla="*/ 73 w 113"/>
                  <a:gd name="T53" fmla="*/ 24 h 113"/>
                  <a:gd name="T54" fmla="*/ 91 w 113"/>
                  <a:gd name="T55" fmla="*/ 0 h 113"/>
                  <a:gd name="T56" fmla="*/ 89 w 113"/>
                  <a:gd name="T57" fmla="*/ 1 h 113"/>
                  <a:gd name="T58" fmla="*/ 69 w 113"/>
                  <a:gd name="T59" fmla="*/ 11 h 113"/>
                  <a:gd name="T60" fmla="*/ 68 w 113"/>
                  <a:gd name="T61" fmla="*/ 13 h 113"/>
                  <a:gd name="T62" fmla="*/ 68 w 113"/>
                  <a:gd name="T63" fmla="*/ 26 h 113"/>
                  <a:gd name="T64" fmla="*/ 25 w 113"/>
                  <a:gd name="T65" fmla="*/ 68 h 113"/>
                  <a:gd name="T66" fmla="*/ 11 w 113"/>
                  <a:gd name="T67" fmla="*/ 68 h 113"/>
                  <a:gd name="T68" fmla="*/ 8 w 113"/>
                  <a:gd name="T69" fmla="*/ 70 h 113"/>
                  <a:gd name="T70" fmla="*/ 0 w 113"/>
                  <a:gd name="T71" fmla="*/ 92 h 113"/>
                  <a:gd name="T72" fmla="*/ 1 w 113"/>
                  <a:gd name="T73" fmla="*/ 95 h 113"/>
                  <a:gd name="T74" fmla="*/ 21 w 113"/>
                  <a:gd name="T75" fmla="*/ 113 h 113"/>
                  <a:gd name="T76" fmla="*/ 23 w 113"/>
                  <a:gd name="T77" fmla="*/ 113 h 113"/>
                  <a:gd name="T78" fmla="*/ 24 w 113"/>
                  <a:gd name="T79" fmla="*/ 113 h 113"/>
                  <a:gd name="T80" fmla="*/ 44 w 113"/>
                  <a:gd name="T81" fmla="*/ 103 h 113"/>
                  <a:gd name="T82" fmla="*/ 45 w 113"/>
                  <a:gd name="T83" fmla="*/ 101 h 113"/>
                  <a:gd name="T84" fmla="*/ 45 w 113"/>
                  <a:gd name="T85" fmla="*/ 88 h 113"/>
                  <a:gd name="T86" fmla="*/ 88 w 113"/>
                  <a:gd name="T87" fmla="*/ 45 h 113"/>
                  <a:gd name="T88" fmla="*/ 103 w 113"/>
                  <a:gd name="T89" fmla="*/ 45 h 113"/>
                  <a:gd name="T90" fmla="*/ 105 w 113"/>
                  <a:gd name="T91" fmla="*/ 44 h 113"/>
                  <a:gd name="T92" fmla="*/ 113 w 113"/>
                  <a:gd name="T93" fmla="*/ 22 h 113"/>
                  <a:gd name="T94" fmla="*/ 112 w 113"/>
                  <a:gd name="T95" fmla="*/ 19 h 113"/>
                  <a:gd name="T96" fmla="*/ 92 w 113"/>
                  <a:gd name="T97" fmla="*/ 1 h 113"/>
                  <a:gd name="T98" fmla="*/ 91 w 113"/>
                  <a:gd name="T99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3" h="113">
                    <a:moveTo>
                      <a:pt x="23" y="108"/>
                    </a:moveTo>
                    <a:cubicBezTo>
                      <a:pt x="8" y="95"/>
                      <a:pt x="8" y="95"/>
                      <a:pt x="8" y="95"/>
                    </a:cubicBezTo>
                    <a:cubicBezTo>
                      <a:pt x="40" y="90"/>
                      <a:pt x="40" y="90"/>
                      <a:pt x="40" y="90"/>
                    </a:cubicBezTo>
                    <a:cubicBezTo>
                      <a:pt x="40" y="99"/>
                      <a:pt x="40" y="99"/>
                      <a:pt x="40" y="99"/>
                    </a:cubicBezTo>
                    <a:cubicBezTo>
                      <a:pt x="23" y="108"/>
                      <a:pt x="23" y="108"/>
                      <a:pt x="23" y="108"/>
                    </a:cubicBezTo>
                    <a:moveTo>
                      <a:pt x="6" y="90"/>
                    </a:moveTo>
                    <a:cubicBezTo>
                      <a:pt x="12" y="73"/>
                      <a:pt x="12" y="73"/>
                      <a:pt x="12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6" y="87"/>
                      <a:pt x="26" y="87"/>
                      <a:pt x="26" y="87"/>
                    </a:cubicBezTo>
                    <a:cubicBezTo>
                      <a:pt x="6" y="90"/>
                      <a:pt x="6" y="90"/>
                      <a:pt x="6" y="90"/>
                    </a:cubicBezTo>
                    <a:moveTo>
                      <a:pt x="31" y="86"/>
                    </a:moveTo>
                    <a:cubicBezTo>
                      <a:pt x="29" y="72"/>
                      <a:pt x="29" y="72"/>
                      <a:pt x="29" y="72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82" y="28"/>
                      <a:pt x="82" y="28"/>
                      <a:pt x="82" y="28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41" y="85"/>
                      <a:pt x="41" y="85"/>
                      <a:pt x="41" y="85"/>
                    </a:cubicBezTo>
                    <a:cubicBezTo>
                      <a:pt x="31" y="86"/>
                      <a:pt x="31" y="86"/>
                      <a:pt x="31" y="86"/>
                    </a:cubicBezTo>
                    <a:moveTo>
                      <a:pt x="89" y="40"/>
                    </a:moveTo>
                    <a:cubicBezTo>
                      <a:pt x="87" y="27"/>
                      <a:pt x="87" y="27"/>
                      <a:pt x="87" y="27"/>
                    </a:cubicBezTo>
                    <a:cubicBezTo>
                      <a:pt x="107" y="24"/>
                      <a:pt x="107" y="24"/>
                      <a:pt x="107" y="24"/>
                    </a:cubicBezTo>
                    <a:cubicBezTo>
                      <a:pt x="101" y="40"/>
                      <a:pt x="101" y="40"/>
                      <a:pt x="101" y="40"/>
                    </a:cubicBezTo>
                    <a:cubicBezTo>
                      <a:pt x="89" y="40"/>
                      <a:pt x="89" y="40"/>
                      <a:pt x="89" y="40"/>
                    </a:cubicBezTo>
                    <a:moveTo>
                      <a:pt x="73" y="24"/>
                    </a:moveTo>
                    <a:cubicBezTo>
                      <a:pt x="73" y="15"/>
                      <a:pt x="73" y="15"/>
                      <a:pt x="73" y="15"/>
                    </a:cubicBezTo>
                    <a:cubicBezTo>
                      <a:pt x="90" y="6"/>
                      <a:pt x="90" y="6"/>
                      <a:pt x="90" y="6"/>
                    </a:cubicBezTo>
                    <a:cubicBezTo>
                      <a:pt x="105" y="19"/>
                      <a:pt x="105" y="19"/>
                      <a:pt x="105" y="19"/>
                    </a:cubicBezTo>
                    <a:cubicBezTo>
                      <a:pt x="73" y="24"/>
                      <a:pt x="73" y="24"/>
                      <a:pt x="73" y="24"/>
                    </a:cubicBezTo>
                    <a:moveTo>
                      <a:pt x="91" y="0"/>
                    </a:moveTo>
                    <a:cubicBezTo>
                      <a:pt x="90" y="0"/>
                      <a:pt x="90" y="1"/>
                      <a:pt x="89" y="1"/>
                    </a:cubicBezTo>
                    <a:cubicBezTo>
                      <a:pt x="69" y="11"/>
                      <a:pt x="69" y="11"/>
                      <a:pt x="69" y="11"/>
                    </a:cubicBezTo>
                    <a:cubicBezTo>
                      <a:pt x="69" y="11"/>
                      <a:pt x="68" y="12"/>
                      <a:pt x="68" y="13"/>
                    </a:cubicBezTo>
                    <a:cubicBezTo>
                      <a:pt x="68" y="26"/>
                      <a:pt x="68" y="26"/>
                      <a:pt x="68" y="26"/>
                    </a:cubicBezTo>
                    <a:cubicBezTo>
                      <a:pt x="25" y="68"/>
                      <a:pt x="25" y="68"/>
                      <a:pt x="25" y="68"/>
                    </a:cubicBezTo>
                    <a:cubicBezTo>
                      <a:pt x="11" y="68"/>
                      <a:pt x="11" y="68"/>
                      <a:pt x="11" y="68"/>
                    </a:cubicBezTo>
                    <a:cubicBezTo>
                      <a:pt x="9" y="68"/>
                      <a:pt x="9" y="69"/>
                      <a:pt x="8" y="70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4"/>
                      <a:pt x="1" y="95"/>
                    </a:cubicBezTo>
                    <a:cubicBezTo>
                      <a:pt x="21" y="113"/>
                      <a:pt x="21" y="113"/>
                      <a:pt x="21" y="113"/>
                    </a:cubicBezTo>
                    <a:cubicBezTo>
                      <a:pt x="21" y="113"/>
                      <a:pt x="22" y="113"/>
                      <a:pt x="23" y="113"/>
                    </a:cubicBezTo>
                    <a:cubicBezTo>
                      <a:pt x="23" y="113"/>
                      <a:pt x="23" y="113"/>
                      <a:pt x="24" y="113"/>
                    </a:cubicBezTo>
                    <a:cubicBezTo>
                      <a:pt x="44" y="103"/>
                      <a:pt x="44" y="103"/>
                      <a:pt x="44" y="103"/>
                    </a:cubicBezTo>
                    <a:cubicBezTo>
                      <a:pt x="44" y="103"/>
                      <a:pt x="45" y="102"/>
                      <a:pt x="45" y="101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88" y="45"/>
                      <a:pt x="88" y="45"/>
                      <a:pt x="88" y="45"/>
                    </a:cubicBezTo>
                    <a:cubicBezTo>
                      <a:pt x="103" y="45"/>
                      <a:pt x="103" y="45"/>
                      <a:pt x="103" y="45"/>
                    </a:cubicBezTo>
                    <a:cubicBezTo>
                      <a:pt x="104" y="45"/>
                      <a:pt x="105" y="45"/>
                      <a:pt x="105" y="44"/>
                    </a:cubicBezTo>
                    <a:cubicBezTo>
                      <a:pt x="113" y="22"/>
                      <a:pt x="113" y="22"/>
                      <a:pt x="113" y="22"/>
                    </a:cubicBezTo>
                    <a:cubicBezTo>
                      <a:pt x="113" y="21"/>
                      <a:pt x="113" y="20"/>
                      <a:pt x="112" y="19"/>
                    </a:cubicBezTo>
                    <a:cubicBezTo>
                      <a:pt x="92" y="1"/>
                      <a:pt x="92" y="1"/>
                      <a:pt x="92" y="1"/>
                    </a:cubicBezTo>
                    <a:cubicBezTo>
                      <a:pt x="92" y="1"/>
                      <a:pt x="91" y="0"/>
                      <a:pt x="9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4" name="任意多边形(F) 120">
                <a:extLst>
                  <a:ext uri="{FF2B5EF4-FFF2-40B4-BE49-F238E27FC236}">
                    <a16:creationId xmlns:a16="http://schemas.microsoft.com/office/drawing/2014/main" id="{C7040F88-1365-4B61-947B-BDA38D042B6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343150" y="7637463"/>
                <a:ext cx="155575" cy="157162"/>
              </a:xfrm>
              <a:custGeom>
                <a:avLst/>
                <a:gdLst>
                  <a:gd name="T0" fmla="*/ 13 w 49"/>
                  <a:gd name="T1" fmla="*/ 41 h 49"/>
                  <a:gd name="T2" fmla="*/ 23 w 49"/>
                  <a:gd name="T3" fmla="*/ 44 h 49"/>
                  <a:gd name="T4" fmla="*/ 21 w 49"/>
                  <a:gd name="T5" fmla="*/ 44 h 49"/>
                  <a:gd name="T6" fmla="*/ 17 w 49"/>
                  <a:gd name="T7" fmla="*/ 43 h 49"/>
                  <a:gd name="T8" fmla="*/ 15 w 49"/>
                  <a:gd name="T9" fmla="*/ 42 h 49"/>
                  <a:gd name="T10" fmla="*/ 25 w 49"/>
                  <a:gd name="T11" fmla="*/ 33 h 49"/>
                  <a:gd name="T12" fmla="*/ 34 w 49"/>
                  <a:gd name="T13" fmla="*/ 42 h 49"/>
                  <a:gd name="T14" fmla="*/ 32 w 49"/>
                  <a:gd name="T15" fmla="*/ 43 h 49"/>
                  <a:gd name="T16" fmla="*/ 27 w 49"/>
                  <a:gd name="T17" fmla="*/ 44 h 49"/>
                  <a:gd name="T18" fmla="*/ 25 w 49"/>
                  <a:gd name="T19" fmla="*/ 21 h 49"/>
                  <a:gd name="T20" fmla="*/ 39 w 49"/>
                  <a:gd name="T21" fmla="*/ 38 h 49"/>
                  <a:gd name="T22" fmla="*/ 5 w 49"/>
                  <a:gd name="T23" fmla="*/ 25 h 49"/>
                  <a:gd name="T24" fmla="*/ 36 w 49"/>
                  <a:gd name="T25" fmla="*/ 9 h 49"/>
                  <a:gd name="T26" fmla="*/ 36 w 49"/>
                  <a:gd name="T27" fmla="*/ 9 h 49"/>
                  <a:gd name="T28" fmla="*/ 14 w 49"/>
                  <a:gd name="T29" fmla="*/ 9 h 49"/>
                  <a:gd name="T30" fmla="*/ 15 w 49"/>
                  <a:gd name="T31" fmla="*/ 8 h 49"/>
                  <a:gd name="T32" fmla="*/ 20 w 49"/>
                  <a:gd name="T33" fmla="*/ 6 h 49"/>
                  <a:gd name="T34" fmla="*/ 23 w 49"/>
                  <a:gd name="T35" fmla="*/ 6 h 49"/>
                  <a:gd name="T36" fmla="*/ 27 w 49"/>
                  <a:gd name="T37" fmla="*/ 6 h 49"/>
                  <a:gd name="T38" fmla="*/ 32 w 49"/>
                  <a:gd name="T39" fmla="*/ 7 h 49"/>
                  <a:gd name="T40" fmla="*/ 34 w 49"/>
                  <a:gd name="T41" fmla="*/ 8 h 49"/>
                  <a:gd name="T42" fmla="*/ 35 w 49"/>
                  <a:gd name="T43" fmla="*/ 9 h 49"/>
                  <a:gd name="T44" fmla="*/ 22 w 49"/>
                  <a:gd name="T45" fmla="*/ 1 h 49"/>
                  <a:gd name="T46" fmla="*/ 20 w 49"/>
                  <a:gd name="T47" fmla="*/ 1 h 49"/>
                  <a:gd name="T48" fmla="*/ 17 w 49"/>
                  <a:gd name="T49" fmla="*/ 2 h 49"/>
                  <a:gd name="T50" fmla="*/ 15 w 49"/>
                  <a:gd name="T51" fmla="*/ 2 h 49"/>
                  <a:gd name="T52" fmla="*/ 11 w 49"/>
                  <a:gd name="T53" fmla="*/ 5 h 49"/>
                  <a:gd name="T54" fmla="*/ 9 w 49"/>
                  <a:gd name="T55" fmla="*/ 6 h 49"/>
                  <a:gd name="T56" fmla="*/ 9 w 49"/>
                  <a:gd name="T57" fmla="*/ 44 h 49"/>
                  <a:gd name="T58" fmla="*/ 11 w 49"/>
                  <a:gd name="T59" fmla="*/ 45 h 49"/>
                  <a:gd name="T60" fmla="*/ 15 w 49"/>
                  <a:gd name="T61" fmla="*/ 47 h 49"/>
                  <a:gd name="T62" fmla="*/ 18 w 49"/>
                  <a:gd name="T63" fmla="*/ 48 h 49"/>
                  <a:gd name="T64" fmla="*/ 22 w 49"/>
                  <a:gd name="T65" fmla="*/ 49 h 49"/>
                  <a:gd name="T66" fmla="*/ 25 w 49"/>
                  <a:gd name="T67" fmla="*/ 49 h 49"/>
                  <a:gd name="T68" fmla="*/ 27 w 49"/>
                  <a:gd name="T69" fmla="*/ 49 h 49"/>
                  <a:gd name="T70" fmla="*/ 31 w 49"/>
                  <a:gd name="T71" fmla="*/ 48 h 49"/>
                  <a:gd name="T72" fmla="*/ 34 w 49"/>
                  <a:gd name="T73" fmla="*/ 47 h 49"/>
                  <a:gd name="T74" fmla="*/ 38 w 49"/>
                  <a:gd name="T75" fmla="*/ 45 h 49"/>
                  <a:gd name="T76" fmla="*/ 40 w 49"/>
                  <a:gd name="T77" fmla="*/ 44 h 49"/>
                  <a:gd name="T78" fmla="*/ 40 w 49"/>
                  <a:gd name="T79" fmla="*/ 6 h 49"/>
                  <a:gd name="T80" fmla="*/ 38 w 49"/>
                  <a:gd name="T81" fmla="*/ 5 h 49"/>
                  <a:gd name="T82" fmla="*/ 34 w 49"/>
                  <a:gd name="T83" fmla="*/ 2 h 49"/>
                  <a:gd name="T84" fmla="*/ 31 w 49"/>
                  <a:gd name="T85" fmla="*/ 1 h 49"/>
                  <a:gd name="T86" fmla="*/ 27 w 49"/>
                  <a:gd name="T87" fmla="*/ 1 h 49"/>
                  <a:gd name="T88" fmla="*/ 25 w 49"/>
                  <a:gd name="T8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" h="49">
                    <a:moveTo>
                      <a:pt x="13" y="41"/>
                    </a:move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1"/>
                      <a:pt x="13" y="41"/>
                      <a:pt x="13" y="41"/>
                    </a:cubicBezTo>
                    <a:cubicBezTo>
                      <a:pt x="13" y="41"/>
                      <a:pt x="13" y="41"/>
                      <a:pt x="13" y="41"/>
                    </a:cubicBezTo>
                    <a:moveTo>
                      <a:pt x="25" y="44"/>
                    </a:moveTo>
                    <a:cubicBezTo>
                      <a:pt x="24" y="44"/>
                      <a:pt x="23" y="44"/>
                      <a:pt x="23" y="44"/>
                    </a:cubicBezTo>
                    <a:cubicBezTo>
                      <a:pt x="22" y="44"/>
                      <a:pt x="22" y="44"/>
                      <a:pt x="22" y="44"/>
                    </a:cubicBezTo>
                    <a:cubicBezTo>
                      <a:pt x="22" y="44"/>
                      <a:pt x="22" y="44"/>
                      <a:pt x="22" y="44"/>
                    </a:cubicBezTo>
                    <a:cubicBezTo>
                      <a:pt x="22" y="44"/>
                      <a:pt x="21" y="44"/>
                      <a:pt x="21" y="44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19" y="44"/>
                      <a:pt x="18" y="43"/>
                      <a:pt x="17" y="43"/>
                    </a:cubicBezTo>
                    <a:cubicBezTo>
                      <a:pt x="17" y="43"/>
                      <a:pt x="17" y="43"/>
                      <a:pt x="17" y="43"/>
                    </a:cubicBezTo>
                    <a:cubicBezTo>
                      <a:pt x="17" y="43"/>
                      <a:pt x="17" y="43"/>
                      <a:pt x="17" y="43"/>
                    </a:cubicBezTo>
                    <a:cubicBezTo>
                      <a:pt x="16" y="43"/>
                      <a:pt x="16" y="42"/>
                      <a:pt x="15" y="42"/>
                    </a:cubicBezTo>
                    <a:cubicBezTo>
                      <a:pt x="15" y="42"/>
                      <a:pt x="15" y="42"/>
                      <a:pt x="15" y="42"/>
                    </a:cubicBezTo>
                    <a:cubicBezTo>
                      <a:pt x="15" y="42"/>
                      <a:pt x="14" y="42"/>
                      <a:pt x="14" y="41"/>
                    </a:cubicBezTo>
                    <a:cubicBezTo>
                      <a:pt x="14" y="41"/>
                      <a:pt x="14" y="41"/>
                      <a:pt x="14" y="41"/>
                    </a:cubicBezTo>
                    <a:cubicBezTo>
                      <a:pt x="15" y="37"/>
                      <a:pt x="20" y="33"/>
                      <a:pt x="25" y="33"/>
                    </a:cubicBezTo>
                    <a:cubicBezTo>
                      <a:pt x="29" y="33"/>
                      <a:pt x="34" y="37"/>
                      <a:pt x="3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3" y="42"/>
                      <a:pt x="33" y="43"/>
                      <a:pt x="32" y="43"/>
                    </a:cubicBezTo>
                    <a:cubicBezTo>
                      <a:pt x="32" y="43"/>
                      <a:pt x="32" y="43"/>
                      <a:pt x="32" y="43"/>
                    </a:cubicBezTo>
                    <a:cubicBezTo>
                      <a:pt x="31" y="43"/>
                      <a:pt x="30" y="44"/>
                      <a:pt x="29" y="44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28" y="44"/>
                      <a:pt x="27" y="44"/>
                      <a:pt x="27" y="44"/>
                    </a:cubicBezTo>
                    <a:cubicBezTo>
                      <a:pt x="26" y="44"/>
                      <a:pt x="26" y="44"/>
                      <a:pt x="26" y="44"/>
                    </a:cubicBezTo>
                    <a:cubicBezTo>
                      <a:pt x="26" y="44"/>
                      <a:pt x="25" y="44"/>
                      <a:pt x="25" y="44"/>
                    </a:cubicBezTo>
                    <a:moveTo>
                      <a:pt x="25" y="21"/>
                    </a:moveTo>
                    <a:cubicBezTo>
                      <a:pt x="31" y="21"/>
                      <a:pt x="37" y="18"/>
                      <a:pt x="39" y="12"/>
                    </a:cubicBezTo>
                    <a:cubicBezTo>
                      <a:pt x="42" y="16"/>
                      <a:pt x="44" y="20"/>
                      <a:pt x="44" y="25"/>
                    </a:cubicBezTo>
                    <a:cubicBezTo>
                      <a:pt x="44" y="30"/>
                      <a:pt x="42" y="34"/>
                      <a:pt x="39" y="38"/>
                    </a:cubicBezTo>
                    <a:cubicBezTo>
                      <a:pt x="37" y="32"/>
                      <a:pt x="31" y="28"/>
                      <a:pt x="25" y="28"/>
                    </a:cubicBezTo>
                    <a:cubicBezTo>
                      <a:pt x="18" y="28"/>
                      <a:pt x="13" y="32"/>
                      <a:pt x="10" y="38"/>
                    </a:cubicBezTo>
                    <a:cubicBezTo>
                      <a:pt x="7" y="34"/>
                      <a:pt x="5" y="30"/>
                      <a:pt x="5" y="25"/>
                    </a:cubicBezTo>
                    <a:cubicBezTo>
                      <a:pt x="5" y="20"/>
                      <a:pt x="7" y="16"/>
                      <a:pt x="10" y="12"/>
                    </a:cubicBezTo>
                    <a:cubicBezTo>
                      <a:pt x="13" y="18"/>
                      <a:pt x="18" y="21"/>
                      <a:pt x="25" y="21"/>
                    </a:cubicBezTo>
                    <a:moveTo>
                      <a:pt x="36" y="9"/>
                    </a:moveTo>
                    <a:cubicBezTo>
                      <a:pt x="36" y="9"/>
                      <a:pt x="36" y="9"/>
                      <a:pt x="36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9"/>
                      <a:pt x="36" y="9"/>
                      <a:pt x="36" y="9"/>
                    </a:cubicBezTo>
                    <a:moveTo>
                      <a:pt x="25" y="16"/>
                    </a:moveTo>
                    <a:cubicBezTo>
                      <a:pt x="20" y="16"/>
                      <a:pt x="15" y="13"/>
                      <a:pt x="14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6" y="8"/>
                      <a:pt x="16" y="7"/>
                      <a:pt x="17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9" y="6"/>
                      <a:pt x="20" y="6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6"/>
                      <a:pt x="22" y="6"/>
                      <a:pt x="22" y="6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6"/>
                      <a:pt x="24" y="5"/>
                      <a:pt x="25" y="5"/>
                    </a:cubicBezTo>
                    <a:cubicBezTo>
                      <a:pt x="25" y="5"/>
                      <a:pt x="26" y="6"/>
                      <a:pt x="26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7" y="6"/>
                      <a:pt x="28" y="6"/>
                      <a:pt x="28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0" y="6"/>
                      <a:pt x="31" y="7"/>
                      <a:pt x="32" y="7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3" y="7"/>
                      <a:pt x="33" y="8"/>
                      <a:pt x="34" y="8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4" y="13"/>
                      <a:pt x="29" y="16"/>
                      <a:pt x="25" y="16"/>
                    </a:cubicBezTo>
                    <a:moveTo>
                      <a:pt x="25" y="0"/>
                    </a:moveTo>
                    <a:cubicBezTo>
                      <a:pt x="24" y="0"/>
                      <a:pt x="23" y="1"/>
                      <a:pt x="22" y="1"/>
                    </a:cubicBezTo>
                    <a:cubicBezTo>
                      <a:pt x="22" y="1"/>
                      <a:pt x="22" y="1"/>
                      <a:pt x="22" y="1"/>
                    </a:cubicBezTo>
                    <a:cubicBezTo>
                      <a:pt x="22" y="1"/>
                      <a:pt x="22" y="1"/>
                      <a:pt x="22" y="1"/>
                    </a:cubicBezTo>
                    <a:cubicBezTo>
                      <a:pt x="21" y="1"/>
                      <a:pt x="20" y="1"/>
                      <a:pt x="20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18" y="1"/>
                      <a:pt x="18" y="2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6" y="2"/>
                      <a:pt x="16" y="2"/>
                      <a:pt x="15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4" y="3"/>
                      <a:pt x="14" y="3"/>
                      <a:pt x="13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2" y="4"/>
                      <a:pt x="11" y="4"/>
                      <a:pt x="11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3" y="11"/>
                      <a:pt x="0" y="18"/>
                      <a:pt x="0" y="25"/>
                    </a:cubicBezTo>
                    <a:cubicBezTo>
                      <a:pt x="0" y="32"/>
                      <a:pt x="3" y="39"/>
                      <a:pt x="9" y="44"/>
                    </a:cubicBezTo>
                    <a:cubicBezTo>
                      <a:pt x="9" y="44"/>
                      <a:pt x="9" y="44"/>
                      <a:pt x="9" y="44"/>
                    </a:cubicBezTo>
                    <a:cubicBezTo>
                      <a:pt x="10" y="45"/>
                      <a:pt x="10" y="45"/>
                      <a:pt x="10" y="45"/>
                    </a:cubicBezTo>
                    <a:cubicBezTo>
                      <a:pt x="10" y="45"/>
                      <a:pt x="10" y="45"/>
                      <a:pt x="10" y="45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1" y="46"/>
                      <a:pt x="12" y="46"/>
                      <a:pt x="13" y="46"/>
                    </a:cubicBezTo>
                    <a:cubicBezTo>
                      <a:pt x="13" y="47"/>
                      <a:pt x="13" y="47"/>
                      <a:pt x="13" y="47"/>
                    </a:cubicBezTo>
                    <a:cubicBezTo>
                      <a:pt x="14" y="47"/>
                      <a:pt x="14" y="47"/>
                      <a:pt x="15" y="47"/>
                    </a:cubicBezTo>
                    <a:cubicBezTo>
                      <a:pt x="15" y="48"/>
                      <a:pt x="15" y="48"/>
                      <a:pt x="15" y="48"/>
                    </a:cubicBezTo>
                    <a:cubicBezTo>
                      <a:pt x="16" y="48"/>
                      <a:pt x="16" y="48"/>
                      <a:pt x="17" y="48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18" y="49"/>
                      <a:pt x="19" y="49"/>
                      <a:pt x="19" y="49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20" y="49"/>
                      <a:pt x="21" y="49"/>
                      <a:pt x="22" y="49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23" y="49"/>
                      <a:pt x="24" y="49"/>
                      <a:pt x="25" y="49"/>
                    </a:cubicBezTo>
                    <a:cubicBezTo>
                      <a:pt x="25" y="49"/>
                      <a:pt x="26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8" y="49"/>
                      <a:pt x="29" y="49"/>
                      <a:pt x="29" y="49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49"/>
                      <a:pt x="31" y="49"/>
                      <a:pt x="31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3" y="48"/>
                      <a:pt x="33" y="48"/>
                      <a:pt x="34" y="48"/>
                    </a:cubicBezTo>
                    <a:cubicBezTo>
                      <a:pt x="34" y="47"/>
                      <a:pt x="34" y="47"/>
                      <a:pt x="34" y="47"/>
                    </a:cubicBezTo>
                    <a:cubicBezTo>
                      <a:pt x="35" y="47"/>
                      <a:pt x="35" y="47"/>
                      <a:pt x="36" y="47"/>
                    </a:cubicBezTo>
                    <a:cubicBezTo>
                      <a:pt x="36" y="46"/>
                      <a:pt x="36" y="46"/>
                      <a:pt x="36" y="46"/>
                    </a:cubicBezTo>
                    <a:cubicBezTo>
                      <a:pt x="37" y="46"/>
                      <a:pt x="38" y="46"/>
                      <a:pt x="38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40" y="44"/>
                      <a:pt x="40" y="44"/>
                      <a:pt x="40" y="44"/>
                    </a:cubicBezTo>
                    <a:cubicBezTo>
                      <a:pt x="46" y="39"/>
                      <a:pt x="49" y="32"/>
                      <a:pt x="49" y="25"/>
                    </a:cubicBezTo>
                    <a:cubicBezTo>
                      <a:pt x="49" y="18"/>
                      <a:pt x="46" y="11"/>
                      <a:pt x="4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8" y="4"/>
                      <a:pt x="37" y="4"/>
                      <a:pt x="36" y="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5" y="3"/>
                      <a:pt x="35" y="3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3" y="2"/>
                      <a:pt x="33" y="2"/>
                      <a:pt x="32" y="2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31" y="1"/>
                      <a:pt x="30" y="1"/>
                      <a:pt x="30" y="1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28" y="1"/>
                      <a:pt x="27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6" y="1"/>
                      <a:pt x="25" y="0"/>
                      <a:pt x="2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2" name="组 301" descr="梳子和剪刀图标">
            <a:extLst>
              <a:ext uri="{FF2B5EF4-FFF2-40B4-BE49-F238E27FC236}">
                <a16:creationId xmlns:a16="http://schemas.microsoft.com/office/drawing/2014/main" id="{3975420A-B492-4A7A-8100-CC1ACF5A8B5B}"/>
              </a:ext>
            </a:extLst>
          </p:cNvPr>
          <p:cNvGrpSpPr/>
          <p:nvPr/>
        </p:nvGrpSpPr>
        <p:grpSpPr>
          <a:xfrm>
            <a:off x="2765425" y="7297738"/>
            <a:ext cx="628650" cy="630237"/>
            <a:chOff x="2765425" y="7297738"/>
            <a:chExt cx="628650" cy="630237"/>
          </a:xfrm>
        </p:grpSpPr>
        <p:sp>
          <p:nvSpPr>
            <p:cNvPr id="79" name="椭圆形 70">
              <a:extLst>
                <a:ext uri="{FF2B5EF4-FFF2-40B4-BE49-F238E27FC236}">
                  <a16:creationId xmlns:a16="http://schemas.microsoft.com/office/drawing/2014/main" id="{4E62F29F-04EC-4907-B0C4-B28745D80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425" y="7297738"/>
              <a:ext cx="628650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35" name="组 134">
              <a:extLst>
                <a:ext uri="{FF2B5EF4-FFF2-40B4-BE49-F238E27FC236}">
                  <a16:creationId xmlns:a16="http://schemas.microsoft.com/office/drawing/2014/main" id="{C33398C2-D6F6-4A6B-B698-24005C674ACC}"/>
                </a:ext>
              </a:extLst>
            </p:cNvPr>
            <p:cNvGrpSpPr/>
            <p:nvPr/>
          </p:nvGrpSpPr>
          <p:grpSpPr>
            <a:xfrm>
              <a:off x="2898775" y="7418388"/>
              <a:ext cx="384175" cy="385762"/>
              <a:chOff x="2898775" y="7418388"/>
              <a:chExt cx="384175" cy="385762"/>
            </a:xfrm>
            <a:solidFill>
              <a:schemeClr val="tx2">
                <a:alpha val="50000"/>
              </a:schemeClr>
            </a:solidFill>
          </p:grpSpPr>
          <p:sp>
            <p:nvSpPr>
              <p:cNvPr id="136" name="任意多边形(F) 129">
                <a:extLst>
                  <a:ext uri="{FF2B5EF4-FFF2-40B4-BE49-F238E27FC236}">
                    <a16:creationId xmlns:a16="http://schemas.microsoft.com/office/drawing/2014/main" id="{F65C58AA-54C6-4710-8DF6-B229671E7B9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01975" y="7737475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8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8"/>
                      <a:pt x="8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3"/>
                      <a:pt x="7" y="13"/>
                    </a:cubicBezTo>
                    <a:cubicBezTo>
                      <a:pt x="11" y="13"/>
                      <a:pt x="13" y="11"/>
                      <a:pt x="13" y="7"/>
                    </a:cubicBezTo>
                    <a:cubicBezTo>
                      <a:pt x="13" y="3"/>
                      <a:pt x="11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7" name="任意多边形(F) 130">
                <a:extLst>
                  <a:ext uri="{FF2B5EF4-FFF2-40B4-BE49-F238E27FC236}">
                    <a16:creationId xmlns:a16="http://schemas.microsoft.com/office/drawing/2014/main" id="{9C572769-59F3-4C60-86F6-8409DA47E8D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898775" y="7418388"/>
                <a:ext cx="384175" cy="385762"/>
              </a:xfrm>
              <a:custGeom>
                <a:avLst/>
                <a:gdLst>
                  <a:gd name="T0" fmla="*/ 73 w 121"/>
                  <a:gd name="T1" fmla="*/ 98 h 121"/>
                  <a:gd name="T2" fmla="*/ 77 w 121"/>
                  <a:gd name="T3" fmla="*/ 99 h 121"/>
                  <a:gd name="T4" fmla="*/ 71 w 121"/>
                  <a:gd name="T5" fmla="*/ 116 h 121"/>
                  <a:gd name="T6" fmla="*/ 102 w 121"/>
                  <a:gd name="T7" fmla="*/ 99 h 121"/>
                  <a:gd name="T8" fmla="*/ 105 w 121"/>
                  <a:gd name="T9" fmla="*/ 98 h 121"/>
                  <a:gd name="T10" fmla="*/ 107 w 121"/>
                  <a:gd name="T11" fmla="*/ 116 h 121"/>
                  <a:gd name="T12" fmla="*/ 95 w 121"/>
                  <a:gd name="T13" fmla="*/ 73 h 121"/>
                  <a:gd name="T14" fmla="*/ 104 w 121"/>
                  <a:gd name="T15" fmla="*/ 93 h 121"/>
                  <a:gd name="T16" fmla="*/ 101 w 121"/>
                  <a:gd name="T17" fmla="*/ 94 h 121"/>
                  <a:gd name="T18" fmla="*/ 78 w 121"/>
                  <a:gd name="T19" fmla="*/ 95 h 121"/>
                  <a:gd name="T20" fmla="*/ 76 w 121"/>
                  <a:gd name="T21" fmla="*/ 93 h 121"/>
                  <a:gd name="T22" fmla="*/ 85 w 121"/>
                  <a:gd name="T23" fmla="*/ 72 h 121"/>
                  <a:gd name="T24" fmla="*/ 94 w 121"/>
                  <a:gd name="T25" fmla="*/ 68 h 121"/>
                  <a:gd name="T26" fmla="*/ 98 w 121"/>
                  <a:gd name="T27" fmla="*/ 60 h 121"/>
                  <a:gd name="T28" fmla="*/ 11 w 121"/>
                  <a:gd name="T29" fmla="*/ 116 h 121"/>
                  <a:gd name="T30" fmla="*/ 19 w 121"/>
                  <a:gd name="T31" fmla="*/ 5 h 121"/>
                  <a:gd name="T32" fmla="*/ 56 w 121"/>
                  <a:gd name="T33" fmla="*/ 12 h 121"/>
                  <a:gd name="T34" fmla="*/ 30 w 121"/>
                  <a:gd name="T35" fmla="*/ 21 h 121"/>
                  <a:gd name="T36" fmla="*/ 56 w 121"/>
                  <a:gd name="T37" fmla="*/ 30 h 121"/>
                  <a:gd name="T38" fmla="*/ 37 w 121"/>
                  <a:gd name="T39" fmla="*/ 43 h 121"/>
                  <a:gd name="T40" fmla="*/ 55 w 121"/>
                  <a:gd name="T41" fmla="*/ 46 h 121"/>
                  <a:gd name="T42" fmla="*/ 55 w 121"/>
                  <a:gd name="T43" fmla="*/ 59 h 121"/>
                  <a:gd name="T44" fmla="*/ 37 w 121"/>
                  <a:gd name="T45" fmla="*/ 62 h 121"/>
                  <a:gd name="T46" fmla="*/ 56 w 121"/>
                  <a:gd name="T47" fmla="*/ 76 h 121"/>
                  <a:gd name="T48" fmla="*/ 30 w 121"/>
                  <a:gd name="T49" fmla="*/ 85 h 121"/>
                  <a:gd name="T50" fmla="*/ 56 w 121"/>
                  <a:gd name="T51" fmla="*/ 93 h 121"/>
                  <a:gd name="T52" fmla="*/ 37 w 121"/>
                  <a:gd name="T53" fmla="*/ 107 h 121"/>
                  <a:gd name="T54" fmla="*/ 55 w 121"/>
                  <a:gd name="T55" fmla="*/ 110 h 121"/>
                  <a:gd name="T56" fmla="*/ 11 w 121"/>
                  <a:gd name="T57" fmla="*/ 116 h 121"/>
                  <a:gd name="T58" fmla="*/ 75 w 121"/>
                  <a:gd name="T59" fmla="*/ 2 h 121"/>
                  <a:gd name="T60" fmla="*/ 80 w 121"/>
                  <a:gd name="T61" fmla="*/ 71 h 121"/>
                  <a:gd name="T62" fmla="*/ 37 w 121"/>
                  <a:gd name="T63" fmla="*/ 102 h 121"/>
                  <a:gd name="T64" fmla="*/ 61 w 121"/>
                  <a:gd name="T65" fmla="*/ 94 h 121"/>
                  <a:gd name="T66" fmla="*/ 35 w 121"/>
                  <a:gd name="T67" fmla="*/ 85 h 121"/>
                  <a:gd name="T68" fmla="*/ 60 w 121"/>
                  <a:gd name="T69" fmla="*/ 73 h 121"/>
                  <a:gd name="T70" fmla="*/ 37 w 121"/>
                  <a:gd name="T71" fmla="*/ 67 h 121"/>
                  <a:gd name="T72" fmla="*/ 55 w 121"/>
                  <a:gd name="T73" fmla="*/ 54 h 121"/>
                  <a:gd name="T74" fmla="*/ 55 w 121"/>
                  <a:gd name="T75" fmla="*/ 51 h 121"/>
                  <a:gd name="T76" fmla="*/ 37 w 121"/>
                  <a:gd name="T77" fmla="*/ 38 h 121"/>
                  <a:gd name="T78" fmla="*/ 60 w 121"/>
                  <a:gd name="T79" fmla="*/ 33 h 121"/>
                  <a:gd name="T80" fmla="*/ 35 w 121"/>
                  <a:gd name="T81" fmla="*/ 21 h 121"/>
                  <a:gd name="T82" fmla="*/ 60 w 121"/>
                  <a:gd name="T83" fmla="*/ 9 h 121"/>
                  <a:gd name="T84" fmla="*/ 11 w 121"/>
                  <a:gd name="T85" fmla="*/ 0 h 121"/>
                  <a:gd name="T86" fmla="*/ 19 w 121"/>
                  <a:gd name="T87" fmla="*/ 121 h 121"/>
                  <a:gd name="T88" fmla="*/ 71 w 121"/>
                  <a:gd name="T89" fmla="*/ 121 h 121"/>
                  <a:gd name="T90" fmla="*/ 96 w 121"/>
                  <a:gd name="T91" fmla="*/ 97 h 121"/>
                  <a:gd name="T92" fmla="*/ 111 w 121"/>
                  <a:gd name="T93" fmla="*/ 93 h 121"/>
                  <a:gd name="T94" fmla="*/ 107 w 121"/>
                  <a:gd name="T9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1" h="121">
                    <a:moveTo>
                      <a:pt x="71" y="116"/>
                    </a:moveTo>
                    <a:cubicBezTo>
                      <a:pt x="66" y="116"/>
                      <a:pt x="61" y="112"/>
                      <a:pt x="61" y="107"/>
                    </a:cubicBezTo>
                    <a:cubicBezTo>
                      <a:pt x="61" y="102"/>
                      <a:pt x="66" y="97"/>
                      <a:pt x="71" y="97"/>
                    </a:cubicBezTo>
                    <a:cubicBezTo>
                      <a:pt x="72" y="97"/>
                      <a:pt x="72" y="98"/>
                      <a:pt x="73" y="98"/>
                    </a:cubicBezTo>
                    <a:cubicBezTo>
                      <a:pt x="74" y="98"/>
                      <a:pt x="74" y="98"/>
                      <a:pt x="75" y="98"/>
                    </a:cubicBezTo>
                    <a:cubicBezTo>
                      <a:pt x="75" y="98"/>
                      <a:pt x="75" y="98"/>
                      <a:pt x="75" y="98"/>
                    </a:cubicBezTo>
                    <a:cubicBezTo>
                      <a:pt x="76" y="99"/>
                      <a:pt x="76" y="99"/>
                      <a:pt x="76" y="99"/>
                    </a:cubicBezTo>
                    <a:cubicBezTo>
                      <a:pt x="77" y="99"/>
                      <a:pt x="77" y="99"/>
                      <a:pt x="77" y="99"/>
                    </a:cubicBezTo>
                    <a:cubicBezTo>
                      <a:pt x="77" y="100"/>
                      <a:pt x="77" y="100"/>
                      <a:pt x="77" y="100"/>
                    </a:cubicBezTo>
                    <a:cubicBezTo>
                      <a:pt x="77" y="100"/>
                      <a:pt x="77" y="100"/>
                      <a:pt x="78" y="100"/>
                    </a:cubicBezTo>
                    <a:cubicBezTo>
                      <a:pt x="80" y="102"/>
                      <a:pt x="80" y="105"/>
                      <a:pt x="80" y="107"/>
                    </a:cubicBezTo>
                    <a:cubicBezTo>
                      <a:pt x="80" y="112"/>
                      <a:pt x="76" y="116"/>
                      <a:pt x="71" y="116"/>
                    </a:cubicBezTo>
                    <a:moveTo>
                      <a:pt x="107" y="116"/>
                    </a:moveTo>
                    <a:cubicBezTo>
                      <a:pt x="102" y="116"/>
                      <a:pt x="97" y="112"/>
                      <a:pt x="97" y="107"/>
                    </a:cubicBezTo>
                    <a:cubicBezTo>
                      <a:pt x="97" y="104"/>
                      <a:pt x="99" y="101"/>
                      <a:pt x="101" y="99"/>
                    </a:cubicBezTo>
                    <a:cubicBezTo>
                      <a:pt x="102" y="99"/>
                      <a:pt x="102" y="99"/>
                      <a:pt x="102" y="99"/>
                    </a:cubicBezTo>
                    <a:cubicBezTo>
                      <a:pt x="102" y="99"/>
                      <a:pt x="103" y="99"/>
                      <a:pt x="103" y="98"/>
                    </a:cubicBezTo>
                    <a:cubicBezTo>
                      <a:pt x="104" y="98"/>
                      <a:pt x="104" y="98"/>
                      <a:pt x="104" y="98"/>
                    </a:cubicBezTo>
                    <a:cubicBezTo>
                      <a:pt x="104" y="98"/>
                      <a:pt x="104" y="98"/>
                      <a:pt x="105" y="98"/>
                    </a:cubicBezTo>
                    <a:cubicBezTo>
                      <a:pt x="105" y="98"/>
                      <a:pt x="105" y="98"/>
                      <a:pt x="105" y="98"/>
                    </a:cubicBezTo>
                    <a:cubicBezTo>
                      <a:pt x="105" y="98"/>
                      <a:pt x="105" y="98"/>
                      <a:pt x="105" y="98"/>
                    </a:cubicBezTo>
                    <a:cubicBezTo>
                      <a:pt x="106" y="98"/>
                      <a:pt x="106" y="97"/>
                      <a:pt x="107" y="97"/>
                    </a:cubicBezTo>
                    <a:cubicBezTo>
                      <a:pt x="112" y="97"/>
                      <a:pt x="116" y="102"/>
                      <a:pt x="116" y="107"/>
                    </a:cubicBezTo>
                    <a:cubicBezTo>
                      <a:pt x="116" y="112"/>
                      <a:pt x="112" y="116"/>
                      <a:pt x="107" y="116"/>
                    </a:cubicBezTo>
                    <a:moveTo>
                      <a:pt x="101" y="94"/>
                    </a:moveTo>
                    <a:cubicBezTo>
                      <a:pt x="93" y="77"/>
                      <a:pt x="93" y="77"/>
                      <a:pt x="93" y="77"/>
                    </a:cubicBezTo>
                    <a:cubicBezTo>
                      <a:pt x="95" y="73"/>
                      <a:pt x="95" y="73"/>
                      <a:pt x="95" y="73"/>
                    </a:cubicBezTo>
                    <a:cubicBezTo>
                      <a:pt x="95" y="73"/>
                      <a:pt x="95" y="73"/>
                      <a:pt x="95" y="73"/>
                    </a:cubicBezTo>
                    <a:cubicBezTo>
                      <a:pt x="105" y="93"/>
                      <a:pt x="105" y="93"/>
                      <a:pt x="105" y="93"/>
                    </a:cubicBezTo>
                    <a:cubicBezTo>
                      <a:pt x="105" y="93"/>
                      <a:pt x="105" y="93"/>
                      <a:pt x="105" y="93"/>
                    </a:cubicBezTo>
                    <a:cubicBezTo>
                      <a:pt x="104" y="93"/>
                      <a:pt x="104" y="93"/>
                      <a:pt x="104" y="93"/>
                    </a:cubicBezTo>
                    <a:cubicBezTo>
                      <a:pt x="104" y="93"/>
                      <a:pt x="104" y="93"/>
                      <a:pt x="104" y="93"/>
                    </a:cubicBezTo>
                    <a:cubicBezTo>
                      <a:pt x="104" y="93"/>
                      <a:pt x="104" y="93"/>
                      <a:pt x="104" y="93"/>
                    </a:cubicBezTo>
                    <a:cubicBezTo>
                      <a:pt x="103" y="93"/>
                      <a:pt x="103" y="93"/>
                      <a:pt x="103" y="93"/>
                    </a:cubicBezTo>
                    <a:cubicBezTo>
                      <a:pt x="102" y="93"/>
                      <a:pt x="102" y="93"/>
                      <a:pt x="102" y="93"/>
                    </a:cubicBezTo>
                    <a:cubicBezTo>
                      <a:pt x="101" y="94"/>
                      <a:pt x="101" y="94"/>
                      <a:pt x="101" y="94"/>
                    </a:cubicBezTo>
                    <a:cubicBezTo>
                      <a:pt x="101" y="94"/>
                      <a:pt x="101" y="94"/>
                      <a:pt x="101" y="94"/>
                    </a:cubicBezTo>
                    <a:cubicBezTo>
                      <a:pt x="101" y="94"/>
                      <a:pt x="101" y="94"/>
                      <a:pt x="101" y="94"/>
                    </a:cubicBezTo>
                    <a:moveTo>
                      <a:pt x="79" y="95"/>
                    </a:moveTo>
                    <a:cubicBezTo>
                      <a:pt x="78" y="95"/>
                      <a:pt x="78" y="95"/>
                      <a:pt x="78" y="95"/>
                    </a:cubicBezTo>
                    <a:cubicBezTo>
                      <a:pt x="78" y="94"/>
                      <a:pt x="78" y="94"/>
                      <a:pt x="78" y="94"/>
                    </a:cubicBezTo>
                    <a:cubicBezTo>
                      <a:pt x="78" y="94"/>
                      <a:pt x="77" y="94"/>
                      <a:pt x="77" y="94"/>
                    </a:cubicBezTo>
                    <a:cubicBezTo>
                      <a:pt x="77" y="94"/>
                      <a:pt x="77" y="94"/>
                      <a:pt x="77" y="94"/>
                    </a:cubicBezTo>
                    <a:cubicBezTo>
                      <a:pt x="76" y="94"/>
                      <a:pt x="76" y="93"/>
                      <a:pt x="76" y="93"/>
                    </a:cubicBezTo>
                    <a:cubicBezTo>
                      <a:pt x="76" y="93"/>
                      <a:pt x="76" y="93"/>
                      <a:pt x="76" y="93"/>
                    </a:cubicBezTo>
                    <a:cubicBezTo>
                      <a:pt x="76" y="93"/>
                      <a:pt x="76" y="93"/>
                      <a:pt x="76" y="93"/>
                    </a:cubicBezTo>
                    <a:cubicBezTo>
                      <a:pt x="75" y="93"/>
                      <a:pt x="75" y="93"/>
                      <a:pt x="75" y="93"/>
                    </a:cubicBezTo>
                    <a:cubicBezTo>
                      <a:pt x="85" y="72"/>
                      <a:pt x="85" y="72"/>
                      <a:pt x="85" y="72"/>
                    </a:cubicBezTo>
                    <a:cubicBezTo>
                      <a:pt x="85" y="72"/>
                      <a:pt x="86" y="71"/>
                      <a:pt x="85" y="70"/>
                    </a:cubicBezTo>
                    <a:cubicBezTo>
                      <a:pt x="85" y="70"/>
                      <a:pt x="78" y="48"/>
                      <a:pt x="76" y="18"/>
                    </a:cubicBezTo>
                    <a:cubicBezTo>
                      <a:pt x="94" y="65"/>
                      <a:pt x="94" y="65"/>
                      <a:pt x="94" y="65"/>
                    </a:cubicBezTo>
                    <a:cubicBezTo>
                      <a:pt x="94" y="68"/>
                      <a:pt x="94" y="68"/>
                      <a:pt x="94" y="68"/>
                    </a:cubicBezTo>
                    <a:cubicBezTo>
                      <a:pt x="93" y="68"/>
                      <a:pt x="93" y="68"/>
                      <a:pt x="93" y="68"/>
                    </a:cubicBezTo>
                    <a:cubicBezTo>
                      <a:pt x="92" y="68"/>
                      <a:pt x="91" y="69"/>
                      <a:pt x="91" y="70"/>
                    </a:cubicBezTo>
                    <a:cubicBezTo>
                      <a:pt x="79" y="95"/>
                      <a:pt x="79" y="95"/>
                      <a:pt x="79" y="95"/>
                    </a:cubicBezTo>
                    <a:moveTo>
                      <a:pt x="98" y="60"/>
                    </a:moveTo>
                    <a:cubicBezTo>
                      <a:pt x="91" y="43"/>
                      <a:pt x="91" y="43"/>
                      <a:pt x="91" y="43"/>
                    </a:cubicBezTo>
                    <a:cubicBezTo>
                      <a:pt x="104" y="15"/>
                      <a:pt x="104" y="15"/>
                      <a:pt x="104" y="15"/>
                    </a:cubicBezTo>
                    <a:cubicBezTo>
                      <a:pt x="103" y="33"/>
                      <a:pt x="100" y="49"/>
                      <a:pt x="98" y="60"/>
                    </a:cubicBezTo>
                    <a:moveTo>
                      <a:pt x="11" y="116"/>
                    </a:moveTo>
                    <a:cubicBezTo>
                      <a:pt x="8" y="116"/>
                      <a:pt x="5" y="114"/>
                      <a:pt x="5" y="1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8"/>
                      <a:pt x="8" y="5"/>
                      <a:pt x="11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22" y="5"/>
                      <a:pt x="26" y="8"/>
                      <a:pt x="27" y="10"/>
                    </a:cubicBezTo>
                    <a:cubicBezTo>
                      <a:pt x="27" y="11"/>
                      <a:pt x="28" y="11"/>
                      <a:pt x="29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6" y="12"/>
                      <a:pt x="56" y="12"/>
                    </a:cubicBezTo>
                    <a:cubicBezTo>
                      <a:pt x="56" y="12"/>
                      <a:pt x="57" y="13"/>
                      <a:pt x="56" y="13"/>
                    </a:cubicBezTo>
                    <a:cubicBezTo>
                      <a:pt x="56" y="14"/>
                      <a:pt x="56" y="14"/>
                      <a:pt x="55" y="14"/>
                    </a:cubicBezTo>
                    <a:cubicBezTo>
                      <a:pt x="37" y="14"/>
                      <a:pt x="37" y="14"/>
                      <a:pt x="37" y="14"/>
                    </a:cubicBezTo>
                    <a:cubicBezTo>
                      <a:pt x="33" y="14"/>
                      <a:pt x="30" y="17"/>
                      <a:pt x="30" y="21"/>
                    </a:cubicBezTo>
                    <a:cubicBezTo>
                      <a:pt x="30" y="25"/>
                      <a:pt x="33" y="27"/>
                      <a:pt x="37" y="27"/>
                    </a:cubicBezTo>
                    <a:cubicBezTo>
                      <a:pt x="55" y="27"/>
                      <a:pt x="55" y="27"/>
                      <a:pt x="55" y="27"/>
                    </a:cubicBezTo>
                    <a:cubicBezTo>
                      <a:pt x="56" y="27"/>
                      <a:pt x="56" y="28"/>
                      <a:pt x="56" y="29"/>
                    </a:cubicBezTo>
                    <a:cubicBezTo>
                      <a:pt x="57" y="29"/>
                      <a:pt x="56" y="30"/>
                      <a:pt x="56" y="30"/>
                    </a:cubicBezTo>
                    <a:cubicBezTo>
                      <a:pt x="56" y="30"/>
                      <a:pt x="55" y="30"/>
                      <a:pt x="55" y="30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33" y="30"/>
                      <a:pt x="30" y="33"/>
                      <a:pt x="30" y="37"/>
                    </a:cubicBezTo>
                    <a:cubicBezTo>
                      <a:pt x="30" y="41"/>
                      <a:pt x="33" y="43"/>
                      <a:pt x="37" y="43"/>
                    </a:cubicBezTo>
                    <a:cubicBezTo>
                      <a:pt x="55" y="43"/>
                      <a:pt x="55" y="43"/>
                      <a:pt x="55" y="43"/>
                    </a:cubicBezTo>
                    <a:cubicBezTo>
                      <a:pt x="55" y="43"/>
                      <a:pt x="56" y="44"/>
                      <a:pt x="56" y="44"/>
                    </a:cubicBezTo>
                    <a:cubicBezTo>
                      <a:pt x="56" y="44"/>
                      <a:pt x="57" y="45"/>
                      <a:pt x="56" y="45"/>
                    </a:cubicBezTo>
                    <a:cubicBezTo>
                      <a:pt x="56" y="46"/>
                      <a:pt x="56" y="46"/>
                      <a:pt x="55" y="46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3" y="46"/>
                      <a:pt x="30" y="49"/>
                      <a:pt x="30" y="53"/>
                    </a:cubicBezTo>
                    <a:cubicBezTo>
                      <a:pt x="30" y="57"/>
                      <a:pt x="33" y="59"/>
                      <a:pt x="37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5" y="59"/>
                      <a:pt x="56" y="60"/>
                      <a:pt x="56" y="60"/>
                    </a:cubicBezTo>
                    <a:cubicBezTo>
                      <a:pt x="56" y="60"/>
                      <a:pt x="57" y="61"/>
                      <a:pt x="56" y="61"/>
                    </a:cubicBezTo>
                    <a:cubicBezTo>
                      <a:pt x="56" y="62"/>
                      <a:pt x="56" y="62"/>
                      <a:pt x="55" y="62"/>
                    </a:cubicBezTo>
                    <a:cubicBezTo>
                      <a:pt x="37" y="62"/>
                      <a:pt x="37" y="62"/>
                      <a:pt x="37" y="62"/>
                    </a:cubicBezTo>
                    <a:cubicBezTo>
                      <a:pt x="33" y="62"/>
                      <a:pt x="30" y="65"/>
                      <a:pt x="30" y="69"/>
                    </a:cubicBezTo>
                    <a:cubicBezTo>
                      <a:pt x="30" y="73"/>
                      <a:pt x="33" y="75"/>
                      <a:pt x="37" y="75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55" y="75"/>
                      <a:pt x="56" y="76"/>
                      <a:pt x="56" y="76"/>
                    </a:cubicBezTo>
                    <a:cubicBezTo>
                      <a:pt x="56" y="76"/>
                      <a:pt x="57" y="77"/>
                      <a:pt x="56" y="77"/>
                    </a:cubicBezTo>
                    <a:cubicBezTo>
                      <a:pt x="56" y="78"/>
                      <a:pt x="56" y="78"/>
                      <a:pt x="55" y="78"/>
                    </a:cubicBezTo>
                    <a:cubicBezTo>
                      <a:pt x="37" y="78"/>
                      <a:pt x="37" y="78"/>
                      <a:pt x="37" y="78"/>
                    </a:cubicBezTo>
                    <a:cubicBezTo>
                      <a:pt x="33" y="78"/>
                      <a:pt x="30" y="81"/>
                      <a:pt x="30" y="85"/>
                    </a:cubicBezTo>
                    <a:cubicBezTo>
                      <a:pt x="30" y="89"/>
                      <a:pt x="33" y="91"/>
                      <a:pt x="37" y="91"/>
                    </a:cubicBezTo>
                    <a:cubicBezTo>
                      <a:pt x="55" y="91"/>
                      <a:pt x="55" y="91"/>
                      <a:pt x="55" y="91"/>
                    </a:cubicBezTo>
                    <a:cubicBezTo>
                      <a:pt x="55" y="91"/>
                      <a:pt x="56" y="92"/>
                      <a:pt x="56" y="92"/>
                    </a:cubicBezTo>
                    <a:cubicBezTo>
                      <a:pt x="56" y="92"/>
                      <a:pt x="57" y="93"/>
                      <a:pt x="56" y="93"/>
                    </a:cubicBezTo>
                    <a:cubicBezTo>
                      <a:pt x="56" y="94"/>
                      <a:pt x="56" y="94"/>
                      <a:pt x="55" y="94"/>
                    </a:cubicBezTo>
                    <a:cubicBezTo>
                      <a:pt x="37" y="94"/>
                      <a:pt x="37" y="94"/>
                      <a:pt x="37" y="94"/>
                    </a:cubicBezTo>
                    <a:cubicBezTo>
                      <a:pt x="33" y="94"/>
                      <a:pt x="30" y="97"/>
                      <a:pt x="30" y="101"/>
                    </a:cubicBezTo>
                    <a:cubicBezTo>
                      <a:pt x="30" y="105"/>
                      <a:pt x="33" y="107"/>
                      <a:pt x="37" y="107"/>
                    </a:cubicBezTo>
                    <a:cubicBezTo>
                      <a:pt x="55" y="107"/>
                      <a:pt x="55" y="107"/>
                      <a:pt x="55" y="107"/>
                    </a:cubicBezTo>
                    <a:cubicBezTo>
                      <a:pt x="55" y="107"/>
                      <a:pt x="56" y="108"/>
                      <a:pt x="56" y="108"/>
                    </a:cubicBezTo>
                    <a:cubicBezTo>
                      <a:pt x="56" y="108"/>
                      <a:pt x="57" y="109"/>
                      <a:pt x="56" y="109"/>
                    </a:cubicBezTo>
                    <a:cubicBezTo>
                      <a:pt x="56" y="110"/>
                      <a:pt x="56" y="110"/>
                      <a:pt x="55" y="110"/>
                    </a:cubicBezTo>
                    <a:cubicBezTo>
                      <a:pt x="29" y="110"/>
                      <a:pt x="29" y="110"/>
                      <a:pt x="29" y="110"/>
                    </a:cubicBezTo>
                    <a:cubicBezTo>
                      <a:pt x="28" y="110"/>
                      <a:pt x="27" y="111"/>
                      <a:pt x="27" y="112"/>
                    </a:cubicBezTo>
                    <a:cubicBezTo>
                      <a:pt x="26" y="114"/>
                      <a:pt x="22" y="116"/>
                      <a:pt x="19" y="116"/>
                    </a:cubicBezTo>
                    <a:cubicBezTo>
                      <a:pt x="11" y="116"/>
                      <a:pt x="11" y="116"/>
                      <a:pt x="11" y="116"/>
                    </a:cubicBezTo>
                    <a:moveTo>
                      <a:pt x="107" y="0"/>
                    </a:moveTo>
                    <a:cubicBezTo>
                      <a:pt x="106" y="0"/>
                      <a:pt x="105" y="1"/>
                      <a:pt x="105" y="2"/>
                    </a:cubicBezTo>
                    <a:cubicBezTo>
                      <a:pt x="89" y="37"/>
                      <a:pt x="89" y="37"/>
                      <a:pt x="89" y="37"/>
                    </a:cubicBezTo>
                    <a:cubicBezTo>
                      <a:pt x="75" y="2"/>
                      <a:pt x="75" y="2"/>
                      <a:pt x="75" y="2"/>
                    </a:cubicBezTo>
                    <a:cubicBezTo>
                      <a:pt x="75" y="1"/>
                      <a:pt x="74" y="0"/>
                      <a:pt x="73" y="0"/>
                    </a:cubicBezTo>
                    <a:cubicBezTo>
                      <a:pt x="73" y="0"/>
                      <a:pt x="73" y="0"/>
                      <a:pt x="73" y="1"/>
                    </a:cubicBezTo>
                    <a:cubicBezTo>
                      <a:pt x="71" y="1"/>
                      <a:pt x="70" y="2"/>
                      <a:pt x="70" y="3"/>
                    </a:cubicBezTo>
                    <a:cubicBezTo>
                      <a:pt x="70" y="37"/>
                      <a:pt x="78" y="65"/>
                      <a:pt x="80" y="71"/>
                    </a:cubicBezTo>
                    <a:cubicBezTo>
                      <a:pt x="69" y="93"/>
                      <a:pt x="69" y="93"/>
                      <a:pt x="69" y="93"/>
                    </a:cubicBezTo>
                    <a:cubicBezTo>
                      <a:pt x="64" y="93"/>
                      <a:pt x="59" y="97"/>
                      <a:pt x="57" y="103"/>
                    </a:cubicBezTo>
                    <a:cubicBezTo>
                      <a:pt x="56" y="103"/>
                      <a:pt x="56" y="102"/>
                      <a:pt x="55" y="102"/>
                    </a:cubicBezTo>
                    <a:cubicBezTo>
                      <a:pt x="37" y="102"/>
                      <a:pt x="37" y="102"/>
                      <a:pt x="37" y="102"/>
                    </a:cubicBezTo>
                    <a:cubicBezTo>
                      <a:pt x="36" y="102"/>
                      <a:pt x="35" y="102"/>
                      <a:pt x="35" y="101"/>
                    </a:cubicBezTo>
                    <a:cubicBezTo>
                      <a:pt x="35" y="100"/>
                      <a:pt x="36" y="99"/>
                      <a:pt x="37" y="99"/>
                    </a:cubicBezTo>
                    <a:cubicBezTo>
                      <a:pt x="55" y="99"/>
                      <a:pt x="55" y="99"/>
                      <a:pt x="55" y="99"/>
                    </a:cubicBezTo>
                    <a:cubicBezTo>
                      <a:pt x="58" y="99"/>
                      <a:pt x="61" y="97"/>
                      <a:pt x="61" y="94"/>
                    </a:cubicBezTo>
                    <a:cubicBezTo>
                      <a:pt x="62" y="92"/>
                      <a:pt x="61" y="90"/>
                      <a:pt x="60" y="89"/>
                    </a:cubicBezTo>
                    <a:cubicBezTo>
                      <a:pt x="59" y="87"/>
                      <a:pt x="57" y="86"/>
                      <a:pt x="55" y="86"/>
                    </a:cubicBezTo>
                    <a:cubicBezTo>
                      <a:pt x="37" y="86"/>
                      <a:pt x="37" y="86"/>
                      <a:pt x="37" y="86"/>
                    </a:cubicBezTo>
                    <a:cubicBezTo>
                      <a:pt x="36" y="86"/>
                      <a:pt x="35" y="86"/>
                      <a:pt x="35" y="85"/>
                    </a:cubicBezTo>
                    <a:cubicBezTo>
                      <a:pt x="35" y="84"/>
                      <a:pt x="36" y="83"/>
                      <a:pt x="37" y="83"/>
                    </a:cubicBezTo>
                    <a:cubicBezTo>
                      <a:pt x="55" y="83"/>
                      <a:pt x="55" y="83"/>
                      <a:pt x="55" y="83"/>
                    </a:cubicBezTo>
                    <a:cubicBezTo>
                      <a:pt x="58" y="83"/>
                      <a:pt x="61" y="81"/>
                      <a:pt x="61" y="78"/>
                    </a:cubicBezTo>
                    <a:cubicBezTo>
                      <a:pt x="62" y="76"/>
                      <a:pt x="61" y="74"/>
                      <a:pt x="60" y="73"/>
                    </a:cubicBezTo>
                    <a:cubicBezTo>
                      <a:pt x="59" y="71"/>
                      <a:pt x="57" y="70"/>
                      <a:pt x="55" y="70"/>
                    </a:cubicBezTo>
                    <a:cubicBezTo>
                      <a:pt x="37" y="70"/>
                      <a:pt x="37" y="70"/>
                      <a:pt x="37" y="70"/>
                    </a:cubicBezTo>
                    <a:cubicBezTo>
                      <a:pt x="36" y="70"/>
                      <a:pt x="35" y="70"/>
                      <a:pt x="35" y="69"/>
                    </a:cubicBezTo>
                    <a:cubicBezTo>
                      <a:pt x="35" y="68"/>
                      <a:pt x="36" y="67"/>
                      <a:pt x="37" y="67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8" y="67"/>
                      <a:pt x="61" y="65"/>
                      <a:pt x="61" y="62"/>
                    </a:cubicBezTo>
                    <a:cubicBezTo>
                      <a:pt x="62" y="60"/>
                      <a:pt x="61" y="58"/>
                      <a:pt x="60" y="57"/>
                    </a:cubicBezTo>
                    <a:cubicBezTo>
                      <a:pt x="59" y="55"/>
                      <a:pt x="57" y="54"/>
                      <a:pt x="55" y="54"/>
                    </a:cubicBezTo>
                    <a:cubicBezTo>
                      <a:pt x="37" y="54"/>
                      <a:pt x="37" y="54"/>
                      <a:pt x="37" y="54"/>
                    </a:cubicBezTo>
                    <a:cubicBezTo>
                      <a:pt x="36" y="54"/>
                      <a:pt x="35" y="54"/>
                      <a:pt x="35" y="53"/>
                    </a:cubicBezTo>
                    <a:cubicBezTo>
                      <a:pt x="35" y="52"/>
                      <a:pt x="36" y="51"/>
                      <a:pt x="37" y="51"/>
                    </a:cubicBezTo>
                    <a:cubicBezTo>
                      <a:pt x="55" y="51"/>
                      <a:pt x="55" y="51"/>
                      <a:pt x="55" y="51"/>
                    </a:cubicBezTo>
                    <a:cubicBezTo>
                      <a:pt x="58" y="51"/>
                      <a:pt x="61" y="49"/>
                      <a:pt x="61" y="46"/>
                    </a:cubicBezTo>
                    <a:cubicBezTo>
                      <a:pt x="62" y="44"/>
                      <a:pt x="61" y="42"/>
                      <a:pt x="60" y="41"/>
                    </a:cubicBezTo>
                    <a:cubicBezTo>
                      <a:pt x="59" y="39"/>
                      <a:pt x="57" y="38"/>
                      <a:pt x="55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36" y="38"/>
                      <a:pt x="35" y="38"/>
                      <a:pt x="35" y="37"/>
                    </a:cubicBezTo>
                    <a:cubicBezTo>
                      <a:pt x="35" y="36"/>
                      <a:pt x="36" y="35"/>
                      <a:pt x="37" y="35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7" y="35"/>
                      <a:pt x="59" y="35"/>
                      <a:pt x="60" y="33"/>
                    </a:cubicBezTo>
                    <a:cubicBezTo>
                      <a:pt x="61" y="32"/>
                      <a:pt x="62" y="30"/>
                      <a:pt x="61" y="28"/>
                    </a:cubicBezTo>
                    <a:cubicBezTo>
                      <a:pt x="61" y="25"/>
                      <a:pt x="58" y="22"/>
                      <a:pt x="55" y="22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6" y="22"/>
                      <a:pt x="35" y="22"/>
                      <a:pt x="35" y="21"/>
                    </a:cubicBezTo>
                    <a:cubicBezTo>
                      <a:pt x="35" y="20"/>
                      <a:pt x="36" y="19"/>
                      <a:pt x="37" y="19"/>
                    </a:cubicBezTo>
                    <a:cubicBezTo>
                      <a:pt x="55" y="19"/>
                      <a:pt x="55" y="19"/>
                      <a:pt x="55" y="19"/>
                    </a:cubicBezTo>
                    <a:cubicBezTo>
                      <a:pt x="58" y="19"/>
                      <a:pt x="61" y="17"/>
                      <a:pt x="61" y="14"/>
                    </a:cubicBezTo>
                    <a:cubicBezTo>
                      <a:pt x="62" y="12"/>
                      <a:pt x="61" y="10"/>
                      <a:pt x="60" y="9"/>
                    </a:cubicBezTo>
                    <a:cubicBezTo>
                      <a:pt x="59" y="7"/>
                      <a:pt x="57" y="6"/>
                      <a:pt x="55" y="6"/>
                    </a:cubicBezTo>
                    <a:cubicBezTo>
                      <a:pt x="31" y="6"/>
                      <a:pt x="31" y="6"/>
                      <a:pt x="31" y="6"/>
                    </a:cubicBezTo>
                    <a:cubicBezTo>
                      <a:pt x="28" y="3"/>
                      <a:pt x="23" y="0"/>
                      <a:pt x="19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7"/>
                      <a:pt x="5" y="121"/>
                      <a:pt x="11" y="121"/>
                    </a:cubicBezTo>
                    <a:cubicBezTo>
                      <a:pt x="19" y="121"/>
                      <a:pt x="19" y="121"/>
                      <a:pt x="19" y="121"/>
                    </a:cubicBezTo>
                    <a:cubicBezTo>
                      <a:pt x="23" y="121"/>
                      <a:pt x="28" y="119"/>
                      <a:pt x="31" y="115"/>
                    </a:cubicBezTo>
                    <a:cubicBezTo>
                      <a:pt x="55" y="115"/>
                      <a:pt x="55" y="115"/>
                      <a:pt x="55" y="115"/>
                    </a:cubicBezTo>
                    <a:cubicBezTo>
                      <a:pt x="56" y="115"/>
                      <a:pt x="57" y="115"/>
                      <a:pt x="58" y="114"/>
                    </a:cubicBezTo>
                    <a:cubicBezTo>
                      <a:pt x="61" y="119"/>
                      <a:pt x="66" y="121"/>
                      <a:pt x="71" y="121"/>
                    </a:cubicBezTo>
                    <a:cubicBezTo>
                      <a:pt x="79" y="121"/>
                      <a:pt x="85" y="115"/>
                      <a:pt x="85" y="107"/>
                    </a:cubicBezTo>
                    <a:cubicBezTo>
                      <a:pt x="85" y="104"/>
                      <a:pt x="85" y="101"/>
                      <a:pt x="83" y="99"/>
                    </a:cubicBezTo>
                    <a:cubicBezTo>
                      <a:pt x="90" y="83"/>
                      <a:pt x="90" y="83"/>
                      <a:pt x="90" y="83"/>
                    </a:cubicBezTo>
                    <a:cubicBezTo>
                      <a:pt x="96" y="97"/>
                      <a:pt x="96" y="97"/>
                      <a:pt x="96" y="97"/>
                    </a:cubicBezTo>
                    <a:cubicBezTo>
                      <a:pt x="94" y="100"/>
                      <a:pt x="92" y="103"/>
                      <a:pt x="92" y="107"/>
                    </a:cubicBezTo>
                    <a:cubicBezTo>
                      <a:pt x="92" y="115"/>
                      <a:pt x="99" y="121"/>
                      <a:pt x="107" y="121"/>
                    </a:cubicBezTo>
                    <a:cubicBezTo>
                      <a:pt x="115" y="121"/>
                      <a:pt x="121" y="115"/>
                      <a:pt x="121" y="107"/>
                    </a:cubicBezTo>
                    <a:cubicBezTo>
                      <a:pt x="121" y="100"/>
                      <a:pt x="117" y="95"/>
                      <a:pt x="111" y="93"/>
                    </a:cubicBezTo>
                    <a:cubicBezTo>
                      <a:pt x="100" y="71"/>
                      <a:pt x="100" y="71"/>
                      <a:pt x="100" y="71"/>
                    </a:cubicBezTo>
                    <a:cubicBezTo>
                      <a:pt x="101" y="65"/>
                      <a:pt x="109" y="37"/>
                      <a:pt x="109" y="3"/>
                    </a:cubicBezTo>
                    <a:cubicBezTo>
                      <a:pt x="109" y="2"/>
                      <a:pt x="109" y="1"/>
                      <a:pt x="107" y="1"/>
                    </a:cubicBezTo>
                    <a:cubicBezTo>
                      <a:pt x="107" y="0"/>
                      <a:pt x="107" y="0"/>
                      <a:pt x="1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8" name="任意多边形(F) 131">
                <a:extLst>
                  <a:ext uri="{FF2B5EF4-FFF2-40B4-BE49-F238E27FC236}">
                    <a16:creationId xmlns:a16="http://schemas.microsoft.com/office/drawing/2014/main" id="{1D2B4873-581E-499E-AEFF-59829762A07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16275" y="7737475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8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8"/>
                      <a:pt x="8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1"/>
                      <a:pt x="3" y="13"/>
                      <a:pt x="7" y="13"/>
                    </a:cubicBezTo>
                    <a:cubicBezTo>
                      <a:pt x="11" y="13"/>
                      <a:pt x="13" y="11"/>
                      <a:pt x="13" y="7"/>
                    </a:cubicBezTo>
                    <a:cubicBezTo>
                      <a:pt x="13" y="3"/>
                      <a:pt x="11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3" name="组 302" descr="狗居图标">
            <a:extLst>
              <a:ext uri="{FF2B5EF4-FFF2-40B4-BE49-F238E27FC236}">
                <a16:creationId xmlns:a16="http://schemas.microsoft.com/office/drawing/2014/main" id="{CC100A5D-C824-4E14-B322-3FE68097D9BC}"/>
              </a:ext>
            </a:extLst>
          </p:cNvPr>
          <p:cNvGrpSpPr/>
          <p:nvPr/>
        </p:nvGrpSpPr>
        <p:grpSpPr>
          <a:xfrm>
            <a:off x="3517900" y="7297738"/>
            <a:ext cx="631825" cy="630237"/>
            <a:chOff x="3517900" y="7297738"/>
            <a:chExt cx="631825" cy="630237"/>
          </a:xfrm>
        </p:grpSpPr>
        <p:sp>
          <p:nvSpPr>
            <p:cNvPr id="80" name="椭圆形 71">
              <a:extLst>
                <a:ext uri="{FF2B5EF4-FFF2-40B4-BE49-F238E27FC236}">
                  <a16:creationId xmlns:a16="http://schemas.microsoft.com/office/drawing/2014/main" id="{FEB11663-1D19-4382-8A0D-431AEC789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297738"/>
              <a:ext cx="631825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39" name="组 138">
              <a:extLst>
                <a:ext uri="{FF2B5EF4-FFF2-40B4-BE49-F238E27FC236}">
                  <a16:creationId xmlns:a16="http://schemas.microsoft.com/office/drawing/2014/main" id="{C097BAFD-9084-47E1-B774-1DCF2AEA7F7C}"/>
                </a:ext>
              </a:extLst>
            </p:cNvPr>
            <p:cNvGrpSpPr/>
            <p:nvPr/>
          </p:nvGrpSpPr>
          <p:grpSpPr>
            <a:xfrm>
              <a:off x="3641725" y="7392988"/>
              <a:ext cx="384175" cy="385762"/>
              <a:chOff x="3641725" y="7392988"/>
              <a:chExt cx="384175" cy="385762"/>
            </a:xfrm>
            <a:solidFill>
              <a:schemeClr val="tx2">
                <a:alpha val="50000"/>
              </a:schemeClr>
            </a:solidFill>
          </p:grpSpPr>
          <p:sp>
            <p:nvSpPr>
              <p:cNvPr id="140" name="任意多边形(F) 132">
                <a:extLst>
                  <a:ext uri="{FF2B5EF4-FFF2-40B4-BE49-F238E27FC236}">
                    <a16:creationId xmlns:a16="http://schemas.microsoft.com/office/drawing/2014/main" id="{89BA32FF-2638-4C7B-8F66-C99B2D54144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781425" y="7507288"/>
                <a:ext cx="104775" cy="66675"/>
              </a:xfrm>
              <a:custGeom>
                <a:avLst/>
                <a:gdLst>
                  <a:gd name="T0" fmla="*/ 10 w 33"/>
                  <a:gd name="T1" fmla="*/ 9 h 21"/>
                  <a:gd name="T2" fmla="*/ 22 w 33"/>
                  <a:gd name="T3" fmla="*/ 9 h 21"/>
                  <a:gd name="T4" fmla="*/ 25 w 33"/>
                  <a:gd name="T5" fmla="*/ 7 h 21"/>
                  <a:gd name="T6" fmla="*/ 26 w 33"/>
                  <a:gd name="T7" fmla="*/ 5 h 21"/>
                  <a:gd name="T8" fmla="*/ 28 w 33"/>
                  <a:gd name="T9" fmla="*/ 7 h 21"/>
                  <a:gd name="T10" fmla="*/ 26 w 33"/>
                  <a:gd name="T11" fmla="*/ 8 h 21"/>
                  <a:gd name="T12" fmla="*/ 24 w 33"/>
                  <a:gd name="T13" fmla="*/ 11 h 21"/>
                  <a:gd name="T14" fmla="*/ 26 w 33"/>
                  <a:gd name="T15" fmla="*/ 13 h 21"/>
                  <a:gd name="T16" fmla="*/ 28 w 33"/>
                  <a:gd name="T17" fmla="*/ 15 h 21"/>
                  <a:gd name="T18" fmla="*/ 26 w 33"/>
                  <a:gd name="T19" fmla="*/ 16 h 21"/>
                  <a:gd name="T20" fmla="*/ 25 w 33"/>
                  <a:gd name="T21" fmla="*/ 15 h 21"/>
                  <a:gd name="T22" fmla="*/ 22 w 33"/>
                  <a:gd name="T23" fmla="*/ 12 h 21"/>
                  <a:gd name="T24" fmla="*/ 10 w 33"/>
                  <a:gd name="T25" fmla="*/ 12 h 21"/>
                  <a:gd name="T26" fmla="*/ 8 w 33"/>
                  <a:gd name="T27" fmla="*/ 15 h 21"/>
                  <a:gd name="T28" fmla="*/ 6 w 33"/>
                  <a:gd name="T29" fmla="*/ 16 h 21"/>
                  <a:gd name="T30" fmla="*/ 5 w 33"/>
                  <a:gd name="T31" fmla="*/ 15 h 21"/>
                  <a:gd name="T32" fmla="*/ 6 w 33"/>
                  <a:gd name="T33" fmla="*/ 13 h 21"/>
                  <a:gd name="T34" fmla="*/ 9 w 33"/>
                  <a:gd name="T35" fmla="*/ 11 h 21"/>
                  <a:gd name="T36" fmla="*/ 6 w 33"/>
                  <a:gd name="T37" fmla="*/ 8 h 21"/>
                  <a:gd name="T38" fmla="*/ 5 w 33"/>
                  <a:gd name="T39" fmla="*/ 7 h 21"/>
                  <a:gd name="T40" fmla="*/ 6 w 33"/>
                  <a:gd name="T41" fmla="*/ 5 h 21"/>
                  <a:gd name="T42" fmla="*/ 8 w 33"/>
                  <a:gd name="T43" fmla="*/ 7 h 21"/>
                  <a:gd name="T44" fmla="*/ 10 w 33"/>
                  <a:gd name="T45" fmla="*/ 9 h 21"/>
                  <a:gd name="T46" fmla="*/ 26 w 33"/>
                  <a:gd name="T47" fmla="*/ 0 h 21"/>
                  <a:gd name="T48" fmla="*/ 20 w 33"/>
                  <a:gd name="T49" fmla="*/ 4 h 21"/>
                  <a:gd name="T50" fmla="*/ 12 w 33"/>
                  <a:gd name="T51" fmla="*/ 4 h 21"/>
                  <a:gd name="T52" fmla="*/ 6 w 33"/>
                  <a:gd name="T53" fmla="*/ 0 h 21"/>
                  <a:gd name="T54" fmla="*/ 0 w 33"/>
                  <a:gd name="T55" fmla="*/ 7 h 21"/>
                  <a:gd name="T56" fmla="*/ 1 w 33"/>
                  <a:gd name="T57" fmla="*/ 11 h 21"/>
                  <a:gd name="T58" fmla="*/ 0 w 33"/>
                  <a:gd name="T59" fmla="*/ 15 h 21"/>
                  <a:gd name="T60" fmla="*/ 6 w 33"/>
                  <a:gd name="T61" fmla="*/ 21 h 21"/>
                  <a:gd name="T62" fmla="*/ 12 w 33"/>
                  <a:gd name="T63" fmla="*/ 17 h 21"/>
                  <a:gd name="T64" fmla="*/ 20 w 33"/>
                  <a:gd name="T65" fmla="*/ 17 h 21"/>
                  <a:gd name="T66" fmla="*/ 26 w 33"/>
                  <a:gd name="T67" fmla="*/ 21 h 21"/>
                  <a:gd name="T68" fmla="*/ 33 w 33"/>
                  <a:gd name="T69" fmla="*/ 15 h 21"/>
                  <a:gd name="T70" fmla="*/ 32 w 33"/>
                  <a:gd name="T71" fmla="*/ 11 h 21"/>
                  <a:gd name="T72" fmla="*/ 33 w 33"/>
                  <a:gd name="T73" fmla="*/ 7 h 21"/>
                  <a:gd name="T74" fmla="*/ 26 w 33"/>
                  <a:gd name="T7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3" h="21">
                    <a:moveTo>
                      <a:pt x="10" y="9"/>
                    </a:moveTo>
                    <a:cubicBezTo>
                      <a:pt x="22" y="9"/>
                      <a:pt x="22" y="9"/>
                      <a:pt x="22" y="9"/>
                    </a:cubicBezTo>
                    <a:cubicBezTo>
                      <a:pt x="24" y="9"/>
                      <a:pt x="25" y="8"/>
                      <a:pt x="25" y="7"/>
                    </a:cubicBezTo>
                    <a:cubicBezTo>
                      <a:pt x="25" y="6"/>
                      <a:pt x="26" y="5"/>
                      <a:pt x="26" y="5"/>
                    </a:cubicBezTo>
                    <a:cubicBezTo>
                      <a:pt x="27" y="5"/>
                      <a:pt x="28" y="6"/>
                      <a:pt x="28" y="7"/>
                    </a:cubicBezTo>
                    <a:cubicBezTo>
                      <a:pt x="28" y="8"/>
                      <a:pt x="27" y="8"/>
                      <a:pt x="26" y="8"/>
                    </a:cubicBezTo>
                    <a:cubicBezTo>
                      <a:pt x="25" y="8"/>
                      <a:pt x="24" y="10"/>
                      <a:pt x="24" y="11"/>
                    </a:cubicBezTo>
                    <a:cubicBezTo>
                      <a:pt x="24" y="12"/>
                      <a:pt x="25" y="13"/>
                      <a:pt x="26" y="13"/>
                    </a:cubicBezTo>
                    <a:cubicBezTo>
                      <a:pt x="27" y="13"/>
                      <a:pt x="28" y="14"/>
                      <a:pt x="28" y="15"/>
                    </a:cubicBezTo>
                    <a:cubicBezTo>
                      <a:pt x="28" y="16"/>
                      <a:pt x="27" y="16"/>
                      <a:pt x="26" y="16"/>
                    </a:cubicBezTo>
                    <a:cubicBezTo>
                      <a:pt x="26" y="16"/>
                      <a:pt x="25" y="16"/>
                      <a:pt x="25" y="15"/>
                    </a:cubicBezTo>
                    <a:cubicBezTo>
                      <a:pt x="25" y="14"/>
                      <a:pt x="24" y="12"/>
                      <a:pt x="22" y="12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9" y="12"/>
                      <a:pt x="8" y="14"/>
                      <a:pt x="8" y="15"/>
                    </a:cubicBezTo>
                    <a:cubicBezTo>
                      <a:pt x="8" y="16"/>
                      <a:pt x="7" y="16"/>
                      <a:pt x="6" y="16"/>
                    </a:cubicBezTo>
                    <a:cubicBezTo>
                      <a:pt x="6" y="16"/>
                      <a:pt x="5" y="16"/>
                      <a:pt x="5" y="15"/>
                    </a:cubicBezTo>
                    <a:cubicBezTo>
                      <a:pt x="5" y="14"/>
                      <a:pt x="6" y="13"/>
                      <a:pt x="6" y="13"/>
                    </a:cubicBezTo>
                    <a:cubicBezTo>
                      <a:pt x="8" y="13"/>
                      <a:pt x="9" y="12"/>
                      <a:pt x="9" y="11"/>
                    </a:cubicBezTo>
                    <a:cubicBezTo>
                      <a:pt x="9" y="10"/>
                      <a:pt x="8" y="8"/>
                      <a:pt x="6" y="8"/>
                    </a:cubicBezTo>
                    <a:cubicBezTo>
                      <a:pt x="6" y="8"/>
                      <a:pt x="5" y="8"/>
                      <a:pt x="5" y="7"/>
                    </a:cubicBezTo>
                    <a:cubicBezTo>
                      <a:pt x="5" y="6"/>
                      <a:pt x="6" y="5"/>
                      <a:pt x="6" y="5"/>
                    </a:cubicBezTo>
                    <a:cubicBezTo>
                      <a:pt x="7" y="5"/>
                      <a:pt x="8" y="6"/>
                      <a:pt x="8" y="7"/>
                    </a:cubicBezTo>
                    <a:cubicBezTo>
                      <a:pt x="8" y="8"/>
                      <a:pt x="9" y="9"/>
                      <a:pt x="10" y="9"/>
                    </a:cubicBezTo>
                    <a:moveTo>
                      <a:pt x="26" y="0"/>
                    </a:moveTo>
                    <a:cubicBezTo>
                      <a:pt x="24" y="0"/>
                      <a:pt x="21" y="2"/>
                      <a:pt x="20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2"/>
                      <a:pt x="9" y="0"/>
                      <a:pt x="6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0" y="12"/>
                      <a:pt x="0" y="14"/>
                      <a:pt x="0" y="15"/>
                    </a:cubicBezTo>
                    <a:cubicBezTo>
                      <a:pt x="0" y="19"/>
                      <a:pt x="3" y="21"/>
                      <a:pt x="6" y="21"/>
                    </a:cubicBezTo>
                    <a:cubicBezTo>
                      <a:pt x="9" y="21"/>
                      <a:pt x="11" y="20"/>
                      <a:pt x="12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1" y="20"/>
                      <a:pt x="24" y="21"/>
                      <a:pt x="26" y="21"/>
                    </a:cubicBezTo>
                    <a:cubicBezTo>
                      <a:pt x="30" y="21"/>
                      <a:pt x="33" y="19"/>
                      <a:pt x="33" y="15"/>
                    </a:cubicBezTo>
                    <a:cubicBezTo>
                      <a:pt x="33" y="14"/>
                      <a:pt x="32" y="12"/>
                      <a:pt x="32" y="11"/>
                    </a:cubicBezTo>
                    <a:cubicBezTo>
                      <a:pt x="32" y="10"/>
                      <a:pt x="33" y="8"/>
                      <a:pt x="33" y="7"/>
                    </a:cubicBezTo>
                    <a:cubicBezTo>
                      <a:pt x="33" y="3"/>
                      <a:pt x="30" y="0"/>
                      <a:pt x="2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1" name="任意多边形(F) 133">
                <a:extLst>
                  <a:ext uri="{FF2B5EF4-FFF2-40B4-BE49-F238E27FC236}">
                    <a16:creationId xmlns:a16="http://schemas.microsoft.com/office/drawing/2014/main" id="{21AB2B9C-9C2B-4AE2-BFBF-1C65F5A0C51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641725" y="7392988"/>
                <a:ext cx="384175" cy="385762"/>
              </a:xfrm>
              <a:custGeom>
                <a:avLst/>
                <a:gdLst>
                  <a:gd name="T0" fmla="*/ 9 w 121"/>
                  <a:gd name="T1" fmla="*/ 105 h 121"/>
                  <a:gd name="T2" fmla="*/ 36 w 121"/>
                  <a:gd name="T3" fmla="*/ 116 h 121"/>
                  <a:gd name="T4" fmla="*/ 85 w 121"/>
                  <a:gd name="T5" fmla="*/ 116 h 121"/>
                  <a:gd name="T6" fmla="*/ 112 w 121"/>
                  <a:gd name="T7" fmla="*/ 105 h 121"/>
                  <a:gd name="T8" fmla="*/ 85 w 121"/>
                  <a:gd name="T9" fmla="*/ 116 h 121"/>
                  <a:gd name="T10" fmla="*/ 9 w 121"/>
                  <a:gd name="T11" fmla="*/ 85 h 121"/>
                  <a:gd name="T12" fmla="*/ 36 w 121"/>
                  <a:gd name="T13" fmla="*/ 100 h 121"/>
                  <a:gd name="T14" fmla="*/ 85 w 121"/>
                  <a:gd name="T15" fmla="*/ 100 h 121"/>
                  <a:gd name="T16" fmla="*/ 112 w 121"/>
                  <a:gd name="T17" fmla="*/ 85 h 121"/>
                  <a:gd name="T18" fmla="*/ 85 w 121"/>
                  <a:gd name="T19" fmla="*/ 100 h 121"/>
                  <a:gd name="T20" fmla="*/ 9 w 121"/>
                  <a:gd name="T21" fmla="*/ 65 h 121"/>
                  <a:gd name="T22" fmla="*/ 36 w 121"/>
                  <a:gd name="T23" fmla="*/ 80 h 121"/>
                  <a:gd name="T24" fmla="*/ 41 w 121"/>
                  <a:gd name="T25" fmla="*/ 116 h 121"/>
                  <a:gd name="T26" fmla="*/ 60 w 121"/>
                  <a:gd name="T27" fmla="*/ 65 h 121"/>
                  <a:gd name="T28" fmla="*/ 80 w 121"/>
                  <a:gd name="T29" fmla="*/ 116 h 121"/>
                  <a:gd name="T30" fmla="*/ 84 w 121"/>
                  <a:gd name="T31" fmla="*/ 80 h 121"/>
                  <a:gd name="T32" fmla="*/ 112 w 121"/>
                  <a:gd name="T33" fmla="*/ 65 h 121"/>
                  <a:gd name="T34" fmla="*/ 84 w 121"/>
                  <a:gd name="T35" fmla="*/ 80 h 121"/>
                  <a:gd name="T36" fmla="*/ 9 w 121"/>
                  <a:gd name="T37" fmla="*/ 54 h 121"/>
                  <a:gd name="T38" fmla="*/ 112 w 121"/>
                  <a:gd name="T39" fmla="*/ 54 h 121"/>
                  <a:gd name="T40" fmla="*/ 9 w 121"/>
                  <a:gd name="T41" fmla="*/ 60 h 121"/>
                  <a:gd name="T42" fmla="*/ 5 w 121"/>
                  <a:gd name="T43" fmla="*/ 38 h 121"/>
                  <a:gd name="T44" fmla="*/ 116 w 121"/>
                  <a:gd name="T45" fmla="*/ 38 h 121"/>
                  <a:gd name="T46" fmla="*/ 62 w 121"/>
                  <a:gd name="T47" fmla="*/ 19 h 121"/>
                  <a:gd name="T48" fmla="*/ 59 w 121"/>
                  <a:gd name="T49" fmla="*/ 19 h 121"/>
                  <a:gd name="T50" fmla="*/ 60 w 121"/>
                  <a:gd name="T51" fmla="*/ 0 h 121"/>
                  <a:gd name="T52" fmla="*/ 1 w 121"/>
                  <a:gd name="T53" fmla="*/ 35 h 121"/>
                  <a:gd name="T54" fmla="*/ 0 w 121"/>
                  <a:gd name="T55" fmla="*/ 55 h 121"/>
                  <a:gd name="T56" fmla="*/ 2 w 121"/>
                  <a:gd name="T57" fmla="*/ 57 h 121"/>
                  <a:gd name="T58" fmla="*/ 4 w 121"/>
                  <a:gd name="T59" fmla="*/ 57 h 121"/>
                  <a:gd name="T60" fmla="*/ 6 w 121"/>
                  <a:gd name="T61" fmla="*/ 121 h 121"/>
                  <a:gd name="T62" fmla="*/ 117 w 121"/>
                  <a:gd name="T63" fmla="*/ 119 h 121"/>
                  <a:gd name="T64" fmla="*/ 117 w 121"/>
                  <a:gd name="T65" fmla="*/ 57 h 121"/>
                  <a:gd name="T66" fmla="*/ 120 w 121"/>
                  <a:gd name="T67" fmla="*/ 57 h 121"/>
                  <a:gd name="T68" fmla="*/ 121 w 121"/>
                  <a:gd name="T69" fmla="*/ 37 h 121"/>
                  <a:gd name="T70" fmla="*/ 62 w 121"/>
                  <a:gd name="T71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1" h="121">
                    <a:moveTo>
                      <a:pt x="9" y="116"/>
                    </a:moveTo>
                    <a:cubicBezTo>
                      <a:pt x="9" y="105"/>
                      <a:pt x="9" y="105"/>
                      <a:pt x="9" y="105"/>
                    </a:cubicBezTo>
                    <a:cubicBezTo>
                      <a:pt x="36" y="105"/>
                      <a:pt x="36" y="105"/>
                      <a:pt x="36" y="105"/>
                    </a:cubicBezTo>
                    <a:cubicBezTo>
                      <a:pt x="36" y="116"/>
                      <a:pt x="36" y="116"/>
                      <a:pt x="36" y="116"/>
                    </a:cubicBezTo>
                    <a:cubicBezTo>
                      <a:pt x="9" y="116"/>
                      <a:pt x="9" y="116"/>
                      <a:pt x="9" y="116"/>
                    </a:cubicBezTo>
                    <a:moveTo>
                      <a:pt x="85" y="116"/>
                    </a:moveTo>
                    <a:cubicBezTo>
                      <a:pt x="85" y="105"/>
                      <a:pt x="85" y="105"/>
                      <a:pt x="85" y="105"/>
                    </a:cubicBezTo>
                    <a:cubicBezTo>
                      <a:pt x="112" y="105"/>
                      <a:pt x="112" y="105"/>
                      <a:pt x="112" y="105"/>
                    </a:cubicBezTo>
                    <a:cubicBezTo>
                      <a:pt x="112" y="116"/>
                      <a:pt x="112" y="116"/>
                      <a:pt x="112" y="116"/>
                    </a:cubicBezTo>
                    <a:cubicBezTo>
                      <a:pt x="85" y="116"/>
                      <a:pt x="85" y="116"/>
                      <a:pt x="85" y="116"/>
                    </a:cubicBezTo>
                    <a:moveTo>
                      <a:pt x="9" y="100"/>
                    </a:moveTo>
                    <a:cubicBezTo>
                      <a:pt x="9" y="85"/>
                      <a:pt x="9" y="85"/>
                      <a:pt x="9" y="85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6" y="100"/>
                      <a:pt x="36" y="100"/>
                      <a:pt x="36" y="100"/>
                    </a:cubicBezTo>
                    <a:cubicBezTo>
                      <a:pt x="9" y="100"/>
                      <a:pt x="9" y="100"/>
                      <a:pt x="9" y="100"/>
                    </a:cubicBezTo>
                    <a:moveTo>
                      <a:pt x="85" y="100"/>
                    </a:moveTo>
                    <a:cubicBezTo>
                      <a:pt x="85" y="85"/>
                      <a:pt x="85" y="85"/>
                      <a:pt x="85" y="85"/>
                    </a:cubicBezTo>
                    <a:cubicBezTo>
                      <a:pt x="112" y="85"/>
                      <a:pt x="112" y="85"/>
                      <a:pt x="112" y="85"/>
                    </a:cubicBezTo>
                    <a:cubicBezTo>
                      <a:pt x="112" y="100"/>
                      <a:pt x="112" y="100"/>
                      <a:pt x="112" y="100"/>
                    </a:cubicBezTo>
                    <a:cubicBezTo>
                      <a:pt x="85" y="100"/>
                      <a:pt x="85" y="100"/>
                      <a:pt x="85" y="100"/>
                    </a:cubicBezTo>
                    <a:moveTo>
                      <a:pt x="9" y="80"/>
                    </a:moveTo>
                    <a:cubicBezTo>
                      <a:pt x="9" y="65"/>
                      <a:pt x="9" y="65"/>
                      <a:pt x="9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1" y="69"/>
                      <a:pt x="37" y="75"/>
                      <a:pt x="36" y="80"/>
                    </a:cubicBezTo>
                    <a:cubicBezTo>
                      <a:pt x="9" y="80"/>
                      <a:pt x="9" y="80"/>
                      <a:pt x="9" y="80"/>
                    </a:cubicBezTo>
                    <a:moveTo>
                      <a:pt x="41" y="116"/>
                    </a:moveTo>
                    <a:cubicBezTo>
                      <a:pt x="41" y="85"/>
                      <a:pt x="41" y="85"/>
                      <a:pt x="41" y="85"/>
                    </a:cubicBezTo>
                    <a:cubicBezTo>
                      <a:pt x="41" y="74"/>
                      <a:pt x="50" y="65"/>
                      <a:pt x="60" y="65"/>
                    </a:cubicBezTo>
                    <a:cubicBezTo>
                      <a:pt x="71" y="65"/>
                      <a:pt x="80" y="74"/>
                      <a:pt x="80" y="85"/>
                    </a:cubicBezTo>
                    <a:cubicBezTo>
                      <a:pt x="80" y="116"/>
                      <a:pt x="80" y="116"/>
                      <a:pt x="80" y="116"/>
                    </a:cubicBezTo>
                    <a:cubicBezTo>
                      <a:pt x="41" y="116"/>
                      <a:pt x="41" y="116"/>
                      <a:pt x="41" y="116"/>
                    </a:cubicBezTo>
                    <a:moveTo>
                      <a:pt x="84" y="80"/>
                    </a:moveTo>
                    <a:cubicBezTo>
                      <a:pt x="83" y="75"/>
                      <a:pt x="80" y="69"/>
                      <a:pt x="75" y="65"/>
                    </a:cubicBezTo>
                    <a:cubicBezTo>
                      <a:pt x="112" y="65"/>
                      <a:pt x="112" y="65"/>
                      <a:pt x="112" y="65"/>
                    </a:cubicBezTo>
                    <a:cubicBezTo>
                      <a:pt x="112" y="80"/>
                      <a:pt x="112" y="80"/>
                      <a:pt x="112" y="80"/>
                    </a:cubicBezTo>
                    <a:cubicBezTo>
                      <a:pt x="84" y="80"/>
                      <a:pt x="84" y="80"/>
                      <a:pt x="84" y="80"/>
                    </a:cubicBezTo>
                    <a:moveTo>
                      <a:pt x="9" y="60"/>
                    </a:moveTo>
                    <a:cubicBezTo>
                      <a:pt x="9" y="54"/>
                      <a:pt x="9" y="54"/>
                      <a:pt x="9" y="54"/>
                    </a:cubicBezTo>
                    <a:cubicBezTo>
                      <a:pt x="60" y="24"/>
                      <a:pt x="60" y="24"/>
                      <a:pt x="60" y="24"/>
                    </a:cubicBezTo>
                    <a:cubicBezTo>
                      <a:pt x="112" y="54"/>
                      <a:pt x="112" y="54"/>
                      <a:pt x="112" y="54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9" y="60"/>
                      <a:pt x="9" y="60"/>
                      <a:pt x="9" y="60"/>
                    </a:cubicBezTo>
                    <a:moveTo>
                      <a:pt x="5" y="51"/>
                    </a:moveTo>
                    <a:cubicBezTo>
                      <a:pt x="5" y="38"/>
                      <a:pt x="5" y="38"/>
                      <a:pt x="5" y="38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116" y="38"/>
                      <a:pt x="116" y="38"/>
                      <a:pt x="116" y="38"/>
                    </a:cubicBezTo>
                    <a:cubicBezTo>
                      <a:pt x="116" y="51"/>
                      <a:pt x="116" y="51"/>
                      <a:pt x="116" y="51"/>
                    </a:cubicBezTo>
                    <a:cubicBezTo>
                      <a:pt x="62" y="19"/>
                      <a:pt x="62" y="19"/>
                      <a:pt x="62" y="19"/>
                    </a:cubicBezTo>
                    <a:cubicBezTo>
                      <a:pt x="61" y="19"/>
                      <a:pt x="61" y="18"/>
                      <a:pt x="60" y="18"/>
                    </a:cubicBezTo>
                    <a:cubicBezTo>
                      <a:pt x="60" y="18"/>
                      <a:pt x="60" y="19"/>
                      <a:pt x="59" y="19"/>
                    </a:cubicBezTo>
                    <a:cubicBezTo>
                      <a:pt x="5" y="51"/>
                      <a:pt x="5" y="51"/>
                      <a:pt x="5" y="51"/>
                    </a:cubicBezTo>
                    <a:moveTo>
                      <a:pt x="60" y="0"/>
                    </a:moveTo>
                    <a:cubicBezTo>
                      <a:pt x="60" y="0"/>
                      <a:pt x="60" y="1"/>
                      <a:pt x="59" y="1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0" y="35"/>
                      <a:pt x="0" y="36"/>
                      <a:pt x="0" y="37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6"/>
                      <a:pt x="0" y="57"/>
                      <a:pt x="1" y="57"/>
                    </a:cubicBezTo>
                    <a:cubicBezTo>
                      <a:pt x="2" y="57"/>
                      <a:pt x="2" y="57"/>
                      <a:pt x="2" y="57"/>
                    </a:cubicBezTo>
                    <a:cubicBezTo>
                      <a:pt x="3" y="57"/>
                      <a:pt x="3" y="57"/>
                      <a:pt x="4" y="57"/>
                    </a:cubicBezTo>
                    <a:cubicBezTo>
                      <a:pt x="4" y="57"/>
                      <a:pt x="4" y="57"/>
                      <a:pt x="4" y="57"/>
                    </a:cubicBezTo>
                    <a:cubicBezTo>
                      <a:pt x="4" y="119"/>
                      <a:pt x="4" y="119"/>
                      <a:pt x="4" y="119"/>
                    </a:cubicBezTo>
                    <a:cubicBezTo>
                      <a:pt x="4" y="120"/>
                      <a:pt x="5" y="121"/>
                      <a:pt x="6" y="121"/>
                    </a:cubicBezTo>
                    <a:cubicBezTo>
                      <a:pt x="114" y="121"/>
                      <a:pt x="114" y="121"/>
                      <a:pt x="114" y="121"/>
                    </a:cubicBezTo>
                    <a:cubicBezTo>
                      <a:pt x="116" y="121"/>
                      <a:pt x="117" y="120"/>
                      <a:pt x="117" y="119"/>
                    </a:cubicBezTo>
                    <a:cubicBezTo>
                      <a:pt x="117" y="57"/>
                      <a:pt x="117" y="57"/>
                      <a:pt x="117" y="57"/>
                    </a:cubicBezTo>
                    <a:cubicBezTo>
                      <a:pt x="117" y="57"/>
                      <a:pt x="117" y="57"/>
                      <a:pt x="117" y="57"/>
                    </a:cubicBezTo>
                    <a:cubicBezTo>
                      <a:pt x="118" y="57"/>
                      <a:pt x="118" y="57"/>
                      <a:pt x="118" y="57"/>
                    </a:cubicBezTo>
                    <a:cubicBezTo>
                      <a:pt x="119" y="57"/>
                      <a:pt x="119" y="57"/>
                      <a:pt x="120" y="57"/>
                    </a:cubicBezTo>
                    <a:cubicBezTo>
                      <a:pt x="120" y="57"/>
                      <a:pt x="121" y="56"/>
                      <a:pt x="121" y="55"/>
                    </a:cubicBezTo>
                    <a:cubicBezTo>
                      <a:pt x="121" y="37"/>
                      <a:pt x="121" y="37"/>
                      <a:pt x="121" y="37"/>
                    </a:cubicBezTo>
                    <a:cubicBezTo>
                      <a:pt x="121" y="36"/>
                      <a:pt x="120" y="35"/>
                      <a:pt x="120" y="35"/>
                    </a:cubicBezTo>
                    <a:cubicBezTo>
                      <a:pt x="62" y="1"/>
                      <a:pt x="62" y="1"/>
                      <a:pt x="62" y="1"/>
                    </a:cubicBezTo>
                    <a:cubicBezTo>
                      <a:pt x="61" y="1"/>
                      <a:pt x="61" y="0"/>
                      <a:pt x="6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4" name="组 303" descr="狗奖杯图标">
            <a:extLst>
              <a:ext uri="{FF2B5EF4-FFF2-40B4-BE49-F238E27FC236}">
                <a16:creationId xmlns:a16="http://schemas.microsoft.com/office/drawing/2014/main" id="{396D1404-65C1-4EB7-A8AB-F520B4E497C2}"/>
              </a:ext>
            </a:extLst>
          </p:cNvPr>
          <p:cNvGrpSpPr/>
          <p:nvPr/>
        </p:nvGrpSpPr>
        <p:grpSpPr>
          <a:xfrm>
            <a:off x="4273550" y="7297738"/>
            <a:ext cx="628650" cy="630237"/>
            <a:chOff x="4273550" y="7297738"/>
            <a:chExt cx="628650" cy="630237"/>
          </a:xfrm>
        </p:grpSpPr>
        <p:sp>
          <p:nvSpPr>
            <p:cNvPr id="81" name="椭圆形 72">
              <a:extLst>
                <a:ext uri="{FF2B5EF4-FFF2-40B4-BE49-F238E27FC236}">
                  <a16:creationId xmlns:a16="http://schemas.microsoft.com/office/drawing/2014/main" id="{B057573D-4E9B-4AE4-BC98-388FD34D2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550" y="7297738"/>
              <a:ext cx="628650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42" name="组 141">
              <a:extLst>
                <a:ext uri="{FF2B5EF4-FFF2-40B4-BE49-F238E27FC236}">
                  <a16:creationId xmlns:a16="http://schemas.microsoft.com/office/drawing/2014/main" id="{5DB5663C-7352-46FB-AF70-DB393ED9FD0C}"/>
                </a:ext>
              </a:extLst>
            </p:cNvPr>
            <p:cNvGrpSpPr/>
            <p:nvPr/>
          </p:nvGrpSpPr>
          <p:grpSpPr>
            <a:xfrm>
              <a:off x="4394200" y="7431088"/>
              <a:ext cx="384175" cy="385762"/>
              <a:chOff x="4394200" y="7431088"/>
              <a:chExt cx="384175" cy="385762"/>
            </a:xfrm>
            <a:solidFill>
              <a:schemeClr val="tx2">
                <a:alpha val="50000"/>
              </a:schemeClr>
            </a:solidFill>
          </p:grpSpPr>
          <p:sp>
            <p:nvSpPr>
              <p:cNvPr id="143" name="任意多边形(F) 134">
                <a:extLst>
                  <a:ext uri="{FF2B5EF4-FFF2-40B4-BE49-F238E27FC236}">
                    <a16:creationId xmlns:a16="http://schemas.microsoft.com/office/drawing/2014/main" id="{7DB9B3D3-725B-44B1-B6BB-6CEC1FED4FA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394200" y="7431088"/>
                <a:ext cx="384175" cy="385762"/>
              </a:xfrm>
              <a:custGeom>
                <a:avLst/>
                <a:gdLst>
                  <a:gd name="T0" fmla="*/ 25 w 121"/>
                  <a:gd name="T1" fmla="*/ 113 h 121"/>
                  <a:gd name="T2" fmla="*/ 38 w 121"/>
                  <a:gd name="T3" fmla="*/ 113 h 121"/>
                  <a:gd name="T4" fmla="*/ 55 w 121"/>
                  <a:gd name="T5" fmla="*/ 105 h 121"/>
                  <a:gd name="T6" fmla="*/ 57 w 121"/>
                  <a:gd name="T7" fmla="*/ 77 h 121"/>
                  <a:gd name="T8" fmla="*/ 57 w 121"/>
                  <a:gd name="T9" fmla="*/ 77 h 121"/>
                  <a:gd name="T10" fmla="*/ 55 w 121"/>
                  <a:gd name="T11" fmla="*/ 74 h 121"/>
                  <a:gd name="T12" fmla="*/ 33 w 121"/>
                  <a:gd name="T13" fmla="*/ 17 h 121"/>
                  <a:gd name="T14" fmla="*/ 88 w 121"/>
                  <a:gd name="T15" fmla="*/ 41 h 121"/>
                  <a:gd name="T16" fmla="*/ 64 w 121"/>
                  <a:gd name="T17" fmla="*/ 77 h 121"/>
                  <a:gd name="T18" fmla="*/ 64 w 121"/>
                  <a:gd name="T19" fmla="*/ 77 h 121"/>
                  <a:gd name="T20" fmla="*/ 67 w 121"/>
                  <a:gd name="T21" fmla="*/ 105 h 121"/>
                  <a:gd name="T22" fmla="*/ 83 w 121"/>
                  <a:gd name="T23" fmla="*/ 113 h 121"/>
                  <a:gd name="T24" fmla="*/ 96 w 121"/>
                  <a:gd name="T25" fmla="*/ 113 h 121"/>
                  <a:gd name="T26" fmla="*/ 25 w 121"/>
                  <a:gd name="T27" fmla="*/ 116 h 121"/>
                  <a:gd name="T28" fmla="*/ 25 w 121"/>
                  <a:gd name="T29" fmla="*/ 11 h 121"/>
                  <a:gd name="T30" fmla="*/ 95 w 121"/>
                  <a:gd name="T31" fmla="*/ 9 h 121"/>
                  <a:gd name="T32" fmla="*/ 95 w 121"/>
                  <a:gd name="T33" fmla="*/ 12 h 121"/>
                  <a:gd name="T34" fmla="*/ 39 w 121"/>
                  <a:gd name="T35" fmla="*/ 70 h 121"/>
                  <a:gd name="T36" fmla="*/ 6 w 121"/>
                  <a:gd name="T37" fmla="*/ 6 h 121"/>
                  <a:gd name="T38" fmla="*/ 19 w 121"/>
                  <a:gd name="T39" fmla="*/ 5 h 121"/>
                  <a:gd name="T40" fmla="*/ 20 w 121"/>
                  <a:gd name="T41" fmla="*/ 11 h 121"/>
                  <a:gd name="T42" fmla="*/ 28 w 121"/>
                  <a:gd name="T43" fmla="*/ 17 h 121"/>
                  <a:gd name="T44" fmla="*/ 39 w 121"/>
                  <a:gd name="T45" fmla="*/ 70 h 121"/>
                  <a:gd name="T46" fmla="*/ 93 w 121"/>
                  <a:gd name="T47" fmla="*/ 41 h 121"/>
                  <a:gd name="T48" fmla="*/ 95 w 121"/>
                  <a:gd name="T49" fmla="*/ 17 h 121"/>
                  <a:gd name="T50" fmla="*/ 101 w 121"/>
                  <a:gd name="T51" fmla="*/ 7 h 121"/>
                  <a:gd name="T52" fmla="*/ 115 w 121"/>
                  <a:gd name="T53" fmla="*/ 5 h 121"/>
                  <a:gd name="T54" fmla="*/ 116 w 121"/>
                  <a:gd name="T55" fmla="*/ 7 h 121"/>
                  <a:gd name="T56" fmla="*/ 115 w 121"/>
                  <a:gd name="T57" fmla="*/ 0 h 121"/>
                  <a:gd name="T58" fmla="*/ 97 w 121"/>
                  <a:gd name="T59" fmla="*/ 5 h 121"/>
                  <a:gd name="T60" fmla="*/ 27 w 121"/>
                  <a:gd name="T61" fmla="*/ 4 h 121"/>
                  <a:gd name="T62" fmla="*/ 19 w 121"/>
                  <a:gd name="T63" fmla="*/ 0 h 121"/>
                  <a:gd name="T64" fmla="*/ 2 w 121"/>
                  <a:gd name="T65" fmla="*/ 3 h 121"/>
                  <a:gd name="T66" fmla="*/ 46 w 121"/>
                  <a:gd name="T67" fmla="*/ 75 h 121"/>
                  <a:gd name="T68" fmla="*/ 52 w 121"/>
                  <a:gd name="T69" fmla="*/ 100 h 121"/>
                  <a:gd name="T70" fmla="*/ 36 w 121"/>
                  <a:gd name="T71" fmla="*/ 108 h 121"/>
                  <a:gd name="T72" fmla="*/ 20 w 121"/>
                  <a:gd name="T73" fmla="*/ 111 h 121"/>
                  <a:gd name="T74" fmla="*/ 23 w 121"/>
                  <a:gd name="T75" fmla="*/ 121 h 121"/>
                  <a:gd name="T76" fmla="*/ 101 w 121"/>
                  <a:gd name="T77" fmla="*/ 119 h 121"/>
                  <a:gd name="T78" fmla="*/ 99 w 121"/>
                  <a:gd name="T79" fmla="*/ 108 h 121"/>
                  <a:gd name="T80" fmla="*/ 73 w 121"/>
                  <a:gd name="T81" fmla="*/ 100 h 121"/>
                  <a:gd name="T82" fmla="*/ 69 w 121"/>
                  <a:gd name="T83" fmla="*/ 78 h 121"/>
                  <a:gd name="T84" fmla="*/ 121 w 121"/>
                  <a:gd name="T85" fmla="*/ 8 h 121"/>
                  <a:gd name="T86" fmla="*/ 115 w 121"/>
                  <a:gd name="T8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1" h="121">
                    <a:moveTo>
                      <a:pt x="25" y="116"/>
                    </a:moveTo>
                    <a:cubicBezTo>
                      <a:pt x="25" y="113"/>
                      <a:pt x="25" y="113"/>
                      <a:pt x="25" y="113"/>
                    </a:cubicBezTo>
                    <a:cubicBezTo>
                      <a:pt x="37" y="113"/>
                      <a:pt x="37" y="113"/>
                      <a:pt x="37" y="113"/>
                    </a:cubicBezTo>
                    <a:cubicBezTo>
                      <a:pt x="37" y="113"/>
                      <a:pt x="38" y="113"/>
                      <a:pt x="38" y="113"/>
                    </a:cubicBezTo>
                    <a:cubicBezTo>
                      <a:pt x="43" y="109"/>
                      <a:pt x="48" y="105"/>
                      <a:pt x="49" y="105"/>
                    </a:cubicBezTo>
                    <a:cubicBezTo>
                      <a:pt x="55" y="105"/>
                      <a:pt x="55" y="105"/>
                      <a:pt x="55" y="105"/>
                    </a:cubicBezTo>
                    <a:cubicBezTo>
                      <a:pt x="56" y="105"/>
                      <a:pt x="57" y="104"/>
                      <a:pt x="57" y="103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7" y="75"/>
                      <a:pt x="57" y="74"/>
                      <a:pt x="55" y="74"/>
                    </a:cubicBezTo>
                    <a:cubicBezTo>
                      <a:pt x="43" y="71"/>
                      <a:pt x="33" y="57"/>
                      <a:pt x="33" y="41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41"/>
                      <a:pt x="88" y="41"/>
                      <a:pt x="88" y="41"/>
                    </a:cubicBezTo>
                    <a:cubicBezTo>
                      <a:pt x="88" y="57"/>
                      <a:pt x="79" y="71"/>
                      <a:pt x="66" y="74"/>
                    </a:cubicBezTo>
                    <a:cubicBezTo>
                      <a:pt x="65" y="74"/>
                      <a:pt x="64" y="75"/>
                      <a:pt x="64" y="77"/>
                    </a:cubicBezTo>
                    <a:cubicBezTo>
                      <a:pt x="64" y="77"/>
                      <a:pt x="64" y="77"/>
                      <a:pt x="64" y="77"/>
                    </a:cubicBezTo>
                    <a:cubicBezTo>
                      <a:pt x="64" y="77"/>
                      <a:pt x="64" y="77"/>
                      <a:pt x="64" y="77"/>
                    </a:cubicBezTo>
                    <a:cubicBezTo>
                      <a:pt x="64" y="103"/>
                      <a:pt x="64" y="103"/>
                      <a:pt x="64" y="103"/>
                    </a:cubicBezTo>
                    <a:cubicBezTo>
                      <a:pt x="64" y="104"/>
                      <a:pt x="65" y="105"/>
                      <a:pt x="67" y="105"/>
                    </a:cubicBezTo>
                    <a:cubicBezTo>
                      <a:pt x="73" y="105"/>
                      <a:pt x="73" y="105"/>
                      <a:pt x="73" y="105"/>
                    </a:cubicBezTo>
                    <a:cubicBezTo>
                      <a:pt x="74" y="105"/>
                      <a:pt x="79" y="109"/>
                      <a:pt x="83" y="113"/>
                    </a:cubicBezTo>
                    <a:cubicBezTo>
                      <a:pt x="83" y="113"/>
                      <a:pt x="84" y="113"/>
                      <a:pt x="85" y="113"/>
                    </a:cubicBezTo>
                    <a:cubicBezTo>
                      <a:pt x="96" y="113"/>
                      <a:pt x="96" y="113"/>
                      <a:pt x="96" y="113"/>
                    </a:cubicBezTo>
                    <a:cubicBezTo>
                      <a:pt x="96" y="116"/>
                      <a:pt x="96" y="116"/>
                      <a:pt x="96" y="116"/>
                    </a:cubicBezTo>
                    <a:cubicBezTo>
                      <a:pt x="25" y="116"/>
                      <a:pt x="25" y="116"/>
                      <a:pt x="25" y="116"/>
                    </a:cubicBezTo>
                    <a:moveTo>
                      <a:pt x="27" y="12"/>
                    </a:moveTo>
                    <a:cubicBezTo>
                      <a:pt x="26" y="12"/>
                      <a:pt x="25" y="12"/>
                      <a:pt x="25" y="11"/>
                    </a:cubicBezTo>
                    <a:cubicBezTo>
                      <a:pt x="25" y="10"/>
                      <a:pt x="26" y="9"/>
                      <a:pt x="27" y="9"/>
                    </a:cubicBezTo>
                    <a:cubicBezTo>
                      <a:pt x="95" y="9"/>
                      <a:pt x="95" y="9"/>
                      <a:pt x="95" y="9"/>
                    </a:cubicBezTo>
                    <a:cubicBezTo>
                      <a:pt x="96" y="9"/>
                      <a:pt x="96" y="10"/>
                      <a:pt x="96" y="11"/>
                    </a:cubicBezTo>
                    <a:cubicBezTo>
                      <a:pt x="96" y="12"/>
                      <a:pt x="96" y="12"/>
                      <a:pt x="95" y="12"/>
                    </a:cubicBezTo>
                    <a:cubicBezTo>
                      <a:pt x="27" y="12"/>
                      <a:pt x="27" y="12"/>
                      <a:pt x="27" y="12"/>
                    </a:cubicBezTo>
                    <a:moveTo>
                      <a:pt x="39" y="70"/>
                    </a:moveTo>
                    <a:cubicBezTo>
                      <a:pt x="12" y="63"/>
                      <a:pt x="7" y="20"/>
                      <a:pt x="5" y="7"/>
                    </a:cubicBezTo>
                    <a:cubicBezTo>
                      <a:pt x="5" y="7"/>
                      <a:pt x="6" y="6"/>
                      <a:pt x="6" y="6"/>
                    </a:cubicBezTo>
                    <a:cubicBezTo>
                      <a:pt x="6" y="6"/>
                      <a:pt x="7" y="5"/>
                      <a:pt x="7" y="5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20" y="5"/>
                      <a:pt x="20" y="6"/>
                      <a:pt x="20" y="7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20" y="15"/>
                      <a:pt x="23" y="17"/>
                      <a:pt x="27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52"/>
                      <a:pt x="32" y="62"/>
                      <a:pt x="39" y="70"/>
                    </a:cubicBezTo>
                    <a:moveTo>
                      <a:pt x="82" y="70"/>
                    </a:moveTo>
                    <a:cubicBezTo>
                      <a:pt x="89" y="62"/>
                      <a:pt x="93" y="52"/>
                      <a:pt x="93" y="41"/>
                    </a:cubicBezTo>
                    <a:cubicBezTo>
                      <a:pt x="93" y="17"/>
                      <a:pt x="93" y="17"/>
                      <a:pt x="93" y="17"/>
                    </a:cubicBezTo>
                    <a:cubicBezTo>
                      <a:pt x="95" y="17"/>
                      <a:pt x="95" y="17"/>
                      <a:pt x="95" y="17"/>
                    </a:cubicBezTo>
                    <a:cubicBezTo>
                      <a:pt x="98" y="17"/>
                      <a:pt x="101" y="15"/>
                      <a:pt x="101" y="11"/>
                    </a:cubicBezTo>
                    <a:cubicBezTo>
                      <a:pt x="101" y="7"/>
                      <a:pt x="101" y="7"/>
                      <a:pt x="101" y="7"/>
                    </a:cubicBezTo>
                    <a:cubicBezTo>
                      <a:pt x="101" y="6"/>
                      <a:pt x="102" y="5"/>
                      <a:pt x="103" y="5"/>
                    </a:cubicBezTo>
                    <a:cubicBezTo>
                      <a:pt x="115" y="5"/>
                      <a:pt x="115" y="5"/>
                      <a:pt x="115" y="5"/>
                    </a:cubicBezTo>
                    <a:cubicBezTo>
                      <a:pt x="115" y="5"/>
                      <a:pt x="116" y="6"/>
                      <a:pt x="116" y="6"/>
                    </a:cubicBezTo>
                    <a:cubicBezTo>
                      <a:pt x="116" y="6"/>
                      <a:pt x="116" y="7"/>
                      <a:pt x="116" y="7"/>
                    </a:cubicBezTo>
                    <a:cubicBezTo>
                      <a:pt x="115" y="20"/>
                      <a:pt x="110" y="63"/>
                      <a:pt x="82" y="70"/>
                    </a:cubicBezTo>
                    <a:moveTo>
                      <a:pt x="115" y="0"/>
                    </a:moveTo>
                    <a:cubicBezTo>
                      <a:pt x="103" y="0"/>
                      <a:pt x="103" y="0"/>
                      <a:pt x="103" y="0"/>
                    </a:cubicBezTo>
                    <a:cubicBezTo>
                      <a:pt x="100" y="0"/>
                      <a:pt x="98" y="2"/>
                      <a:pt x="97" y="5"/>
                    </a:cubicBezTo>
                    <a:cubicBezTo>
                      <a:pt x="96" y="5"/>
                      <a:pt x="95" y="4"/>
                      <a:pt x="95" y="4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6" y="4"/>
                      <a:pt x="25" y="5"/>
                      <a:pt x="25" y="5"/>
                    </a:cubicBezTo>
                    <a:cubicBezTo>
                      <a:pt x="24" y="2"/>
                      <a:pt x="21" y="0"/>
                      <a:pt x="19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0"/>
                      <a:pt x="3" y="1"/>
                      <a:pt x="2" y="3"/>
                    </a:cubicBezTo>
                    <a:cubicBezTo>
                      <a:pt x="1" y="4"/>
                      <a:pt x="0" y="6"/>
                      <a:pt x="0" y="8"/>
                    </a:cubicBezTo>
                    <a:cubicBezTo>
                      <a:pt x="2" y="23"/>
                      <a:pt x="9" y="75"/>
                      <a:pt x="46" y="75"/>
                    </a:cubicBezTo>
                    <a:cubicBezTo>
                      <a:pt x="48" y="77"/>
                      <a:pt x="50" y="78"/>
                      <a:pt x="52" y="78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45" y="100"/>
                      <a:pt x="39" y="105"/>
                      <a:pt x="36" y="108"/>
                    </a:cubicBezTo>
                    <a:cubicBezTo>
                      <a:pt x="23" y="108"/>
                      <a:pt x="23" y="108"/>
                      <a:pt x="23" y="108"/>
                    </a:cubicBezTo>
                    <a:cubicBezTo>
                      <a:pt x="21" y="108"/>
                      <a:pt x="20" y="110"/>
                      <a:pt x="20" y="111"/>
                    </a:cubicBezTo>
                    <a:cubicBezTo>
                      <a:pt x="20" y="119"/>
                      <a:pt x="20" y="119"/>
                      <a:pt x="20" y="119"/>
                    </a:cubicBezTo>
                    <a:cubicBezTo>
                      <a:pt x="20" y="120"/>
                      <a:pt x="21" y="121"/>
                      <a:pt x="23" y="121"/>
                    </a:cubicBezTo>
                    <a:cubicBezTo>
                      <a:pt x="99" y="121"/>
                      <a:pt x="99" y="121"/>
                      <a:pt x="99" y="121"/>
                    </a:cubicBezTo>
                    <a:cubicBezTo>
                      <a:pt x="100" y="121"/>
                      <a:pt x="101" y="120"/>
                      <a:pt x="101" y="119"/>
                    </a:cubicBezTo>
                    <a:cubicBezTo>
                      <a:pt x="101" y="111"/>
                      <a:pt x="101" y="111"/>
                      <a:pt x="101" y="111"/>
                    </a:cubicBezTo>
                    <a:cubicBezTo>
                      <a:pt x="101" y="110"/>
                      <a:pt x="100" y="108"/>
                      <a:pt x="99" y="108"/>
                    </a:cubicBezTo>
                    <a:cubicBezTo>
                      <a:pt x="86" y="108"/>
                      <a:pt x="86" y="108"/>
                      <a:pt x="86" y="108"/>
                    </a:cubicBezTo>
                    <a:cubicBezTo>
                      <a:pt x="82" y="105"/>
                      <a:pt x="76" y="100"/>
                      <a:pt x="73" y="100"/>
                    </a:cubicBezTo>
                    <a:cubicBezTo>
                      <a:pt x="69" y="100"/>
                      <a:pt x="69" y="100"/>
                      <a:pt x="69" y="100"/>
                    </a:cubicBezTo>
                    <a:cubicBezTo>
                      <a:pt x="69" y="78"/>
                      <a:pt x="69" y="78"/>
                      <a:pt x="69" y="78"/>
                    </a:cubicBezTo>
                    <a:cubicBezTo>
                      <a:pt x="71" y="78"/>
                      <a:pt x="73" y="77"/>
                      <a:pt x="75" y="75"/>
                    </a:cubicBezTo>
                    <a:cubicBezTo>
                      <a:pt x="113" y="75"/>
                      <a:pt x="120" y="23"/>
                      <a:pt x="121" y="8"/>
                    </a:cubicBezTo>
                    <a:cubicBezTo>
                      <a:pt x="121" y="6"/>
                      <a:pt x="121" y="4"/>
                      <a:pt x="120" y="3"/>
                    </a:cubicBezTo>
                    <a:cubicBezTo>
                      <a:pt x="118" y="1"/>
                      <a:pt x="117" y="0"/>
                      <a:pt x="11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4" name="任意多边形(F) 135">
                <a:extLst>
                  <a:ext uri="{FF2B5EF4-FFF2-40B4-BE49-F238E27FC236}">
                    <a16:creationId xmlns:a16="http://schemas.microsoft.com/office/drawing/2014/main" id="{03B7D1D7-8B90-44E0-95D1-6BF40E0BD9C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40250" y="7551738"/>
                <a:ext cx="95250" cy="79375"/>
              </a:xfrm>
              <a:custGeom>
                <a:avLst/>
                <a:gdLst>
                  <a:gd name="T0" fmla="*/ 9 w 30"/>
                  <a:gd name="T1" fmla="*/ 20 h 25"/>
                  <a:gd name="T2" fmla="*/ 8 w 30"/>
                  <a:gd name="T3" fmla="*/ 20 h 25"/>
                  <a:gd name="T4" fmla="*/ 5 w 30"/>
                  <a:gd name="T5" fmla="*/ 18 h 25"/>
                  <a:gd name="T6" fmla="*/ 6 w 30"/>
                  <a:gd name="T7" fmla="*/ 15 h 25"/>
                  <a:gd name="T8" fmla="*/ 9 w 30"/>
                  <a:gd name="T9" fmla="*/ 13 h 25"/>
                  <a:gd name="T10" fmla="*/ 11 w 30"/>
                  <a:gd name="T11" fmla="*/ 11 h 25"/>
                  <a:gd name="T12" fmla="*/ 15 w 30"/>
                  <a:gd name="T13" fmla="*/ 5 h 25"/>
                  <a:gd name="T14" fmla="*/ 18 w 30"/>
                  <a:gd name="T15" fmla="*/ 12 h 25"/>
                  <a:gd name="T16" fmla="*/ 21 w 30"/>
                  <a:gd name="T17" fmla="*/ 13 h 25"/>
                  <a:gd name="T18" fmla="*/ 23 w 30"/>
                  <a:gd name="T19" fmla="*/ 15 h 25"/>
                  <a:gd name="T20" fmla="*/ 24 w 30"/>
                  <a:gd name="T21" fmla="*/ 18 h 25"/>
                  <a:gd name="T22" fmla="*/ 21 w 30"/>
                  <a:gd name="T23" fmla="*/ 20 h 25"/>
                  <a:gd name="T24" fmla="*/ 21 w 30"/>
                  <a:gd name="T25" fmla="*/ 20 h 25"/>
                  <a:gd name="T26" fmla="*/ 18 w 30"/>
                  <a:gd name="T27" fmla="*/ 20 h 25"/>
                  <a:gd name="T28" fmla="*/ 15 w 30"/>
                  <a:gd name="T29" fmla="*/ 18 h 25"/>
                  <a:gd name="T30" fmla="*/ 11 w 30"/>
                  <a:gd name="T31" fmla="*/ 20 h 25"/>
                  <a:gd name="T32" fmla="*/ 9 w 30"/>
                  <a:gd name="T33" fmla="*/ 20 h 25"/>
                  <a:gd name="T34" fmla="*/ 15 w 30"/>
                  <a:gd name="T35" fmla="*/ 0 h 25"/>
                  <a:gd name="T36" fmla="*/ 7 w 30"/>
                  <a:gd name="T37" fmla="*/ 9 h 25"/>
                  <a:gd name="T38" fmla="*/ 2 w 30"/>
                  <a:gd name="T39" fmla="*/ 12 h 25"/>
                  <a:gd name="T40" fmla="*/ 0 w 30"/>
                  <a:gd name="T41" fmla="*/ 18 h 25"/>
                  <a:gd name="T42" fmla="*/ 7 w 30"/>
                  <a:gd name="T43" fmla="*/ 25 h 25"/>
                  <a:gd name="T44" fmla="*/ 9 w 30"/>
                  <a:gd name="T45" fmla="*/ 25 h 25"/>
                  <a:gd name="T46" fmla="*/ 14 w 30"/>
                  <a:gd name="T47" fmla="*/ 23 h 25"/>
                  <a:gd name="T48" fmla="*/ 15 w 30"/>
                  <a:gd name="T49" fmla="*/ 23 h 25"/>
                  <a:gd name="T50" fmla="*/ 21 w 30"/>
                  <a:gd name="T51" fmla="*/ 25 h 25"/>
                  <a:gd name="T52" fmla="*/ 22 w 30"/>
                  <a:gd name="T53" fmla="*/ 25 h 25"/>
                  <a:gd name="T54" fmla="*/ 29 w 30"/>
                  <a:gd name="T55" fmla="*/ 18 h 25"/>
                  <a:gd name="T56" fmla="*/ 27 w 30"/>
                  <a:gd name="T57" fmla="*/ 11 h 25"/>
                  <a:gd name="T58" fmla="*/ 23 w 30"/>
                  <a:gd name="T59" fmla="*/ 9 h 25"/>
                  <a:gd name="T60" fmla="*/ 15 w 30"/>
                  <a:gd name="T6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" h="25">
                    <a:moveTo>
                      <a:pt x="9" y="20"/>
                    </a:moveTo>
                    <a:cubicBezTo>
                      <a:pt x="9" y="20"/>
                      <a:pt x="8" y="20"/>
                      <a:pt x="8" y="20"/>
                    </a:cubicBezTo>
                    <a:cubicBezTo>
                      <a:pt x="7" y="20"/>
                      <a:pt x="6" y="19"/>
                      <a:pt x="5" y="18"/>
                    </a:cubicBezTo>
                    <a:cubicBezTo>
                      <a:pt x="5" y="17"/>
                      <a:pt x="5" y="16"/>
                      <a:pt x="6" y="15"/>
                    </a:cubicBezTo>
                    <a:cubicBezTo>
                      <a:pt x="7" y="14"/>
                      <a:pt x="8" y="13"/>
                      <a:pt x="9" y="13"/>
                    </a:cubicBezTo>
                    <a:cubicBezTo>
                      <a:pt x="11" y="13"/>
                      <a:pt x="11" y="12"/>
                      <a:pt x="11" y="11"/>
                    </a:cubicBezTo>
                    <a:cubicBezTo>
                      <a:pt x="13" y="6"/>
                      <a:pt x="15" y="5"/>
                      <a:pt x="15" y="5"/>
                    </a:cubicBezTo>
                    <a:cubicBezTo>
                      <a:pt x="16" y="5"/>
                      <a:pt x="18" y="9"/>
                      <a:pt x="18" y="12"/>
                    </a:cubicBezTo>
                    <a:cubicBezTo>
                      <a:pt x="19" y="13"/>
                      <a:pt x="20" y="13"/>
                      <a:pt x="21" y="13"/>
                    </a:cubicBezTo>
                    <a:cubicBezTo>
                      <a:pt x="22" y="13"/>
                      <a:pt x="23" y="14"/>
                      <a:pt x="23" y="15"/>
                    </a:cubicBezTo>
                    <a:cubicBezTo>
                      <a:pt x="24" y="15"/>
                      <a:pt x="24" y="16"/>
                      <a:pt x="24" y="18"/>
                    </a:cubicBezTo>
                    <a:cubicBezTo>
                      <a:pt x="24" y="19"/>
                      <a:pt x="23" y="20"/>
                      <a:pt x="21" y="20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0" y="20"/>
                      <a:pt x="19" y="20"/>
                      <a:pt x="18" y="20"/>
                    </a:cubicBezTo>
                    <a:cubicBezTo>
                      <a:pt x="17" y="19"/>
                      <a:pt x="16" y="18"/>
                      <a:pt x="15" y="18"/>
                    </a:cubicBezTo>
                    <a:cubicBezTo>
                      <a:pt x="13" y="18"/>
                      <a:pt x="12" y="19"/>
                      <a:pt x="11" y="20"/>
                    </a:cubicBezTo>
                    <a:cubicBezTo>
                      <a:pt x="10" y="20"/>
                      <a:pt x="10" y="20"/>
                      <a:pt x="9" y="20"/>
                    </a:cubicBezTo>
                    <a:moveTo>
                      <a:pt x="15" y="0"/>
                    </a:moveTo>
                    <a:cubicBezTo>
                      <a:pt x="11" y="0"/>
                      <a:pt x="9" y="3"/>
                      <a:pt x="7" y="9"/>
                    </a:cubicBezTo>
                    <a:cubicBezTo>
                      <a:pt x="5" y="9"/>
                      <a:pt x="3" y="10"/>
                      <a:pt x="2" y="12"/>
                    </a:cubicBezTo>
                    <a:cubicBezTo>
                      <a:pt x="1" y="13"/>
                      <a:pt x="0" y="16"/>
                      <a:pt x="0" y="18"/>
                    </a:cubicBezTo>
                    <a:cubicBezTo>
                      <a:pt x="1" y="22"/>
                      <a:pt x="4" y="25"/>
                      <a:pt x="7" y="25"/>
                    </a:cubicBezTo>
                    <a:cubicBezTo>
                      <a:pt x="8" y="25"/>
                      <a:pt x="8" y="25"/>
                      <a:pt x="9" y="25"/>
                    </a:cubicBezTo>
                    <a:cubicBezTo>
                      <a:pt x="11" y="25"/>
                      <a:pt x="13" y="25"/>
                      <a:pt x="14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17" y="25"/>
                      <a:pt x="19" y="25"/>
                      <a:pt x="21" y="25"/>
                    </a:cubicBezTo>
                    <a:cubicBezTo>
                      <a:pt x="21" y="25"/>
                      <a:pt x="22" y="25"/>
                      <a:pt x="22" y="25"/>
                    </a:cubicBezTo>
                    <a:cubicBezTo>
                      <a:pt x="26" y="25"/>
                      <a:pt x="28" y="22"/>
                      <a:pt x="29" y="18"/>
                    </a:cubicBezTo>
                    <a:cubicBezTo>
                      <a:pt x="30" y="16"/>
                      <a:pt x="29" y="13"/>
                      <a:pt x="27" y="11"/>
                    </a:cubicBezTo>
                    <a:cubicBezTo>
                      <a:pt x="26" y="10"/>
                      <a:pt x="24" y="9"/>
                      <a:pt x="23" y="9"/>
                    </a:cubicBezTo>
                    <a:cubicBezTo>
                      <a:pt x="22" y="5"/>
                      <a:pt x="19" y="0"/>
                      <a:pt x="1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5" name="任意多边形(F) 136">
                <a:extLst>
                  <a:ext uri="{FF2B5EF4-FFF2-40B4-BE49-F238E27FC236}">
                    <a16:creationId xmlns:a16="http://schemas.microsoft.com/office/drawing/2014/main" id="{91197E1B-AFA8-4F44-9CA5-D71E91616F4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40250" y="7500938"/>
                <a:ext cx="41275" cy="47625"/>
              </a:xfrm>
              <a:custGeom>
                <a:avLst/>
                <a:gdLst>
                  <a:gd name="T0" fmla="*/ 7 w 13"/>
                  <a:gd name="T1" fmla="*/ 10 h 15"/>
                  <a:gd name="T2" fmla="*/ 5 w 13"/>
                  <a:gd name="T3" fmla="*/ 9 h 15"/>
                  <a:gd name="T4" fmla="*/ 7 w 13"/>
                  <a:gd name="T5" fmla="*/ 6 h 15"/>
                  <a:gd name="T6" fmla="*/ 8 w 13"/>
                  <a:gd name="T7" fmla="*/ 9 h 15"/>
                  <a:gd name="T8" fmla="*/ 7 w 13"/>
                  <a:gd name="T9" fmla="*/ 10 h 15"/>
                  <a:gd name="T10" fmla="*/ 7 w 13"/>
                  <a:gd name="T11" fmla="*/ 0 h 15"/>
                  <a:gd name="T12" fmla="*/ 0 w 13"/>
                  <a:gd name="T13" fmla="*/ 9 h 15"/>
                  <a:gd name="T14" fmla="*/ 7 w 13"/>
                  <a:gd name="T15" fmla="*/ 15 h 15"/>
                  <a:gd name="T16" fmla="*/ 13 w 13"/>
                  <a:gd name="T17" fmla="*/ 9 h 15"/>
                  <a:gd name="T18" fmla="*/ 7 w 13"/>
                  <a:gd name="T1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5">
                    <a:moveTo>
                      <a:pt x="7" y="10"/>
                    </a:moveTo>
                    <a:cubicBezTo>
                      <a:pt x="6" y="10"/>
                      <a:pt x="5" y="10"/>
                      <a:pt x="5" y="9"/>
                    </a:cubicBezTo>
                    <a:cubicBezTo>
                      <a:pt x="5" y="8"/>
                      <a:pt x="6" y="6"/>
                      <a:pt x="7" y="6"/>
                    </a:cubicBezTo>
                    <a:cubicBezTo>
                      <a:pt x="7" y="6"/>
                      <a:pt x="8" y="8"/>
                      <a:pt x="8" y="9"/>
                    </a:cubicBezTo>
                    <a:cubicBezTo>
                      <a:pt x="8" y="10"/>
                      <a:pt x="8" y="10"/>
                      <a:pt x="7" y="10"/>
                    </a:cubicBezTo>
                    <a:moveTo>
                      <a:pt x="7" y="0"/>
                    </a:moveTo>
                    <a:cubicBezTo>
                      <a:pt x="3" y="0"/>
                      <a:pt x="0" y="6"/>
                      <a:pt x="0" y="9"/>
                    </a:cubicBezTo>
                    <a:cubicBezTo>
                      <a:pt x="0" y="13"/>
                      <a:pt x="3" y="15"/>
                      <a:pt x="7" y="15"/>
                    </a:cubicBezTo>
                    <a:cubicBezTo>
                      <a:pt x="10" y="15"/>
                      <a:pt x="13" y="13"/>
                      <a:pt x="13" y="9"/>
                    </a:cubicBezTo>
                    <a:cubicBezTo>
                      <a:pt x="13" y="6"/>
                      <a:pt x="11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6" name="任意多边形 137">
                <a:extLst>
                  <a:ext uri="{FF2B5EF4-FFF2-40B4-BE49-F238E27FC236}">
                    <a16:creationId xmlns:a16="http://schemas.microsoft.com/office/drawing/2014/main" id="{B74F7CB3-CB73-4E4E-9ACC-A3CF1B1D2E5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91050" y="7500938"/>
                <a:ext cx="41275" cy="47625"/>
              </a:xfrm>
              <a:custGeom>
                <a:avLst/>
                <a:gdLst>
                  <a:gd name="T0" fmla="*/ 7 w 13"/>
                  <a:gd name="T1" fmla="*/ 10 h 15"/>
                  <a:gd name="T2" fmla="*/ 5 w 13"/>
                  <a:gd name="T3" fmla="*/ 9 h 15"/>
                  <a:gd name="T4" fmla="*/ 7 w 13"/>
                  <a:gd name="T5" fmla="*/ 6 h 15"/>
                  <a:gd name="T6" fmla="*/ 8 w 13"/>
                  <a:gd name="T7" fmla="*/ 9 h 15"/>
                  <a:gd name="T8" fmla="*/ 7 w 13"/>
                  <a:gd name="T9" fmla="*/ 10 h 15"/>
                  <a:gd name="T10" fmla="*/ 7 w 13"/>
                  <a:gd name="T11" fmla="*/ 0 h 15"/>
                  <a:gd name="T12" fmla="*/ 0 w 13"/>
                  <a:gd name="T13" fmla="*/ 9 h 15"/>
                  <a:gd name="T14" fmla="*/ 7 w 13"/>
                  <a:gd name="T15" fmla="*/ 15 h 15"/>
                  <a:gd name="T16" fmla="*/ 13 w 13"/>
                  <a:gd name="T17" fmla="*/ 9 h 15"/>
                  <a:gd name="T18" fmla="*/ 7 w 13"/>
                  <a:gd name="T1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5">
                    <a:moveTo>
                      <a:pt x="7" y="10"/>
                    </a:moveTo>
                    <a:cubicBezTo>
                      <a:pt x="6" y="10"/>
                      <a:pt x="5" y="10"/>
                      <a:pt x="5" y="9"/>
                    </a:cubicBezTo>
                    <a:cubicBezTo>
                      <a:pt x="5" y="8"/>
                      <a:pt x="6" y="6"/>
                      <a:pt x="7" y="6"/>
                    </a:cubicBezTo>
                    <a:cubicBezTo>
                      <a:pt x="7" y="6"/>
                      <a:pt x="8" y="8"/>
                      <a:pt x="8" y="9"/>
                    </a:cubicBezTo>
                    <a:cubicBezTo>
                      <a:pt x="8" y="10"/>
                      <a:pt x="8" y="10"/>
                      <a:pt x="7" y="10"/>
                    </a:cubicBezTo>
                    <a:moveTo>
                      <a:pt x="7" y="0"/>
                    </a:moveTo>
                    <a:cubicBezTo>
                      <a:pt x="3" y="0"/>
                      <a:pt x="0" y="6"/>
                      <a:pt x="0" y="9"/>
                    </a:cubicBezTo>
                    <a:cubicBezTo>
                      <a:pt x="0" y="13"/>
                      <a:pt x="3" y="15"/>
                      <a:pt x="7" y="15"/>
                    </a:cubicBezTo>
                    <a:cubicBezTo>
                      <a:pt x="10" y="15"/>
                      <a:pt x="13" y="13"/>
                      <a:pt x="13" y="9"/>
                    </a:cubicBezTo>
                    <a:cubicBezTo>
                      <a:pt x="13" y="6"/>
                      <a:pt x="11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7" name="任意多边形 138">
                <a:extLst>
                  <a:ext uri="{FF2B5EF4-FFF2-40B4-BE49-F238E27FC236}">
                    <a16:creationId xmlns:a16="http://schemas.microsoft.com/office/drawing/2014/main" id="{4FD5DF76-B47C-4481-BAD8-ED78F04D942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05325" y="7545388"/>
                <a:ext cx="44450" cy="41275"/>
              </a:xfrm>
              <a:custGeom>
                <a:avLst/>
                <a:gdLst>
                  <a:gd name="T0" fmla="*/ 7 w 14"/>
                  <a:gd name="T1" fmla="*/ 8 h 13"/>
                  <a:gd name="T2" fmla="*/ 7 w 14"/>
                  <a:gd name="T3" fmla="*/ 8 h 13"/>
                  <a:gd name="T4" fmla="*/ 6 w 14"/>
                  <a:gd name="T5" fmla="*/ 6 h 13"/>
                  <a:gd name="T6" fmla="*/ 6 w 14"/>
                  <a:gd name="T7" fmla="*/ 5 h 13"/>
                  <a:gd name="T8" fmla="*/ 6 w 14"/>
                  <a:gd name="T9" fmla="*/ 5 h 13"/>
                  <a:gd name="T10" fmla="*/ 7 w 14"/>
                  <a:gd name="T11" fmla="*/ 5 h 13"/>
                  <a:gd name="T12" fmla="*/ 9 w 14"/>
                  <a:gd name="T13" fmla="*/ 6 h 13"/>
                  <a:gd name="T14" fmla="*/ 9 w 14"/>
                  <a:gd name="T15" fmla="*/ 6 h 13"/>
                  <a:gd name="T16" fmla="*/ 8 w 14"/>
                  <a:gd name="T17" fmla="*/ 7 h 13"/>
                  <a:gd name="T18" fmla="*/ 7 w 14"/>
                  <a:gd name="T19" fmla="*/ 8 h 13"/>
                  <a:gd name="T20" fmla="*/ 6 w 14"/>
                  <a:gd name="T21" fmla="*/ 0 h 13"/>
                  <a:gd name="T22" fmla="*/ 2 w 14"/>
                  <a:gd name="T23" fmla="*/ 1 h 13"/>
                  <a:gd name="T24" fmla="*/ 1 w 14"/>
                  <a:gd name="T25" fmla="*/ 7 h 13"/>
                  <a:gd name="T26" fmla="*/ 3 w 14"/>
                  <a:gd name="T27" fmla="*/ 12 h 13"/>
                  <a:gd name="T28" fmla="*/ 7 w 14"/>
                  <a:gd name="T29" fmla="*/ 13 h 13"/>
                  <a:gd name="T30" fmla="*/ 8 w 14"/>
                  <a:gd name="T31" fmla="*/ 13 h 13"/>
                  <a:gd name="T32" fmla="*/ 11 w 14"/>
                  <a:gd name="T33" fmla="*/ 11 h 13"/>
                  <a:gd name="T34" fmla="*/ 14 w 14"/>
                  <a:gd name="T35" fmla="*/ 7 h 13"/>
                  <a:gd name="T36" fmla="*/ 13 w 14"/>
                  <a:gd name="T37" fmla="*/ 3 h 13"/>
                  <a:gd name="T38" fmla="*/ 13 w 14"/>
                  <a:gd name="T39" fmla="*/ 3 h 13"/>
                  <a:gd name="T40" fmla="*/ 12 w 14"/>
                  <a:gd name="T41" fmla="*/ 2 h 13"/>
                  <a:gd name="T42" fmla="*/ 12 w 14"/>
                  <a:gd name="T43" fmla="*/ 2 h 13"/>
                  <a:gd name="T44" fmla="*/ 12 w 14"/>
                  <a:gd name="T45" fmla="*/ 2 h 13"/>
                  <a:gd name="T46" fmla="*/ 8 w 14"/>
                  <a:gd name="T47" fmla="*/ 0 h 13"/>
                  <a:gd name="T48" fmla="*/ 6 w 14"/>
                  <a:gd name="T4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" h="13">
                    <a:moveTo>
                      <a:pt x="7" y="8"/>
                    </a:moveTo>
                    <a:cubicBezTo>
                      <a:pt x="7" y="8"/>
                      <a:pt x="7" y="8"/>
                      <a:pt x="7" y="8"/>
                    </a:cubicBezTo>
                    <a:cubicBezTo>
                      <a:pt x="6" y="8"/>
                      <a:pt x="6" y="7"/>
                      <a:pt x="6" y="6"/>
                    </a:cubicBezTo>
                    <a:cubicBezTo>
                      <a:pt x="5" y="5"/>
                      <a:pt x="5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7" y="5"/>
                    </a:cubicBezTo>
                    <a:cubicBezTo>
                      <a:pt x="7" y="5"/>
                      <a:pt x="8" y="5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7"/>
                      <a:pt x="8" y="7"/>
                    </a:cubicBezTo>
                    <a:cubicBezTo>
                      <a:pt x="7" y="8"/>
                      <a:pt x="7" y="8"/>
                      <a:pt x="7" y="8"/>
                    </a:cubicBezTo>
                    <a:moveTo>
                      <a:pt x="6" y="0"/>
                    </a:moveTo>
                    <a:cubicBezTo>
                      <a:pt x="4" y="0"/>
                      <a:pt x="3" y="0"/>
                      <a:pt x="2" y="1"/>
                    </a:cubicBezTo>
                    <a:cubicBezTo>
                      <a:pt x="1" y="3"/>
                      <a:pt x="0" y="5"/>
                      <a:pt x="1" y="7"/>
                    </a:cubicBezTo>
                    <a:cubicBezTo>
                      <a:pt x="1" y="9"/>
                      <a:pt x="2" y="10"/>
                      <a:pt x="3" y="12"/>
                    </a:cubicBezTo>
                    <a:cubicBezTo>
                      <a:pt x="4" y="13"/>
                      <a:pt x="5" y="13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9" y="13"/>
                      <a:pt x="10" y="12"/>
                      <a:pt x="11" y="11"/>
                    </a:cubicBezTo>
                    <a:cubicBezTo>
                      <a:pt x="13" y="10"/>
                      <a:pt x="13" y="8"/>
                      <a:pt x="14" y="7"/>
                    </a:cubicBezTo>
                    <a:cubicBezTo>
                      <a:pt x="14" y="6"/>
                      <a:pt x="14" y="4"/>
                      <a:pt x="13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1" y="1"/>
                      <a:pt x="9" y="0"/>
                      <a:pt x="8" y="0"/>
                    </a:cubicBezTo>
                    <a:cubicBezTo>
                      <a:pt x="7" y="0"/>
                      <a:pt x="6" y="0"/>
                      <a:pt x="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48" name="任意多边形(F) 139">
                <a:extLst>
                  <a:ext uri="{FF2B5EF4-FFF2-40B4-BE49-F238E27FC236}">
                    <a16:creationId xmlns:a16="http://schemas.microsoft.com/office/drawing/2014/main" id="{A6A0B3E0-527D-4128-B163-926AD310F49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622800" y="7545388"/>
                <a:ext cx="47625" cy="41275"/>
              </a:xfrm>
              <a:custGeom>
                <a:avLst/>
                <a:gdLst>
                  <a:gd name="T0" fmla="*/ 8 w 15"/>
                  <a:gd name="T1" fmla="*/ 8 h 13"/>
                  <a:gd name="T2" fmla="*/ 6 w 15"/>
                  <a:gd name="T3" fmla="*/ 7 h 13"/>
                  <a:gd name="T4" fmla="*/ 5 w 15"/>
                  <a:gd name="T5" fmla="*/ 6 h 13"/>
                  <a:gd name="T6" fmla="*/ 9 w 15"/>
                  <a:gd name="T7" fmla="*/ 5 h 13"/>
                  <a:gd name="T8" fmla="*/ 9 w 15"/>
                  <a:gd name="T9" fmla="*/ 5 h 13"/>
                  <a:gd name="T10" fmla="*/ 8 w 15"/>
                  <a:gd name="T11" fmla="*/ 8 h 13"/>
                  <a:gd name="T12" fmla="*/ 9 w 15"/>
                  <a:gd name="T13" fmla="*/ 0 h 13"/>
                  <a:gd name="T14" fmla="*/ 2 w 15"/>
                  <a:gd name="T15" fmla="*/ 3 h 13"/>
                  <a:gd name="T16" fmla="*/ 0 w 15"/>
                  <a:gd name="T17" fmla="*/ 6 h 13"/>
                  <a:gd name="T18" fmla="*/ 3 w 15"/>
                  <a:gd name="T19" fmla="*/ 11 h 13"/>
                  <a:gd name="T20" fmla="*/ 8 w 15"/>
                  <a:gd name="T21" fmla="*/ 13 h 13"/>
                  <a:gd name="T22" fmla="*/ 11 w 15"/>
                  <a:gd name="T23" fmla="*/ 12 h 13"/>
                  <a:gd name="T24" fmla="*/ 12 w 15"/>
                  <a:gd name="T25" fmla="*/ 1 h 13"/>
                  <a:gd name="T26" fmla="*/ 9 w 15"/>
                  <a:gd name="T2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" h="13">
                    <a:moveTo>
                      <a:pt x="8" y="8"/>
                    </a:moveTo>
                    <a:cubicBezTo>
                      <a:pt x="7" y="8"/>
                      <a:pt x="7" y="8"/>
                      <a:pt x="6" y="7"/>
                    </a:cubicBezTo>
                    <a:cubicBezTo>
                      <a:pt x="6" y="7"/>
                      <a:pt x="6" y="6"/>
                      <a:pt x="5" y="6"/>
                    </a:cubicBezTo>
                    <a:cubicBezTo>
                      <a:pt x="6" y="5"/>
                      <a:pt x="8" y="5"/>
                      <a:pt x="9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5"/>
                      <a:pt x="8" y="7"/>
                      <a:pt x="8" y="8"/>
                    </a:cubicBezTo>
                    <a:moveTo>
                      <a:pt x="9" y="0"/>
                    </a:moveTo>
                    <a:cubicBezTo>
                      <a:pt x="6" y="0"/>
                      <a:pt x="3" y="1"/>
                      <a:pt x="2" y="3"/>
                    </a:cubicBezTo>
                    <a:cubicBezTo>
                      <a:pt x="1" y="4"/>
                      <a:pt x="0" y="5"/>
                      <a:pt x="0" y="6"/>
                    </a:cubicBezTo>
                    <a:cubicBezTo>
                      <a:pt x="0" y="8"/>
                      <a:pt x="2" y="10"/>
                      <a:pt x="3" y="11"/>
                    </a:cubicBezTo>
                    <a:cubicBezTo>
                      <a:pt x="4" y="12"/>
                      <a:pt x="6" y="13"/>
                      <a:pt x="8" y="13"/>
                    </a:cubicBezTo>
                    <a:cubicBezTo>
                      <a:pt x="9" y="13"/>
                      <a:pt x="10" y="13"/>
                      <a:pt x="11" y="12"/>
                    </a:cubicBezTo>
                    <a:cubicBezTo>
                      <a:pt x="13" y="10"/>
                      <a:pt x="15" y="4"/>
                      <a:pt x="12" y="1"/>
                    </a:cubicBezTo>
                    <a:cubicBezTo>
                      <a:pt x="11" y="0"/>
                      <a:pt x="10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5" name="组 304" descr="狗链图标">
            <a:extLst>
              <a:ext uri="{FF2B5EF4-FFF2-40B4-BE49-F238E27FC236}">
                <a16:creationId xmlns:a16="http://schemas.microsoft.com/office/drawing/2014/main" id="{DD22FC87-6E08-42BE-857C-9639A214F32C}"/>
              </a:ext>
            </a:extLst>
          </p:cNvPr>
          <p:cNvGrpSpPr/>
          <p:nvPr/>
        </p:nvGrpSpPr>
        <p:grpSpPr>
          <a:xfrm>
            <a:off x="5026025" y="7297738"/>
            <a:ext cx="633413" cy="630237"/>
            <a:chOff x="5026025" y="7297738"/>
            <a:chExt cx="633413" cy="630237"/>
          </a:xfrm>
        </p:grpSpPr>
        <p:sp>
          <p:nvSpPr>
            <p:cNvPr id="82" name="椭圆形 73">
              <a:extLst>
                <a:ext uri="{FF2B5EF4-FFF2-40B4-BE49-F238E27FC236}">
                  <a16:creationId xmlns:a16="http://schemas.microsoft.com/office/drawing/2014/main" id="{A5869141-30B0-4C7A-9013-039AF4D07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7297738"/>
              <a:ext cx="633413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49" name="组 148">
              <a:extLst>
                <a:ext uri="{FF2B5EF4-FFF2-40B4-BE49-F238E27FC236}">
                  <a16:creationId xmlns:a16="http://schemas.microsoft.com/office/drawing/2014/main" id="{CCB0BF9B-E467-4169-B017-0C7B329410A6}"/>
                </a:ext>
              </a:extLst>
            </p:cNvPr>
            <p:cNvGrpSpPr/>
            <p:nvPr/>
          </p:nvGrpSpPr>
          <p:grpSpPr>
            <a:xfrm>
              <a:off x="5137150" y="7421563"/>
              <a:ext cx="385763" cy="382587"/>
              <a:chOff x="5137150" y="7421563"/>
              <a:chExt cx="385763" cy="382587"/>
            </a:xfrm>
            <a:solidFill>
              <a:schemeClr val="tx2">
                <a:alpha val="50000"/>
              </a:schemeClr>
            </a:solidFill>
          </p:grpSpPr>
          <p:sp>
            <p:nvSpPr>
              <p:cNvPr id="150" name="任意多边形(F) 140">
                <a:extLst>
                  <a:ext uri="{FF2B5EF4-FFF2-40B4-BE49-F238E27FC236}">
                    <a16:creationId xmlns:a16="http://schemas.microsoft.com/office/drawing/2014/main" id="{B7003F63-B48B-404C-802B-27EC535A5F5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367338" y="7472363"/>
                <a:ext cx="130175" cy="73025"/>
              </a:xfrm>
              <a:custGeom>
                <a:avLst/>
                <a:gdLst>
                  <a:gd name="T0" fmla="*/ 22 w 41"/>
                  <a:gd name="T1" fmla="*/ 18 h 23"/>
                  <a:gd name="T2" fmla="*/ 5 w 41"/>
                  <a:gd name="T3" fmla="*/ 5 h 23"/>
                  <a:gd name="T4" fmla="*/ 22 w 41"/>
                  <a:gd name="T5" fmla="*/ 5 h 23"/>
                  <a:gd name="T6" fmla="*/ 36 w 41"/>
                  <a:gd name="T7" fmla="*/ 10 h 23"/>
                  <a:gd name="T8" fmla="*/ 22 w 41"/>
                  <a:gd name="T9" fmla="*/ 18 h 23"/>
                  <a:gd name="T10" fmla="*/ 22 w 41"/>
                  <a:gd name="T11" fmla="*/ 0 h 23"/>
                  <a:gd name="T12" fmla="*/ 2 w 41"/>
                  <a:gd name="T13" fmla="*/ 0 h 23"/>
                  <a:gd name="T14" fmla="*/ 0 w 41"/>
                  <a:gd name="T15" fmla="*/ 2 h 23"/>
                  <a:gd name="T16" fmla="*/ 22 w 41"/>
                  <a:gd name="T17" fmla="*/ 23 h 23"/>
                  <a:gd name="T18" fmla="*/ 41 w 41"/>
                  <a:gd name="T19" fmla="*/ 10 h 23"/>
                  <a:gd name="T20" fmla="*/ 22 w 41"/>
                  <a:gd name="T2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23">
                    <a:moveTo>
                      <a:pt x="22" y="18"/>
                    </a:moveTo>
                    <a:cubicBezTo>
                      <a:pt x="15" y="18"/>
                      <a:pt x="8" y="9"/>
                      <a:pt x="5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32" y="5"/>
                      <a:pt x="36" y="6"/>
                      <a:pt x="36" y="10"/>
                    </a:cubicBezTo>
                    <a:cubicBezTo>
                      <a:pt x="36" y="16"/>
                      <a:pt x="27" y="18"/>
                      <a:pt x="22" y="18"/>
                    </a:cubicBezTo>
                    <a:moveTo>
                      <a:pt x="2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9"/>
                      <a:pt x="11" y="23"/>
                      <a:pt x="22" y="23"/>
                    </a:cubicBezTo>
                    <a:cubicBezTo>
                      <a:pt x="29" y="23"/>
                      <a:pt x="41" y="20"/>
                      <a:pt x="41" y="10"/>
                    </a:cubicBezTo>
                    <a:cubicBezTo>
                      <a:pt x="41" y="0"/>
                      <a:pt x="28" y="0"/>
                      <a:pt x="2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1" name="任意多边形(F) 141">
                <a:extLst>
                  <a:ext uri="{FF2B5EF4-FFF2-40B4-BE49-F238E27FC236}">
                    <a16:creationId xmlns:a16="http://schemas.microsoft.com/office/drawing/2014/main" id="{36C965E0-B289-417B-BD2B-0D8FF1F7363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137150" y="7421563"/>
                <a:ext cx="385763" cy="382587"/>
              </a:xfrm>
              <a:custGeom>
                <a:avLst/>
                <a:gdLst>
                  <a:gd name="T0" fmla="*/ 79 w 121"/>
                  <a:gd name="T1" fmla="*/ 105 h 120"/>
                  <a:gd name="T2" fmla="*/ 86 w 121"/>
                  <a:gd name="T3" fmla="*/ 108 h 120"/>
                  <a:gd name="T4" fmla="*/ 60 w 121"/>
                  <a:gd name="T5" fmla="*/ 68 h 120"/>
                  <a:gd name="T6" fmla="*/ 60 w 121"/>
                  <a:gd name="T7" fmla="*/ 13 h 120"/>
                  <a:gd name="T8" fmla="*/ 116 w 121"/>
                  <a:gd name="T9" fmla="*/ 18 h 120"/>
                  <a:gd name="T10" fmla="*/ 101 w 121"/>
                  <a:gd name="T11" fmla="*/ 42 h 120"/>
                  <a:gd name="T12" fmla="*/ 87 w 121"/>
                  <a:gd name="T13" fmla="*/ 47 h 120"/>
                  <a:gd name="T14" fmla="*/ 61 w 121"/>
                  <a:gd name="T15" fmla="*/ 8 h 120"/>
                  <a:gd name="T16" fmla="*/ 62 w 121"/>
                  <a:gd name="T17" fmla="*/ 5 h 120"/>
                  <a:gd name="T18" fmla="*/ 76 w 121"/>
                  <a:gd name="T19" fmla="*/ 6 h 120"/>
                  <a:gd name="T20" fmla="*/ 61 w 121"/>
                  <a:gd name="T21" fmla="*/ 8 h 120"/>
                  <a:gd name="T22" fmla="*/ 62 w 121"/>
                  <a:gd name="T23" fmla="*/ 0 h 120"/>
                  <a:gd name="T24" fmla="*/ 56 w 121"/>
                  <a:gd name="T25" fmla="*/ 8 h 120"/>
                  <a:gd name="T26" fmla="*/ 21 w 121"/>
                  <a:gd name="T27" fmla="*/ 38 h 120"/>
                  <a:gd name="T28" fmla="*/ 21 w 121"/>
                  <a:gd name="T29" fmla="*/ 81 h 120"/>
                  <a:gd name="T30" fmla="*/ 116 w 121"/>
                  <a:gd name="T31" fmla="*/ 85 h 120"/>
                  <a:gd name="T32" fmla="*/ 8 w 121"/>
                  <a:gd name="T33" fmla="*/ 90 h 120"/>
                  <a:gd name="T34" fmla="*/ 0 w 121"/>
                  <a:gd name="T35" fmla="*/ 99 h 120"/>
                  <a:gd name="T36" fmla="*/ 74 w 121"/>
                  <a:gd name="T37" fmla="*/ 109 h 120"/>
                  <a:gd name="T38" fmla="*/ 76 w 121"/>
                  <a:gd name="T39" fmla="*/ 113 h 120"/>
                  <a:gd name="T40" fmla="*/ 91 w 121"/>
                  <a:gd name="T41" fmla="*/ 110 h 120"/>
                  <a:gd name="T42" fmla="*/ 95 w 121"/>
                  <a:gd name="T43" fmla="*/ 109 h 120"/>
                  <a:gd name="T44" fmla="*/ 111 w 121"/>
                  <a:gd name="T45" fmla="*/ 120 h 120"/>
                  <a:gd name="T46" fmla="*/ 121 w 121"/>
                  <a:gd name="T47" fmla="*/ 112 h 120"/>
                  <a:gd name="T48" fmla="*/ 112 w 121"/>
                  <a:gd name="T49" fmla="*/ 104 h 120"/>
                  <a:gd name="T50" fmla="*/ 112 w 121"/>
                  <a:gd name="T51" fmla="*/ 109 h 120"/>
                  <a:gd name="T52" fmla="*/ 113 w 121"/>
                  <a:gd name="T53" fmla="*/ 115 h 120"/>
                  <a:gd name="T54" fmla="*/ 108 w 121"/>
                  <a:gd name="T55" fmla="*/ 114 h 120"/>
                  <a:gd name="T56" fmla="*/ 109 w 121"/>
                  <a:gd name="T57" fmla="*/ 109 h 120"/>
                  <a:gd name="T58" fmla="*/ 99 w 121"/>
                  <a:gd name="T59" fmla="*/ 104 h 120"/>
                  <a:gd name="T60" fmla="*/ 94 w 121"/>
                  <a:gd name="T61" fmla="*/ 102 h 120"/>
                  <a:gd name="T62" fmla="*/ 91 w 121"/>
                  <a:gd name="T63" fmla="*/ 104 h 120"/>
                  <a:gd name="T64" fmla="*/ 88 w 121"/>
                  <a:gd name="T65" fmla="*/ 100 h 120"/>
                  <a:gd name="T66" fmla="*/ 74 w 121"/>
                  <a:gd name="T67" fmla="*/ 102 h 120"/>
                  <a:gd name="T68" fmla="*/ 8 w 121"/>
                  <a:gd name="T69" fmla="*/ 104 h 120"/>
                  <a:gd name="T70" fmla="*/ 8 w 121"/>
                  <a:gd name="T71" fmla="*/ 95 h 120"/>
                  <a:gd name="T72" fmla="*/ 121 w 121"/>
                  <a:gd name="T73" fmla="*/ 85 h 120"/>
                  <a:gd name="T74" fmla="*/ 21 w 121"/>
                  <a:gd name="T75" fmla="*/ 76 h 120"/>
                  <a:gd name="T76" fmla="*/ 21 w 121"/>
                  <a:gd name="T77" fmla="*/ 43 h 120"/>
                  <a:gd name="T78" fmla="*/ 60 w 121"/>
                  <a:gd name="T79" fmla="*/ 73 h 120"/>
                  <a:gd name="T80" fmla="*/ 102 w 121"/>
                  <a:gd name="T81" fmla="*/ 47 h 120"/>
                  <a:gd name="T82" fmla="*/ 121 w 121"/>
                  <a:gd name="T83" fmla="*/ 18 h 120"/>
                  <a:gd name="T84" fmla="*/ 81 w 121"/>
                  <a:gd name="T85" fmla="*/ 8 h 120"/>
                  <a:gd name="T86" fmla="*/ 74 w 121"/>
                  <a:gd name="T8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1" h="120">
                    <a:moveTo>
                      <a:pt x="79" y="108"/>
                    </a:moveTo>
                    <a:cubicBezTo>
                      <a:pt x="79" y="105"/>
                      <a:pt x="79" y="105"/>
                      <a:pt x="79" y="105"/>
                    </a:cubicBezTo>
                    <a:cubicBezTo>
                      <a:pt x="86" y="105"/>
                      <a:pt x="86" y="105"/>
                      <a:pt x="86" y="105"/>
                    </a:cubicBezTo>
                    <a:cubicBezTo>
                      <a:pt x="86" y="108"/>
                      <a:pt x="86" y="108"/>
                      <a:pt x="86" y="108"/>
                    </a:cubicBezTo>
                    <a:cubicBezTo>
                      <a:pt x="79" y="108"/>
                      <a:pt x="79" y="108"/>
                      <a:pt x="79" y="108"/>
                    </a:cubicBezTo>
                    <a:moveTo>
                      <a:pt x="60" y="68"/>
                    </a:moveTo>
                    <a:cubicBezTo>
                      <a:pt x="45" y="68"/>
                      <a:pt x="33" y="55"/>
                      <a:pt x="33" y="40"/>
                    </a:cubicBezTo>
                    <a:cubicBezTo>
                      <a:pt x="33" y="25"/>
                      <a:pt x="45" y="13"/>
                      <a:pt x="60" y="13"/>
                    </a:cubicBezTo>
                    <a:cubicBezTo>
                      <a:pt x="110" y="13"/>
                      <a:pt x="110" y="13"/>
                      <a:pt x="110" y="13"/>
                    </a:cubicBezTo>
                    <a:cubicBezTo>
                      <a:pt x="113" y="13"/>
                      <a:pt x="116" y="15"/>
                      <a:pt x="116" y="18"/>
                    </a:cubicBezTo>
                    <a:cubicBezTo>
                      <a:pt x="116" y="34"/>
                      <a:pt x="116" y="34"/>
                      <a:pt x="116" y="34"/>
                    </a:cubicBezTo>
                    <a:cubicBezTo>
                      <a:pt x="116" y="38"/>
                      <a:pt x="109" y="40"/>
                      <a:pt x="101" y="42"/>
                    </a:cubicBezTo>
                    <a:cubicBezTo>
                      <a:pt x="97" y="43"/>
                      <a:pt x="93" y="44"/>
                      <a:pt x="88" y="45"/>
                    </a:cubicBezTo>
                    <a:cubicBezTo>
                      <a:pt x="88" y="46"/>
                      <a:pt x="87" y="46"/>
                      <a:pt x="87" y="47"/>
                    </a:cubicBezTo>
                    <a:cubicBezTo>
                      <a:pt x="84" y="59"/>
                      <a:pt x="73" y="68"/>
                      <a:pt x="60" y="68"/>
                    </a:cubicBezTo>
                    <a:moveTo>
                      <a:pt x="61" y="8"/>
                    </a:moveTo>
                    <a:cubicBezTo>
                      <a:pt x="61" y="6"/>
                      <a:pt x="61" y="6"/>
                      <a:pt x="61" y="6"/>
                    </a:cubicBezTo>
                    <a:cubicBezTo>
                      <a:pt x="61" y="5"/>
                      <a:pt x="61" y="5"/>
                      <a:pt x="62" y="5"/>
                    </a:cubicBezTo>
                    <a:cubicBezTo>
                      <a:pt x="74" y="5"/>
                      <a:pt x="74" y="5"/>
                      <a:pt x="74" y="5"/>
                    </a:cubicBezTo>
                    <a:cubicBezTo>
                      <a:pt x="75" y="5"/>
                      <a:pt x="76" y="5"/>
                      <a:pt x="76" y="6"/>
                    </a:cubicBezTo>
                    <a:cubicBezTo>
                      <a:pt x="76" y="8"/>
                      <a:pt x="76" y="8"/>
                      <a:pt x="76" y="8"/>
                    </a:cubicBezTo>
                    <a:cubicBezTo>
                      <a:pt x="61" y="8"/>
                      <a:pt x="61" y="8"/>
                      <a:pt x="61" y="8"/>
                    </a:cubicBezTo>
                    <a:moveTo>
                      <a:pt x="74" y="0"/>
                    </a:moveTo>
                    <a:cubicBezTo>
                      <a:pt x="62" y="0"/>
                      <a:pt x="62" y="0"/>
                      <a:pt x="62" y="0"/>
                    </a:cubicBezTo>
                    <a:cubicBezTo>
                      <a:pt x="59" y="0"/>
                      <a:pt x="56" y="3"/>
                      <a:pt x="56" y="6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41" y="10"/>
                      <a:pt x="29" y="22"/>
                      <a:pt x="28" y="38"/>
                    </a:cubicBezTo>
                    <a:cubicBezTo>
                      <a:pt x="21" y="38"/>
                      <a:pt x="21" y="38"/>
                      <a:pt x="21" y="38"/>
                    </a:cubicBezTo>
                    <a:cubicBezTo>
                      <a:pt x="9" y="38"/>
                      <a:pt x="0" y="47"/>
                      <a:pt x="0" y="59"/>
                    </a:cubicBezTo>
                    <a:cubicBezTo>
                      <a:pt x="0" y="71"/>
                      <a:pt x="9" y="81"/>
                      <a:pt x="21" y="81"/>
                    </a:cubicBezTo>
                    <a:cubicBezTo>
                      <a:pt x="112" y="81"/>
                      <a:pt x="112" y="81"/>
                      <a:pt x="112" y="81"/>
                    </a:cubicBezTo>
                    <a:cubicBezTo>
                      <a:pt x="116" y="81"/>
                      <a:pt x="116" y="84"/>
                      <a:pt x="116" y="85"/>
                    </a:cubicBezTo>
                    <a:cubicBezTo>
                      <a:pt x="116" y="87"/>
                      <a:pt x="115" y="90"/>
                      <a:pt x="112" y="90"/>
                    </a:cubicBezTo>
                    <a:cubicBezTo>
                      <a:pt x="8" y="90"/>
                      <a:pt x="8" y="90"/>
                      <a:pt x="8" y="90"/>
                    </a:cubicBezTo>
                    <a:cubicBezTo>
                      <a:pt x="6" y="90"/>
                      <a:pt x="3" y="91"/>
                      <a:pt x="2" y="93"/>
                    </a:cubicBezTo>
                    <a:cubicBezTo>
                      <a:pt x="0" y="95"/>
                      <a:pt x="0" y="97"/>
                      <a:pt x="0" y="99"/>
                    </a:cubicBezTo>
                    <a:cubicBezTo>
                      <a:pt x="0" y="104"/>
                      <a:pt x="3" y="109"/>
                      <a:pt x="8" y="109"/>
                    </a:cubicBezTo>
                    <a:cubicBezTo>
                      <a:pt x="74" y="109"/>
                      <a:pt x="74" y="109"/>
                      <a:pt x="74" y="109"/>
                    </a:cubicBezTo>
                    <a:cubicBezTo>
                      <a:pt x="74" y="110"/>
                      <a:pt x="74" y="110"/>
                      <a:pt x="74" y="110"/>
                    </a:cubicBezTo>
                    <a:cubicBezTo>
                      <a:pt x="74" y="112"/>
                      <a:pt x="75" y="113"/>
                      <a:pt x="76" y="113"/>
                    </a:cubicBezTo>
                    <a:cubicBezTo>
                      <a:pt x="88" y="113"/>
                      <a:pt x="88" y="113"/>
                      <a:pt x="88" y="113"/>
                    </a:cubicBezTo>
                    <a:cubicBezTo>
                      <a:pt x="90" y="113"/>
                      <a:pt x="91" y="112"/>
                      <a:pt x="91" y="110"/>
                    </a:cubicBezTo>
                    <a:cubicBezTo>
                      <a:pt x="91" y="109"/>
                      <a:pt x="91" y="109"/>
                      <a:pt x="91" y="109"/>
                    </a:cubicBezTo>
                    <a:cubicBezTo>
                      <a:pt x="95" y="109"/>
                      <a:pt x="95" y="109"/>
                      <a:pt x="95" y="109"/>
                    </a:cubicBezTo>
                    <a:cubicBezTo>
                      <a:pt x="104" y="118"/>
                      <a:pt x="104" y="118"/>
                      <a:pt x="104" y="118"/>
                    </a:cubicBezTo>
                    <a:cubicBezTo>
                      <a:pt x="106" y="119"/>
                      <a:pt x="108" y="120"/>
                      <a:pt x="111" y="120"/>
                    </a:cubicBezTo>
                    <a:cubicBezTo>
                      <a:pt x="112" y="120"/>
                      <a:pt x="113" y="120"/>
                      <a:pt x="115" y="119"/>
                    </a:cubicBezTo>
                    <a:cubicBezTo>
                      <a:pt x="118" y="118"/>
                      <a:pt x="121" y="115"/>
                      <a:pt x="121" y="112"/>
                    </a:cubicBezTo>
                    <a:cubicBezTo>
                      <a:pt x="121" y="107"/>
                      <a:pt x="117" y="104"/>
                      <a:pt x="112" y="104"/>
                    </a:cubicBezTo>
                    <a:cubicBezTo>
                      <a:pt x="112" y="104"/>
                      <a:pt x="112" y="104"/>
                      <a:pt x="112" y="104"/>
                    </a:cubicBezTo>
                    <a:cubicBezTo>
                      <a:pt x="112" y="109"/>
                      <a:pt x="112" y="109"/>
                      <a:pt x="112" y="109"/>
                    </a:cubicBezTo>
                    <a:cubicBezTo>
                      <a:pt x="112" y="109"/>
                      <a:pt x="112" y="109"/>
                      <a:pt x="112" y="109"/>
                    </a:cubicBezTo>
                    <a:cubicBezTo>
                      <a:pt x="114" y="109"/>
                      <a:pt x="116" y="109"/>
                      <a:pt x="116" y="112"/>
                    </a:cubicBezTo>
                    <a:cubicBezTo>
                      <a:pt x="116" y="113"/>
                      <a:pt x="115" y="114"/>
                      <a:pt x="113" y="115"/>
                    </a:cubicBezTo>
                    <a:cubicBezTo>
                      <a:pt x="112" y="115"/>
                      <a:pt x="111" y="115"/>
                      <a:pt x="110" y="115"/>
                    </a:cubicBezTo>
                    <a:cubicBezTo>
                      <a:pt x="110" y="115"/>
                      <a:pt x="109" y="115"/>
                      <a:pt x="108" y="114"/>
                    </a:cubicBezTo>
                    <a:cubicBezTo>
                      <a:pt x="102" y="109"/>
                      <a:pt x="102" y="109"/>
                      <a:pt x="102" y="109"/>
                    </a:cubicBezTo>
                    <a:cubicBezTo>
                      <a:pt x="109" y="109"/>
                      <a:pt x="109" y="109"/>
                      <a:pt x="109" y="109"/>
                    </a:cubicBezTo>
                    <a:cubicBezTo>
                      <a:pt x="109" y="104"/>
                      <a:pt x="109" y="104"/>
                      <a:pt x="109" y="104"/>
                    </a:cubicBezTo>
                    <a:cubicBezTo>
                      <a:pt x="99" y="104"/>
                      <a:pt x="99" y="104"/>
                      <a:pt x="99" y="104"/>
                    </a:cubicBezTo>
                    <a:cubicBezTo>
                      <a:pt x="99" y="102"/>
                      <a:pt x="99" y="102"/>
                      <a:pt x="99" y="102"/>
                    </a:cubicBezTo>
                    <a:cubicBezTo>
                      <a:pt x="94" y="102"/>
                      <a:pt x="94" y="102"/>
                      <a:pt x="94" y="102"/>
                    </a:cubicBezTo>
                    <a:cubicBezTo>
                      <a:pt x="94" y="104"/>
                      <a:pt x="94" y="104"/>
                      <a:pt x="94" y="104"/>
                    </a:cubicBezTo>
                    <a:cubicBezTo>
                      <a:pt x="91" y="104"/>
                      <a:pt x="91" y="104"/>
                      <a:pt x="91" y="104"/>
                    </a:cubicBezTo>
                    <a:cubicBezTo>
                      <a:pt x="91" y="102"/>
                      <a:pt x="91" y="102"/>
                      <a:pt x="91" y="102"/>
                    </a:cubicBezTo>
                    <a:cubicBezTo>
                      <a:pt x="91" y="101"/>
                      <a:pt x="90" y="100"/>
                      <a:pt x="88" y="100"/>
                    </a:cubicBezTo>
                    <a:cubicBezTo>
                      <a:pt x="76" y="100"/>
                      <a:pt x="76" y="100"/>
                      <a:pt x="76" y="100"/>
                    </a:cubicBezTo>
                    <a:cubicBezTo>
                      <a:pt x="75" y="100"/>
                      <a:pt x="74" y="101"/>
                      <a:pt x="74" y="102"/>
                    </a:cubicBezTo>
                    <a:cubicBezTo>
                      <a:pt x="74" y="104"/>
                      <a:pt x="74" y="104"/>
                      <a:pt x="74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5" y="104"/>
                      <a:pt x="5" y="101"/>
                      <a:pt x="5" y="99"/>
                    </a:cubicBezTo>
                    <a:cubicBezTo>
                      <a:pt x="5" y="98"/>
                      <a:pt x="5" y="95"/>
                      <a:pt x="8" y="95"/>
                    </a:cubicBezTo>
                    <a:cubicBezTo>
                      <a:pt x="112" y="95"/>
                      <a:pt x="112" y="95"/>
                      <a:pt x="112" y="95"/>
                    </a:cubicBezTo>
                    <a:cubicBezTo>
                      <a:pt x="118" y="95"/>
                      <a:pt x="121" y="90"/>
                      <a:pt x="121" y="85"/>
                    </a:cubicBezTo>
                    <a:cubicBezTo>
                      <a:pt x="121" y="80"/>
                      <a:pt x="118" y="76"/>
                      <a:pt x="112" y="76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12" y="76"/>
                      <a:pt x="5" y="68"/>
                      <a:pt x="5" y="59"/>
                    </a:cubicBezTo>
                    <a:cubicBezTo>
                      <a:pt x="5" y="50"/>
                      <a:pt x="12" y="43"/>
                      <a:pt x="21" y="43"/>
                    </a:cubicBezTo>
                    <a:cubicBezTo>
                      <a:pt x="28" y="43"/>
                      <a:pt x="28" y="43"/>
                      <a:pt x="28" y="43"/>
                    </a:cubicBezTo>
                    <a:cubicBezTo>
                      <a:pt x="29" y="60"/>
                      <a:pt x="43" y="73"/>
                      <a:pt x="60" y="73"/>
                    </a:cubicBezTo>
                    <a:cubicBezTo>
                      <a:pt x="74" y="73"/>
                      <a:pt x="87" y="63"/>
                      <a:pt x="91" y="50"/>
                    </a:cubicBezTo>
                    <a:cubicBezTo>
                      <a:pt x="95" y="48"/>
                      <a:pt x="98" y="47"/>
                      <a:pt x="102" y="47"/>
                    </a:cubicBezTo>
                    <a:cubicBezTo>
                      <a:pt x="112" y="44"/>
                      <a:pt x="121" y="42"/>
                      <a:pt x="121" y="34"/>
                    </a:cubicBezTo>
                    <a:cubicBezTo>
                      <a:pt x="121" y="18"/>
                      <a:pt x="121" y="18"/>
                      <a:pt x="121" y="18"/>
                    </a:cubicBezTo>
                    <a:cubicBezTo>
                      <a:pt x="121" y="12"/>
                      <a:pt x="116" y="8"/>
                      <a:pt x="110" y="8"/>
                    </a:cubicBezTo>
                    <a:cubicBezTo>
                      <a:pt x="81" y="8"/>
                      <a:pt x="81" y="8"/>
                      <a:pt x="81" y="8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1" y="3"/>
                      <a:pt x="78" y="0"/>
                      <a:pt x="7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6" name="组 305" descr="纱线球图标">
            <a:extLst>
              <a:ext uri="{FF2B5EF4-FFF2-40B4-BE49-F238E27FC236}">
                <a16:creationId xmlns:a16="http://schemas.microsoft.com/office/drawing/2014/main" id="{C3C98C28-725B-4BF8-B607-6122AF03B760}"/>
              </a:ext>
            </a:extLst>
          </p:cNvPr>
          <p:cNvGrpSpPr/>
          <p:nvPr/>
        </p:nvGrpSpPr>
        <p:grpSpPr>
          <a:xfrm>
            <a:off x="5780088" y="7297738"/>
            <a:ext cx="631825" cy="630237"/>
            <a:chOff x="5780088" y="7297738"/>
            <a:chExt cx="631825" cy="630237"/>
          </a:xfrm>
        </p:grpSpPr>
        <p:sp>
          <p:nvSpPr>
            <p:cNvPr id="83" name="椭圆形 74">
              <a:extLst>
                <a:ext uri="{FF2B5EF4-FFF2-40B4-BE49-F238E27FC236}">
                  <a16:creationId xmlns:a16="http://schemas.microsoft.com/office/drawing/2014/main" id="{FA1FADD6-BAC1-4AAC-A383-BDC1C8EC6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0088" y="7297738"/>
              <a:ext cx="631825" cy="6302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146">
              <a:extLst>
                <a:ext uri="{FF2B5EF4-FFF2-40B4-BE49-F238E27FC236}">
                  <a16:creationId xmlns:a16="http://schemas.microsoft.com/office/drawing/2014/main" id="{95C69F9B-8A5A-4843-9D58-558DC682B6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2488" y="7446963"/>
              <a:ext cx="381000" cy="331787"/>
            </a:xfrm>
            <a:custGeom>
              <a:avLst/>
              <a:gdLst>
                <a:gd name="T0" fmla="*/ 62 w 120"/>
                <a:gd name="T1" fmla="*/ 92 h 104"/>
                <a:gd name="T2" fmla="*/ 50 w 120"/>
                <a:gd name="T3" fmla="*/ 99 h 104"/>
                <a:gd name="T4" fmla="*/ 41 w 120"/>
                <a:gd name="T5" fmla="*/ 92 h 104"/>
                <a:gd name="T6" fmla="*/ 53 w 120"/>
                <a:gd name="T7" fmla="*/ 82 h 104"/>
                <a:gd name="T8" fmla="*/ 86 w 120"/>
                <a:gd name="T9" fmla="*/ 81 h 104"/>
                <a:gd name="T10" fmla="*/ 42 w 120"/>
                <a:gd name="T11" fmla="*/ 87 h 104"/>
                <a:gd name="T12" fmla="*/ 53 w 120"/>
                <a:gd name="T13" fmla="*/ 82 h 104"/>
                <a:gd name="T14" fmla="*/ 94 w 120"/>
                <a:gd name="T15" fmla="*/ 63 h 104"/>
                <a:gd name="T16" fmla="*/ 53 w 120"/>
                <a:gd name="T17" fmla="*/ 77 h 104"/>
                <a:gd name="T18" fmla="*/ 46 w 120"/>
                <a:gd name="T19" fmla="*/ 70 h 104"/>
                <a:gd name="T20" fmla="*/ 53 w 120"/>
                <a:gd name="T21" fmla="*/ 58 h 104"/>
                <a:gd name="T22" fmla="*/ 95 w 120"/>
                <a:gd name="T23" fmla="*/ 54 h 104"/>
                <a:gd name="T24" fmla="*/ 53 w 120"/>
                <a:gd name="T25" fmla="*/ 65 h 104"/>
                <a:gd name="T26" fmla="*/ 48 w 120"/>
                <a:gd name="T27" fmla="*/ 64 h 104"/>
                <a:gd name="T28" fmla="*/ 53 w 120"/>
                <a:gd name="T29" fmla="*/ 58 h 104"/>
                <a:gd name="T30" fmla="*/ 92 w 120"/>
                <a:gd name="T31" fmla="*/ 40 h 104"/>
                <a:gd name="T32" fmla="*/ 53 w 120"/>
                <a:gd name="T33" fmla="*/ 53 h 104"/>
                <a:gd name="T34" fmla="*/ 56 w 120"/>
                <a:gd name="T35" fmla="*/ 45 h 104"/>
                <a:gd name="T36" fmla="*/ 59 w 120"/>
                <a:gd name="T37" fmla="*/ 40 h 104"/>
                <a:gd name="T38" fmla="*/ 63 w 120"/>
                <a:gd name="T39" fmla="*/ 33 h 104"/>
                <a:gd name="T40" fmla="*/ 87 w 120"/>
                <a:gd name="T41" fmla="*/ 30 h 104"/>
                <a:gd name="T42" fmla="*/ 59 w 120"/>
                <a:gd name="T43" fmla="*/ 40 h 104"/>
                <a:gd name="T44" fmla="*/ 76 w 120"/>
                <a:gd name="T45" fmla="*/ 18 h 104"/>
                <a:gd name="T46" fmla="*/ 84 w 120"/>
                <a:gd name="T47" fmla="*/ 26 h 104"/>
                <a:gd name="T48" fmla="*/ 67 w 120"/>
                <a:gd name="T49" fmla="*/ 28 h 104"/>
                <a:gd name="T50" fmla="*/ 5 w 120"/>
                <a:gd name="T51" fmla="*/ 54 h 104"/>
                <a:gd name="T52" fmla="*/ 29 w 120"/>
                <a:gd name="T53" fmla="*/ 15 h 104"/>
                <a:gd name="T54" fmla="*/ 11 w 120"/>
                <a:gd name="T55" fmla="*/ 49 h 104"/>
                <a:gd name="T56" fmla="*/ 35 w 120"/>
                <a:gd name="T57" fmla="*/ 97 h 104"/>
                <a:gd name="T58" fmla="*/ 36 w 120"/>
                <a:gd name="T59" fmla="*/ 60 h 104"/>
                <a:gd name="T60" fmla="*/ 66 w 120"/>
                <a:gd name="T61" fmla="*/ 13 h 104"/>
                <a:gd name="T62" fmla="*/ 56 w 120"/>
                <a:gd name="T63" fmla="*/ 35 h 104"/>
                <a:gd name="T64" fmla="*/ 46 w 120"/>
                <a:gd name="T65" fmla="*/ 54 h 104"/>
                <a:gd name="T66" fmla="*/ 39 w 120"/>
                <a:gd name="T67" fmla="*/ 78 h 104"/>
                <a:gd name="T68" fmla="*/ 36 w 120"/>
                <a:gd name="T69" fmla="*/ 89 h 104"/>
                <a:gd name="T70" fmla="*/ 36 w 120"/>
                <a:gd name="T71" fmla="*/ 89 h 104"/>
                <a:gd name="T72" fmla="*/ 25 w 120"/>
                <a:gd name="T73" fmla="*/ 92 h 104"/>
                <a:gd name="T74" fmla="*/ 25 w 120"/>
                <a:gd name="T75" fmla="*/ 56 h 104"/>
                <a:gd name="T76" fmla="*/ 53 w 120"/>
                <a:gd name="T77" fmla="*/ 10 h 104"/>
                <a:gd name="T78" fmla="*/ 45 w 120"/>
                <a:gd name="T79" fmla="*/ 31 h 104"/>
                <a:gd name="T80" fmla="*/ 25 w 120"/>
                <a:gd name="T81" fmla="*/ 92 h 104"/>
                <a:gd name="T82" fmla="*/ 12 w 120"/>
                <a:gd name="T83" fmla="*/ 78 h 104"/>
                <a:gd name="T84" fmla="*/ 25 w 120"/>
                <a:gd name="T85" fmla="*/ 29 h 104"/>
                <a:gd name="T86" fmla="*/ 46 w 120"/>
                <a:gd name="T87" fmla="*/ 10 h 104"/>
                <a:gd name="T88" fmla="*/ 21 w 120"/>
                <a:gd name="T89" fmla="*/ 55 h 104"/>
                <a:gd name="T90" fmla="*/ 117 w 120"/>
                <a:gd name="T91" fmla="*/ 0 h 104"/>
                <a:gd name="T92" fmla="*/ 100 w 120"/>
                <a:gd name="T93" fmla="*/ 9 h 104"/>
                <a:gd name="T94" fmla="*/ 99 w 120"/>
                <a:gd name="T95" fmla="*/ 49 h 104"/>
                <a:gd name="T96" fmla="*/ 99 w 120"/>
                <a:gd name="T97" fmla="*/ 49 h 104"/>
                <a:gd name="T98" fmla="*/ 53 w 120"/>
                <a:gd name="T99" fmla="*/ 5 h 104"/>
                <a:gd name="T100" fmla="*/ 50 w 120"/>
                <a:gd name="T101" fmla="*/ 5 h 104"/>
                <a:gd name="T102" fmla="*/ 0 w 120"/>
                <a:gd name="T103" fmla="*/ 54 h 104"/>
                <a:gd name="T104" fmla="*/ 50 w 120"/>
                <a:gd name="T105" fmla="*/ 104 h 104"/>
                <a:gd name="T106" fmla="*/ 89 w 120"/>
                <a:gd name="T107" fmla="*/ 85 h 104"/>
                <a:gd name="T108" fmla="*/ 96 w 120"/>
                <a:gd name="T109" fmla="*/ 73 h 104"/>
                <a:gd name="T110" fmla="*/ 103 w 120"/>
                <a:gd name="T111" fmla="*/ 27 h 104"/>
                <a:gd name="T112" fmla="*/ 117 w 120"/>
                <a:gd name="T113" fmla="*/ 5 h 104"/>
                <a:gd name="T114" fmla="*/ 117 w 120"/>
                <a:gd name="T11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0" h="104">
                  <a:moveTo>
                    <a:pt x="51" y="93"/>
                  </a:moveTo>
                  <a:cubicBezTo>
                    <a:pt x="54" y="93"/>
                    <a:pt x="58" y="93"/>
                    <a:pt x="62" y="92"/>
                  </a:cubicBezTo>
                  <a:cubicBezTo>
                    <a:pt x="67" y="92"/>
                    <a:pt x="73" y="91"/>
                    <a:pt x="78" y="89"/>
                  </a:cubicBezTo>
                  <a:cubicBezTo>
                    <a:pt x="70" y="96"/>
                    <a:pt x="60" y="99"/>
                    <a:pt x="50" y="99"/>
                  </a:cubicBezTo>
                  <a:cubicBezTo>
                    <a:pt x="46" y="99"/>
                    <a:pt x="43" y="99"/>
                    <a:pt x="40" y="98"/>
                  </a:cubicBezTo>
                  <a:cubicBezTo>
                    <a:pt x="40" y="96"/>
                    <a:pt x="41" y="94"/>
                    <a:pt x="41" y="92"/>
                  </a:cubicBezTo>
                  <a:cubicBezTo>
                    <a:pt x="44" y="93"/>
                    <a:pt x="47" y="93"/>
                    <a:pt x="51" y="93"/>
                  </a:cubicBezTo>
                  <a:moveTo>
                    <a:pt x="53" y="82"/>
                  </a:moveTo>
                  <a:cubicBezTo>
                    <a:pt x="66" y="82"/>
                    <a:pt x="78" y="80"/>
                    <a:pt x="89" y="76"/>
                  </a:cubicBezTo>
                  <a:cubicBezTo>
                    <a:pt x="88" y="78"/>
                    <a:pt x="87" y="79"/>
                    <a:pt x="86" y="81"/>
                  </a:cubicBezTo>
                  <a:cubicBezTo>
                    <a:pt x="75" y="86"/>
                    <a:pt x="63" y="88"/>
                    <a:pt x="51" y="88"/>
                  </a:cubicBezTo>
                  <a:cubicBezTo>
                    <a:pt x="48" y="88"/>
                    <a:pt x="45" y="88"/>
                    <a:pt x="42" y="87"/>
                  </a:cubicBezTo>
                  <a:cubicBezTo>
                    <a:pt x="42" y="85"/>
                    <a:pt x="43" y="83"/>
                    <a:pt x="43" y="81"/>
                  </a:cubicBezTo>
                  <a:cubicBezTo>
                    <a:pt x="46" y="81"/>
                    <a:pt x="50" y="82"/>
                    <a:pt x="53" y="82"/>
                  </a:cubicBezTo>
                  <a:moveTo>
                    <a:pt x="53" y="70"/>
                  </a:moveTo>
                  <a:cubicBezTo>
                    <a:pt x="67" y="70"/>
                    <a:pt x="81" y="68"/>
                    <a:pt x="94" y="63"/>
                  </a:cubicBezTo>
                  <a:cubicBezTo>
                    <a:pt x="93" y="66"/>
                    <a:pt x="93" y="68"/>
                    <a:pt x="92" y="70"/>
                  </a:cubicBezTo>
                  <a:cubicBezTo>
                    <a:pt x="80" y="74"/>
                    <a:pt x="67" y="77"/>
                    <a:pt x="53" y="77"/>
                  </a:cubicBezTo>
                  <a:cubicBezTo>
                    <a:pt x="50" y="77"/>
                    <a:pt x="47" y="77"/>
                    <a:pt x="44" y="76"/>
                  </a:cubicBezTo>
                  <a:cubicBezTo>
                    <a:pt x="45" y="74"/>
                    <a:pt x="45" y="72"/>
                    <a:pt x="46" y="70"/>
                  </a:cubicBezTo>
                  <a:cubicBezTo>
                    <a:pt x="48" y="70"/>
                    <a:pt x="51" y="70"/>
                    <a:pt x="53" y="70"/>
                  </a:cubicBezTo>
                  <a:moveTo>
                    <a:pt x="53" y="58"/>
                  </a:moveTo>
                  <a:cubicBezTo>
                    <a:pt x="67" y="58"/>
                    <a:pt x="81" y="56"/>
                    <a:pt x="95" y="52"/>
                  </a:cubicBezTo>
                  <a:cubicBezTo>
                    <a:pt x="95" y="53"/>
                    <a:pt x="95" y="54"/>
                    <a:pt x="95" y="54"/>
                  </a:cubicBezTo>
                  <a:cubicBezTo>
                    <a:pt x="95" y="56"/>
                    <a:pt x="95" y="57"/>
                    <a:pt x="94" y="58"/>
                  </a:cubicBezTo>
                  <a:cubicBezTo>
                    <a:pt x="81" y="63"/>
                    <a:pt x="67" y="65"/>
                    <a:pt x="53" y="65"/>
                  </a:cubicBezTo>
                  <a:cubicBezTo>
                    <a:pt x="51" y="65"/>
                    <a:pt x="50" y="65"/>
                    <a:pt x="48" y="65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9" y="62"/>
                    <a:pt x="50" y="60"/>
                    <a:pt x="50" y="58"/>
                  </a:cubicBezTo>
                  <a:cubicBezTo>
                    <a:pt x="51" y="58"/>
                    <a:pt x="52" y="58"/>
                    <a:pt x="53" y="58"/>
                  </a:cubicBezTo>
                  <a:moveTo>
                    <a:pt x="58" y="45"/>
                  </a:moveTo>
                  <a:cubicBezTo>
                    <a:pt x="73" y="45"/>
                    <a:pt x="87" y="41"/>
                    <a:pt x="92" y="40"/>
                  </a:cubicBezTo>
                  <a:cubicBezTo>
                    <a:pt x="93" y="42"/>
                    <a:pt x="94" y="45"/>
                    <a:pt x="94" y="47"/>
                  </a:cubicBezTo>
                  <a:cubicBezTo>
                    <a:pt x="80" y="51"/>
                    <a:pt x="67" y="53"/>
                    <a:pt x="53" y="53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54" y="50"/>
                    <a:pt x="55" y="48"/>
                    <a:pt x="56" y="45"/>
                  </a:cubicBezTo>
                  <a:cubicBezTo>
                    <a:pt x="57" y="45"/>
                    <a:pt x="57" y="45"/>
                    <a:pt x="58" y="45"/>
                  </a:cubicBezTo>
                  <a:moveTo>
                    <a:pt x="59" y="40"/>
                  </a:moveTo>
                  <a:cubicBezTo>
                    <a:pt x="59" y="39"/>
                    <a:pt x="60" y="38"/>
                    <a:pt x="61" y="38"/>
                  </a:cubicBezTo>
                  <a:cubicBezTo>
                    <a:pt x="61" y="36"/>
                    <a:pt x="62" y="35"/>
                    <a:pt x="63" y="33"/>
                  </a:cubicBezTo>
                  <a:cubicBezTo>
                    <a:pt x="71" y="33"/>
                    <a:pt x="78" y="32"/>
                    <a:pt x="82" y="31"/>
                  </a:cubicBezTo>
                  <a:cubicBezTo>
                    <a:pt x="84" y="31"/>
                    <a:pt x="86" y="30"/>
                    <a:pt x="87" y="30"/>
                  </a:cubicBezTo>
                  <a:cubicBezTo>
                    <a:pt x="88" y="31"/>
                    <a:pt x="89" y="33"/>
                    <a:pt x="90" y="35"/>
                  </a:cubicBezTo>
                  <a:cubicBezTo>
                    <a:pt x="85" y="37"/>
                    <a:pt x="73" y="40"/>
                    <a:pt x="59" y="40"/>
                  </a:cubicBezTo>
                  <a:moveTo>
                    <a:pt x="67" y="28"/>
                  </a:moveTo>
                  <a:cubicBezTo>
                    <a:pt x="70" y="23"/>
                    <a:pt x="73" y="20"/>
                    <a:pt x="76" y="18"/>
                  </a:cubicBezTo>
                  <a:cubicBezTo>
                    <a:pt x="78" y="19"/>
                    <a:pt x="80" y="21"/>
                    <a:pt x="81" y="23"/>
                  </a:cubicBezTo>
                  <a:cubicBezTo>
                    <a:pt x="82" y="24"/>
                    <a:pt x="83" y="25"/>
                    <a:pt x="84" y="26"/>
                  </a:cubicBezTo>
                  <a:cubicBezTo>
                    <a:pt x="83" y="26"/>
                    <a:pt x="82" y="26"/>
                    <a:pt x="81" y="26"/>
                  </a:cubicBezTo>
                  <a:cubicBezTo>
                    <a:pt x="77" y="27"/>
                    <a:pt x="73" y="28"/>
                    <a:pt x="67" y="28"/>
                  </a:cubicBezTo>
                  <a:moveTo>
                    <a:pt x="7" y="68"/>
                  </a:moveTo>
                  <a:cubicBezTo>
                    <a:pt x="6" y="64"/>
                    <a:pt x="5" y="59"/>
                    <a:pt x="5" y="54"/>
                  </a:cubicBezTo>
                  <a:cubicBezTo>
                    <a:pt x="5" y="42"/>
                    <a:pt x="10" y="31"/>
                    <a:pt x="18" y="23"/>
                  </a:cubicBezTo>
                  <a:cubicBezTo>
                    <a:pt x="21" y="20"/>
                    <a:pt x="25" y="17"/>
                    <a:pt x="29" y="15"/>
                  </a:cubicBezTo>
                  <a:cubicBezTo>
                    <a:pt x="26" y="18"/>
                    <a:pt x="24" y="22"/>
                    <a:pt x="21" y="27"/>
                  </a:cubicBezTo>
                  <a:cubicBezTo>
                    <a:pt x="17" y="34"/>
                    <a:pt x="13" y="41"/>
                    <a:pt x="11" y="49"/>
                  </a:cubicBezTo>
                  <a:cubicBezTo>
                    <a:pt x="9" y="55"/>
                    <a:pt x="8" y="62"/>
                    <a:pt x="7" y="68"/>
                  </a:cubicBezTo>
                  <a:moveTo>
                    <a:pt x="35" y="97"/>
                  </a:moveTo>
                  <a:cubicBezTo>
                    <a:pt x="33" y="96"/>
                    <a:pt x="32" y="96"/>
                    <a:pt x="30" y="95"/>
                  </a:cubicBezTo>
                  <a:cubicBezTo>
                    <a:pt x="30" y="83"/>
                    <a:pt x="33" y="71"/>
                    <a:pt x="36" y="60"/>
                  </a:cubicBezTo>
                  <a:cubicBezTo>
                    <a:pt x="39" y="51"/>
                    <a:pt x="44" y="42"/>
                    <a:pt x="49" y="34"/>
                  </a:cubicBezTo>
                  <a:cubicBezTo>
                    <a:pt x="55" y="24"/>
                    <a:pt x="62" y="16"/>
                    <a:pt x="66" y="13"/>
                  </a:cubicBezTo>
                  <a:cubicBezTo>
                    <a:pt x="68" y="13"/>
                    <a:pt x="69" y="14"/>
                    <a:pt x="71" y="15"/>
                  </a:cubicBezTo>
                  <a:cubicBezTo>
                    <a:pt x="68" y="18"/>
                    <a:pt x="62" y="25"/>
                    <a:pt x="56" y="35"/>
                  </a:cubicBezTo>
                  <a:cubicBezTo>
                    <a:pt x="53" y="41"/>
                    <a:pt x="49" y="47"/>
                    <a:pt x="47" y="54"/>
                  </a:cubicBezTo>
                  <a:cubicBezTo>
                    <a:pt x="46" y="54"/>
                    <a:pt x="46" y="54"/>
                    <a:pt x="46" y="54"/>
                  </a:cubicBezTo>
                  <a:cubicBezTo>
                    <a:pt x="45" y="57"/>
                    <a:pt x="44" y="59"/>
                    <a:pt x="43" y="62"/>
                  </a:cubicBezTo>
                  <a:cubicBezTo>
                    <a:pt x="42" y="67"/>
                    <a:pt x="40" y="72"/>
                    <a:pt x="39" y="78"/>
                  </a:cubicBezTo>
                  <a:cubicBezTo>
                    <a:pt x="39" y="78"/>
                    <a:pt x="39" y="78"/>
                    <a:pt x="39" y="78"/>
                  </a:cubicBezTo>
                  <a:cubicBezTo>
                    <a:pt x="38" y="82"/>
                    <a:pt x="37" y="85"/>
                    <a:pt x="36" y="89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6" y="92"/>
                    <a:pt x="35" y="94"/>
                    <a:pt x="35" y="97"/>
                  </a:cubicBezTo>
                  <a:moveTo>
                    <a:pt x="25" y="92"/>
                  </a:moveTo>
                  <a:cubicBezTo>
                    <a:pt x="23" y="91"/>
                    <a:pt x="22" y="89"/>
                    <a:pt x="20" y="88"/>
                  </a:cubicBezTo>
                  <a:cubicBezTo>
                    <a:pt x="20" y="77"/>
                    <a:pt x="22" y="67"/>
                    <a:pt x="25" y="56"/>
                  </a:cubicBezTo>
                  <a:cubicBezTo>
                    <a:pt x="28" y="48"/>
                    <a:pt x="32" y="39"/>
                    <a:pt x="37" y="31"/>
                  </a:cubicBezTo>
                  <a:cubicBezTo>
                    <a:pt x="43" y="21"/>
                    <a:pt x="50" y="13"/>
                    <a:pt x="53" y="10"/>
                  </a:cubicBezTo>
                  <a:cubicBezTo>
                    <a:pt x="56" y="10"/>
                    <a:pt x="58" y="10"/>
                    <a:pt x="60" y="11"/>
                  </a:cubicBezTo>
                  <a:cubicBezTo>
                    <a:pt x="57" y="15"/>
                    <a:pt x="51" y="21"/>
                    <a:pt x="45" y="31"/>
                  </a:cubicBezTo>
                  <a:cubicBezTo>
                    <a:pt x="39" y="40"/>
                    <a:pt x="35" y="49"/>
                    <a:pt x="32" y="59"/>
                  </a:cubicBezTo>
                  <a:cubicBezTo>
                    <a:pt x="28" y="69"/>
                    <a:pt x="26" y="81"/>
                    <a:pt x="25" y="92"/>
                  </a:cubicBezTo>
                  <a:moveTo>
                    <a:pt x="15" y="83"/>
                  </a:moveTo>
                  <a:cubicBezTo>
                    <a:pt x="14" y="81"/>
                    <a:pt x="13" y="80"/>
                    <a:pt x="12" y="78"/>
                  </a:cubicBezTo>
                  <a:cubicBezTo>
                    <a:pt x="12" y="69"/>
                    <a:pt x="13" y="60"/>
                    <a:pt x="16" y="51"/>
                  </a:cubicBezTo>
                  <a:cubicBezTo>
                    <a:pt x="18" y="43"/>
                    <a:pt x="21" y="36"/>
                    <a:pt x="25" y="29"/>
                  </a:cubicBezTo>
                  <a:cubicBezTo>
                    <a:pt x="30" y="20"/>
                    <a:pt x="36" y="14"/>
                    <a:pt x="39" y="11"/>
                  </a:cubicBezTo>
                  <a:cubicBezTo>
                    <a:pt x="41" y="10"/>
                    <a:pt x="44" y="10"/>
                    <a:pt x="46" y="10"/>
                  </a:cubicBezTo>
                  <a:cubicBezTo>
                    <a:pt x="43" y="14"/>
                    <a:pt x="38" y="20"/>
                    <a:pt x="33" y="28"/>
                  </a:cubicBezTo>
                  <a:cubicBezTo>
                    <a:pt x="28" y="37"/>
                    <a:pt x="24" y="46"/>
                    <a:pt x="21" y="55"/>
                  </a:cubicBezTo>
                  <a:cubicBezTo>
                    <a:pt x="18" y="64"/>
                    <a:pt x="16" y="73"/>
                    <a:pt x="15" y="83"/>
                  </a:cubicBezTo>
                  <a:moveTo>
                    <a:pt x="117" y="0"/>
                  </a:moveTo>
                  <a:cubicBezTo>
                    <a:pt x="117" y="0"/>
                    <a:pt x="117" y="0"/>
                    <a:pt x="117" y="0"/>
                  </a:cubicBezTo>
                  <a:cubicBezTo>
                    <a:pt x="116" y="0"/>
                    <a:pt x="106" y="1"/>
                    <a:pt x="100" y="9"/>
                  </a:cubicBezTo>
                  <a:cubicBezTo>
                    <a:pt x="97" y="15"/>
                    <a:pt x="96" y="21"/>
                    <a:pt x="98" y="28"/>
                  </a:cubicBezTo>
                  <a:cubicBezTo>
                    <a:pt x="100" y="36"/>
                    <a:pt x="100" y="43"/>
                    <a:pt x="99" y="49"/>
                  </a:cubicBezTo>
                  <a:cubicBezTo>
                    <a:pt x="99" y="49"/>
                    <a:pt x="99" y="49"/>
                    <a:pt x="99" y="49"/>
                  </a:cubicBezTo>
                  <a:cubicBezTo>
                    <a:pt x="99" y="49"/>
                    <a:pt x="99" y="49"/>
                    <a:pt x="99" y="49"/>
                  </a:cubicBezTo>
                  <a:cubicBezTo>
                    <a:pt x="98" y="37"/>
                    <a:pt x="93" y="27"/>
                    <a:pt x="85" y="19"/>
                  </a:cubicBezTo>
                  <a:cubicBezTo>
                    <a:pt x="76" y="11"/>
                    <a:pt x="65" y="5"/>
                    <a:pt x="53" y="5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51" y="5"/>
                    <a:pt x="51" y="5"/>
                    <a:pt x="50" y="5"/>
                  </a:cubicBezTo>
                  <a:cubicBezTo>
                    <a:pt x="36" y="5"/>
                    <a:pt x="24" y="10"/>
                    <a:pt x="15" y="19"/>
                  </a:cubicBezTo>
                  <a:cubicBezTo>
                    <a:pt x="5" y="29"/>
                    <a:pt x="0" y="41"/>
                    <a:pt x="0" y="54"/>
                  </a:cubicBezTo>
                  <a:cubicBezTo>
                    <a:pt x="0" y="68"/>
                    <a:pt x="5" y="80"/>
                    <a:pt x="15" y="90"/>
                  </a:cubicBezTo>
                  <a:cubicBezTo>
                    <a:pt x="24" y="99"/>
                    <a:pt x="36" y="104"/>
                    <a:pt x="50" y="104"/>
                  </a:cubicBezTo>
                  <a:cubicBezTo>
                    <a:pt x="63" y="104"/>
                    <a:pt x="76" y="99"/>
                    <a:pt x="85" y="90"/>
                  </a:cubicBezTo>
                  <a:cubicBezTo>
                    <a:pt x="87" y="88"/>
                    <a:pt x="88" y="86"/>
                    <a:pt x="89" y="85"/>
                  </a:cubicBezTo>
                  <a:cubicBezTo>
                    <a:pt x="89" y="85"/>
                    <a:pt x="89" y="85"/>
                    <a:pt x="89" y="85"/>
                  </a:cubicBezTo>
                  <a:cubicBezTo>
                    <a:pt x="92" y="81"/>
                    <a:pt x="94" y="77"/>
                    <a:pt x="96" y="73"/>
                  </a:cubicBezTo>
                  <a:cubicBezTo>
                    <a:pt x="97" y="71"/>
                    <a:pt x="100" y="67"/>
                    <a:pt x="102" y="60"/>
                  </a:cubicBezTo>
                  <a:cubicBezTo>
                    <a:pt x="104" y="52"/>
                    <a:pt x="106" y="41"/>
                    <a:pt x="103" y="27"/>
                  </a:cubicBezTo>
                  <a:cubicBezTo>
                    <a:pt x="101" y="21"/>
                    <a:pt x="102" y="16"/>
                    <a:pt x="104" y="12"/>
                  </a:cubicBezTo>
                  <a:cubicBezTo>
                    <a:pt x="108" y="6"/>
                    <a:pt x="117" y="5"/>
                    <a:pt x="117" y="5"/>
                  </a:cubicBezTo>
                  <a:cubicBezTo>
                    <a:pt x="119" y="4"/>
                    <a:pt x="120" y="3"/>
                    <a:pt x="119" y="2"/>
                  </a:cubicBezTo>
                  <a:cubicBezTo>
                    <a:pt x="119" y="1"/>
                    <a:pt x="118" y="0"/>
                    <a:pt x="117" y="0"/>
                  </a:cubicBezTo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14" name="组 313" descr="针和狗脚印图标">
            <a:extLst>
              <a:ext uri="{FF2B5EF4-FFF2-40B4-BE49-F238E27FC236}">
                <a16:creationId xmlns:a16="http://schemas.microsoft.com/office/drawing/2014/main" id="{1BC0E647-C74F-4984-8F07-D3CD65AF86FD}"/>
              </a:ext>
            </a:extLst>
          </p:cNvPr>
          <p:cNvGrpSpPr/>
          <p:nvPr/>
        </p:nvGrpSpPr>
        <p:grpSpPr>
          <a:xfrm>
            <a:off x="500062" y="8045450"/>
            <a:ext cx="631825" cy="631825"/>
            <a:chOff x="500062" y="8045450"/>
            <a:chExt cx="631825" cy="631825"/>
          </a:xfrm>
        </p:grpSpPr>
        <p:sp>
          <p:nvSpPr>
            <p:cNvPr id="68" name="椭圆形 59">
              <a:extLst>
                <a:ext uri="{FF2B5EF4-FFF2-40B4-BE49-F238E27FC236}">
                  <a16:creationId xmlns:a16="http://schemas.microsoft.com/office/drawing/2014/main" id="{FF3834C6-9ED2-40E8-8922-9A236D49D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62" y="8045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58" name="组 157">
              <a:extLst>
                <a:ext uri="{FF2B5EF4-FFF2-40B4-BE49-F238E27FC236}">
                  <a16:creationId xmlns:a16="http://schemas.microsoft.com/office/drawing/2014/main" id="{1069EDA5-659D-4333-AFB4-F9FB28A21B84}"/>
                </a:ext>
              </a:extLst>
            </p:cNvPr>
            <p:cNvGrpSpPr/>
            <p:nvPr/>
          </p:nvGrpSpPr>
          <p:grpSpPr>
            <a:xfrm>
              <a:off x="601662" y="8147050"/>
              <a:ext cx="381000" cy="377825"/>
              <a:chOff x="601662" y="8147050"/>
              <a:chExt cx="381000" cy="377825"/>
            </a:xfrm>
            <a:solidFill>
              <a:schemeClr val="tx2">
                <a:alpha val="50000"/>
              </a:schemeClr>
            </a:solidFill>
          </p:grpSpPr>
          <p:sp>
            <p:nvSpPr>
              <p:cNvPr id="159" name="任意多边形(F) 147">
                <a:extLst>
                  <a:ext uri="{FF2B5EF4-FFF2-40B4-BE49-F238E27FC236}">
                    <a16:creationId xmlns:a16="http://schemas.microsoft.com/office/drawing/2014/main" id="{C0720846-B251-4490-8DD8-9BF0A0BB62A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601662" y="8147050"/>
                <a:ext cx="381000" cy="377825"/>
              </a:xfrm>
              <a:custGeom>
                <a:avLst/>
                <a:gdLst>
                  <a:gd name="T0" fmla="*/ 30 w 120"/>
                  <a:gd name="T1" fmla="*/ 79 h 119"/>
                  <a:gd name="T2" fmla="*/ 67 w 120"/>
                  <a:gd name="T3" fmla="*/ 63 h 119"/>
                  <a:gd name="T4" fmla="*/ 57 w 120"/>
                  <a:gd name="T5" fmla="*/ 69 h 119"/>
                  <a:gd name="T6" fmla="*/ 53 w 120"/>
                  <a:gd name="T7" fmla="*/ 69 h 119"/>
                  <a:gd name="T8" fmla="*/ 55 w 120"/>
                  <a:gd name="T9" fmla="*/ 75 h 119"/>
                  <a:gd name="T10" fmla="*/ 46 w 120"/>
                  <a:gd name="T11" fmla="*/ 80 h 119"/>
                  <a:gd name="T12" fmla="*/ 43 w 120"/>
                  <a:gd name="T13" fmla="*/ 80 h 119"/>
                  <a:gd name="T14" fmla="*/ 45 w 120"/>
                  <a:gd name="T15" fmla="*/ 85 h 119"/>
                  <a:gd name="T16" fmla="*/ 30 w 120"/>
                  <a:gd name="T17" fmla="*/ 90 h 119"/>
                  <a:gd name="T18" fmla="*/ 76 w 120"/>
                  <a:gd name="T19" fmla="*/ 32 h 119"/>
                  <a:gd name="T20" fmla="*/ 80 w 120"/>
                  <a:gd name="T21" fmla="*/ 50 h 119"/>
                  <a:gd name="T22" fmla="*/ 76 w 120"/>
                  <a:gd name="T23" fmla="*/ 47 h 119"/>
                  <a:gd name="T24" fmla="*/ 75 w 120"/>
                  <a:gd name="T25" fmla="*/ 52 h 119"/>
                  <a:gd name="T26" fmla="*/ 72 w 120"/>
                  <a:gd name="T27" fmla="*/ 58 h 119"/>
                  <a:gd name="T28" fmla="*/ 87 w 120"/>
                  <a:gd name="T29" fmla="*/ 36 h 119"/>
                  <a:gd name="T30" fmla="*/ 83 w 120"/>
                  <a:gd name="T31" fmla="*/ 32 h 119"/>
                  <a:gd name="T32" fmla="*/ 109 w 120"/>
                  <a:gd name="T33" fmla="*/ 12 h 119"/>
                  <a:gd name="T34" fmla="*/ 87 w 120"/>
                  <a:gd name="T35" fmla="*/ 36 h 119"/>
                  <a:gd name="T36" fmla="*/ 101 w 120"/>
                  <a:gd name="T37" fmla="*/ 1 h 119"/>
                  <a:gd name="T38" fmla="*/ 103 w 120"/>
                  <a:gd name="T39" fmla="*/ 6 h 119"/>
                  <a:gd name="T40" fmla="*/ 78 w 120"/>
                  <a:gd name="T41" fmla="*/ 27 h 119"/>
                  <a:gd name="T42" fmla="*/ 75 w 120"/>
                  <a:gd name="T43" fmla="*/ 24 h 119"/>
                  <a:gd name="T44" fmla="*/ 73 w 120"/>
                  <a:gd name="T45" fmla="*/ 29 h 119"/>
                  <a:gd name="T46" fmla="*/ 25 w 120"/>
                  <a:gd name="T47" fmla="*/ 78 h 119"/>
                  <a:gd name="T48" fmla="*/ 1 w 120"/>
                  <a:gd name="T49" fmla="*/ 115 h 119"/>
                  <a:gd name="T50" fmla="*/ 2 w 120"/>
                  <a:gd name="T51" fmla="*/ 119 h 119"/>
                  <a:gd name="T52" fmla="*/ 28 w 120"/>
                  <a:gd name="T53" fmla="*/ 95 h 119"/>
                  <a:gd name="T54" fmla="*/ 43 w 120"/>
                  <a:gd name="T55" fmla="*/ 94 h 119"/>
                  <a:gd name="T56" fmla="*/ 92 w 120"/>
                  <a:gd name="T57" fmla="*/ 47 h 119"/>
                  <a:gd name="T58" fmla="*/ 94 w 120"/>
                  <a:gd name="T59" fmla="*/ 43 h 119"/>
                  <a:gd name="T60" fmla="*/ 113 w 120"/>
                  <a:gd name="T61" fmla="*/ 16 h 119"/>
                  <a:gd name="T62" fmla="*/ 117 w 120"/>
                  <a:gd name="T63" fmla="*/ 19 h 119"/>
                  <a:gd name="T64" fmla="*/ 119 w 120"/>
                  <a:gd name="T65" fmla="*/ 15 h 119"/>
                  <a:gd name="T66" fmla="*/ 103 w 120"/>
                  <a:gd name="T67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0" h="119">
                    <a:moveTo>
                      <a:pt x="30" y="90"/>
                    </a:moveTo>
                    <a:cubicBezTo>
                      <a:pt x="30" y="79"/>
                      <a:pt x="30" y="79"/>
                      <a:pt x="30" y="79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67" y="63"/>
                      <a:pt x="67" y="63"/>
                      <a:pt x="67" y="63"/>
                    </a:cubicBezTo>
                    <a:cubicBezTo>
                      <a:pt x="59" y="71"/>
                      <a:pt x="59" y="71"/>
                      <a:pt x="59" y="71"/>
                    </a:cubicBezTo>
                    <a:cubicBezTo>
                      <a:pt x="57" y="69"/>
                      <a:pt x="57" y="69"/>
                      <a:pt x="57" y="69"/>
                    </a:cubicBezTo>
                    <a:cubicBezTo>
                      <a:pt x="56" y="69"/>
                      <a:pt x="56" y="69"/>
                      <a:pt x="55" y="69"/>
                    </a:cubicBezTo>
                    <a:cubicBezTo>
                      <a:pt x="55" y="69"/>
                      <a:pt x="54" y="69"/>
                      <a:pt x="53" y="69"/>
                    </a:cubicBezTo>
                    <a:cubicBezTo>
                      <a:pt x="52" y="70"/>
                      <a:pt x="52" y="72"/>
                      <a:pt x="53" y="73"/>
                    </a:cubicBezTo>
                    <a:cubicBezTo>
                      <a:pt x="55" y="75"/>
                      <a:pt x="55" y="75"/>
                      <a:pt x="55" y="75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6" y="79"/>
                      <a:pt x="45" y="79"/>
                      <a:pt x="45" y="79"/>
                    </a:cubicBezTo>
                    <a:cubicBezTo>
                      <a:pt x="44" y="79"/>
                      <a:pt x="43" y="79"/>
                      <a:pt x="43" y="80"/>
                    </a:cubicBezTo>
                    <a:cubicBezTo>
                      <a:pt x="42" y="81"/>
                      <a:pt x="42" y="82"/>
                      <a:pt x="43" y="83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40" y="90"/>
                      <a:pt x="40" y="90"/>
                      <a:pt x="40" y="90"/>
                    </a:cubicBezTo>
                    <a:cubicBezTo>
                      <a:pt x="30" y="90"/>
                      <a:pt x="30" y="90"/>
                      <a:pt x="30" y="90"/>
                    </a:cubicBezTo>
                    <a:moveTo>
                      <a:pt x="51" y="58"/>
                    </a:moveTo>
                    <a:cubicBezTo>
                      <a:pt x="76" y="32"/>
                      <a:pt x="76" y="32"/>
                      <a:pt x="76" y="3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80" y="50"/>
                      <a:pt x="80" y="50"/>
                      <a:pt x="80" y="50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78" y="48"/>
                      <a:pt x="77" y="47"/>
                      <a:pt x="76" y="47"/>
                    </a:cubicBezTo>
                    <a:cubicBezTo>
                      <a:pt x="76" y="47"/>
                      <a:pt x="75" y="48"/>
                      <a:pt x="75" y="48"/>
                    </a:cubicBezTo>
                    <a:cubicBezTo>
                      <a:pt x="74" y="49"/>
                      <a:pt x="74" y="51"/>
                      <a:pt x="75" y="52"/>
                    </a:cubicBezTo>
                    <a:cubicBezTo>
                      <a:pt x="76" y="53"/>
                      <a:pt x="76" y="53"/>
                      <a:pt x="76" y="53"/>
                    </a:cubicBezTo>
                    <a:cubicBezTo>
                      <a:pt x="72" y="58"/>
                      <a:pt x="72" y="58"/>
                      <a:pt x="72" y="58"/>
                    </a:cubicBezTo>
                    <a:cubicBezTo>
                      <a:pt x="51" y="58"/>
                      <a:pt x="51" y="58"/>
                      <a:pt x="51" y="58"/>
                    </a:cubicBezTo>
                    <a:moveTo>
                      <a:pt x="87" y="36"/>
                    </a:moveTo>
                    <a:cubicBezTo>
                      <a:pt x="86" y="35"/>
                      <a:pt x="86" y="35"/>
                      <a:pt x="86" y="35"/>
                    </a:cubicBezTo>
                    <a:cubicBezTo>
                      <a:pt x="83" y="32"/>
                      <a:pt x="83" y="32"/>
                      <a:pt x="83" y="32"/>
                    </a:cubicBezTo>
                    <a:cubicBezTo>
                      <a:pt x="106" y="9"/>
                      <a:pt x="106" y="9"/>
                      <a:pt x="106" y="9"/>
                    </a:cubicBezTo>
                    <a:cubicBezTo>
                      <a:pt x="109" y="12"/>
                      <a:pt x="109" y="12"/>
                      <a:pt x="109" y="12"/>
                    </a:cubicBezTo>
                    <a:cubicBezTo>
                      <a:pt x="110" y="13"/>
                      <a:pt x="110" y="13"/>
                      <a:pt x="110" y="13"/>
                    </a:cubicBezTo>
                    <a:cubicBezTo>
                      <a:pt x="87" y="36"/>
                      <a:pt x="87" y="36"/>
                      <a:pt x="87" y="36"/>
                    </a:cubicBezTo>
                    <a:moveTo>
                      <a:pt x="103" y="0"/>
                    </a:moveTo>
                    <a:cubicBezTo>
                      <a:pt x="102" y="0"/>
                      <a:pt x="102" y="0"/>
                      <a:pt x="101" y="1"/>
                    </a:cubicBezTo>
                    <a:cubicBezTo>
                      <a:pt x="100" y="1"/>
                      <a:pt x="100" y="3"/>
                      <a:pt x="101" y="4"/>
                    </a:cubicBezTo>
                    <a:cubicBezTo>
                      <a:pt x="103" y="6"/>
                      <a:pt x="103" y="6"/>
                      <a:pt x="103" y="6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78" y="27"/>
                      <a:pt x="78" y="27"/>
                      <a:pt x="78" y="27"/>
                    </a:cubicBezTo>
                    <a:cubicBezTo>
                      <a:pt x="76" y="25"/>
                      <a:pt x="76" y="25"/>
                      <a:pt x="76" y="25"/>
                    </a:cubicBezTo>
                    <a:cubicBezTo>
                      <a:pt x="76" y="25"/>
                      <a:pt x="75" y="24"/>
                      <a:pt x="75" y="24"/>
                    </a:cubicBezTo>
                    <a:cubicBezTo>
                      <a:pt x="74" y="24"/>
                      <a:pt x="73" y="25"/>
                      <a:pt x="73" y="25"/>
                    </a:cubicBezTo>
                    <a:cubicBezTo>
                      <a:pt x="72" y="26"/>
                      <a:pt x="72" y="28"/>
                      <a:pt x="73" y="29"/>
                    </a:cubicBezTo>
                    <a:cubicBezTo>
                      <a:pt x="25" y="76"/>
                      <a:pt x="25" y="76"/>
                      <a:pt x="25" y="76"/>
                    </a:cubicBezTo>
                    <a:cubicBezTo>
                      <a:pt x="25" y="77"/>
                      <a:pt x="25" y="77"/>
                      <a:pt x="25" y="78"/>
                    </a:cubicBezTo>
                    <a:cubicBezTo>
                      <a:pt x="25" y="91"/>
                      <a:pt x="25" y="91"/>
                      <a:pt x="25" y="91"/>
                    </a:cubicBezTo>
                    <a:cubicBezTo>
                      <a:pt x="1" y="115"/>
                      <a:pt x="1" y="115"/>
                      <a:pt x="1" y="115"/>
                    </a:cubicBezTo>
                    <a:cubicBezTo>
                      <a:pt x="0" y="116"/>
                      <a:pt x="0" y="118"/>
                      <a:pt x="1" y="119"/>
                    </a:cubicBezTo>
                    <a:cubicBezTo>
                      <a:pt x="1" y="119"/>
                      <a:pt x="2" y="119"/>
                      <a:pt x="2" y="119"/>
                    </a:cubicBezTo>
                    <a:cubicBezTo>
                      <a:pt x="3" y="119"/>
                      <a:pt x="4" y="119"/>
                      <a:pt x="4" y="119"/>
                    </a:cubicBezTo>
                    <a:cubicBezTo>
                      <a:pt x="28" y="95"/>
                      <a:pt x="28" y="95"/>
                      <a:pt x="28" y="95"/>
                    </a:cubicBezTo>
                    <a:cubicBezTo>
                      <a:pt x="41" y="95"/>
                      <a:pt x="41" y="95"/>
                      <a:pt x="41" y="95"/>
                    </a:cubicBezTo>
                    <a:cubicBezTo>
                      <a:pt x="42" y="95"/>
                      <a:pt x="42" y="94"/>
                      <a:pt x="43" y="94"/>
                    </a:cubicBezTo>
                    <a:cubicBezTo>
                      <a:pt x="90" y="46"/>
                      <a:pt x="90" y="46"/>
                      <a:pt x="90" y="46"/>
                    </a:cubicBezTo>
                    <a:cubicBezTo>
                      <a:pt x="91" y="47"/>
                      <a:pt x="92" y="47"/>
                      <a:pt x="92" y="47"/>
                    </a:cubicBezTo>
                    <a:cubicBezTo>
                      <a:pt x="93" y="47"/>
                      <a:pt x="94" y="47"/>
                      <a:pt x="94" y="46"/>
                    </a:cubicBezTo>
                    <a:cubicBezTo>
                      <a:pt x="95" y="45"/>
                      <a:pt x="95" y="44"/>
                      <a:pt x="94" y="43"/>
                    </a:cubicBezTo>
                    <a:cubicBezTo>
                      <a:pt x="90" y="39"/>
                      <a:pt x="90" y="39"/>
                      <a:pt x="90" y="39"/>
                    </a:cubicBezTo>
                    <a:cubicBezTo>
                      <a:pt x="113" y="16"/>
                      <a:pt x="113" y="16"/>
                      <a:pt x="113" y="16"/>
                    </a:cubicBezTo>
                    <a:cubicBezTo>
                      <a:pt x="115" y="18"/>
                      <a:pt x="115" y="18"/>
                      <a:pt x="115" y="18"/>
                    </a:cubicBezTo>
                    <a:cubicBezTo>
                      <a:pt x="116" y="19"/>
                      <a:pt x="116" y="19"/>
                      <a:pt x="117" y="19"/>
                    </a:cubicBezTo>
                    <a:cubicBezTo>
                      <a:pt x="118" y="19"/>
                      <a:pt x="118" y="19"/>
                      <a:pt x="119" y="18"/>
                    </a:cubicBezTo>
                    <a:cubicBezTo>
                      <a:pt x="120" y="17"/>
                      <a:pt x="120" y="16"/>
                      <a:pt x="119" y="15"/>
                    </a:cubicBezTo>
                    <a:cubicBezTo>
                      <a:pt x="105" y="1"/>
                      <a:pt x="105" y="1"/>
                      <a:pt x="105" y="1"/>
                    </a:cubicBezTo>
                    <a:cubicBezTo>
                      <a:pt x="104" y="0"/>
                      <a:pt x="103" y="0"/>
                      <a:pt x="10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0" name="任意多边形(F) 148">
                <a:extLst>
                  <a:ext uri="{FF2B5EF4-FFF2-40B4-BE49-F238E27FC236}">
                    <a16:creationId xmlns:a16="http://schemas.microsoft.com/office/drawing/2014/main" id="{9A25E4F1-C763-49FF-ACEC-26C171D232C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839787" y="8432800"/>
                <a:ext cx="107950" cy="88900"/>
              </a:xfrm>
              <a:custGeom>
                <a:avLst/>
                <a:gdLst>
                  <a:gd name="T0" fmla="*/ 5 w 34"/>
                  <a:gd name="T1" fmla="*/ 23 h 28"/>
                  <a:gd name="T2" fmla="*/ 5 w 34"/>
                  <a:gd name="T3" fmla="*/ 17 h 28"/>
                  <a:gd name="T4" fmla="*/ 17 w 34"/>
                  <a:gd name="T5" fmla="*/ 5 h 28"/>
                  <a:gd name="T6" fmla="*/ 29 w 34"/>
                  <a:gd name="T7" fmla="*/ 17 h 28"/>
                  <a:gd name="T8" fmla="*/ 29 w 34"/>
                  <a:gd name="T9" fmla="*/ 23 h 28"/>
                  <a:gd name="T10" fmla="*/ 29 w 34"/>
                  <a:gd name="T11" fmla="*/ 23 h 28"/>
                  <a:gd name="T12" fmla="*/ 25 w 34"/>
                  <a:gd name="T13" fmla="*/ 22 h 28"/>
                  <a:gd name="T14" fmla="*/ 17 w 34"/>
                  <a:gd name="T15" fmla="*/ 20 h 28"/>
                  <a:gd name="T16" fmla="*/ 9 w 34"/>
                  <a:gd name="T17" fmla="*/ 22 h 28"/>
                  <a:gd name="T18" fmla="*/ 5 w 34"/>
                  <a:gd name="T19" fmla="*/ 23 h 28"/>
                  <a:gd name="T20" fmla="*/ 17 w 34"/>
                  <a:gd name="T21" fmla="*/ 0 h 28"/>
                  <a:gd name="T22" fmla="*/ 0 w 34"/>
                  <a:gd name="T23" fmla="*/ 17 h 28"/>
                  <a:gd name="T24" fmla="*/ 1 w 34"/>
                  <a:gd name="T25" fmla="*/ 25 h 28"/>
                  <a:gd name="T26" fmla="*/ 5 w 34"/>
                  <a:gd name="T27" fmla="*/ 28 h 28"/>
                  <a:gd name="T28" fmla="*/ 11 w 34"/>
                  <a:gd name="T29" fmla="*/ 26 h 28"/>
                  <a:gd name="T30" fmla="*/ 17 w 34"/>
                  <a:gd name="T31" fmla="*/ 25 h 28"/>
                  <a:gd name="T32" fmla="*/ 23 w 34"/>
                  <a:gd name="T33" fmla="*/ 26 h 28"/>
                  <a:gd name="T34" fmla="*/ 29 w 34"/>
                  <a:gd name="T35" fmla="*/ 28 h 28"/>
                  <a:gd name="T36" fmla="*/ 33 w 34"/>
                  <a:gd name="T37" fmla="*/ 25 h 28"/>
                  <a:gd name="T38" fmla="*/ 34 w 34"/>
                  <a:gd name="T39" fmla="*/ 17 h 28"/>
                  <a:gd name="T40" fmla="*/ 17 w 34"/>
                  <a:gd name="T4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" h="28">
                    <a:moveTo>
                      <a:pt x="5" y="23"/>
                    </a:moveTo>
                    <a:cubicBezTo>
                      <a:pt x="5" y="23"/>
                      <a:pt x="5" y="21"/>
                      <a:pt x="5" y="17"/>
                    </a:cubicBezTo>
                    <a:cubicBezTo>
                      <a:pt x="5" y="10"/>
                      <a:pt x="10" y="5"/>
                      <a:pt x="17" y="5"/>
                    </a:cubicBezTo>
                    <a:cubicBezTo>
                      <a:pt x="24" y="5"/>
                      <a:pt x="29" y="10"/>
                      <a:pt x="29" y="17"/>
                    </a:cubicBezTo>
                    <a:cubicBezTo>
                      <a:pt x="29" y="21"/>
                      <a:pt x="29" y="23"/>
                      <a:pt x="29" y="23"/>
                    </a:cubicBezTo>
                    <a:cubicBezTo>
                      <a:pt x="29" y="23"/>
                      <a:pt x="29" y="23"/>
                      <a:pt x="29" y="23"/>
                    </a:cubicBezTo>
                    <a:cubicBezTo>
                      <a:pt x="28" y="23"/>
                      <a:pt x="27" y="22"/>
                      <a:pt x="25" y="22"/>
                    </a:cubicBezTo>
                    <a:cubicBezTo>
                      <a:pt x="23" y="21"/>
                      <a:pt x="20" y="20"/>
                      <a:pt x="17" y="20"/>
                    </a:cubicBezTo>
                    <a:cubicBezTo>
                      <a:pt x="14" y="20"/>
                      <a:pt x="11" y="21"/>
                      <a:pt x="9" y="22"/>
                    </a:cubicBezTo>
                    <a:cubicBezTo>
                      <a:pt x="7" y="22"/>
                      <a:pt x="6" y="23"/>
                      <a:pt x="5" y="23"/>
                    </a:cubicBezTo>
                    <a:moveTo>
                      <a:pt x="17" y="0"/>
                    </a:moveTo>
                    <a:cubicBezTo>
                      <a:pt x="7" y="0"/>
                      <a:pt x="0" y="7"/>
                      <a:pt x="0" y="17"/>
                    </a:cubicBezTo>
                    <a:cubicBezTo>
                      <a:pt x="0" y="21"/>
                      <a:pt x="0" y="23"/>
                      <a:pt x="1" y="25"/>
                    </a:cubicBezTo>
                    <a:cubicBezTo>
                      <a:pt x="2" y="28"/>
                      <a:pt x="4" y="28"/>
                      <a:pt x="5" y="28"/>
                    </a:cubicBezTo>
                    <a:cubicBezTo>
                      <a:pt x="7" y="28"/>
                      <a:pt x="9" y="27"/>
                      <a:pt x="11" y="26"/>
                    </a:cubicBezTo>
                    <a:cubicBezTo>
                      <a:pt x="13" y="26"/>
                      <a:pt x="15" y="25"/>
                      <a:pt x="17" y="25"/>
                    </a:cubicBezTo>
                    <a:cubicBezTo>
                      <a:pt x="19" y="25"/>
                      <a:pt x="21" y="25"/>
                      <a:pt x="23" y="26"/>
                    </a:cubicBezTo>
                    <a:cubicBezTo>
                      <a:pt x="25" y="27"/>
                      <a:pt x="27" y="28"/>
                      <a:pt x="29" y="28"/>
                    </a:cubicBezTo>
                    <a:cubicBezTo>
                      <a:pt x="31" y="28"/>
                      <a:pt x="32" y="27"/>
                      <a:pt x="33" y="25"/>
                    </a:cubicBezTo>
                    <a:cubicBezTo>
                      <a:pt x="34" y="23"/>
                      <a:pt x="34" y="21"/>
                      <a:pt x="34" y="17"/>
                    </a:cubicBezTo>
                    <a:cubicBezTo>
                      <a:pt x="34" y="7"/>
                      <a:pt x="27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1" name="任意多边形(F) 149">
                <a:extLst>
                  <a:ext uri="{FF2B5EF4-FFF2-40B4-BE49-F238E27FC236}">
                    <a16:creationId xmlns:a16="http://schemas.microsoft.com/office/drawing/2014/main" id="{9F0C47EA-0443-4792-924D-8309099A35F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893762" y="8369300"/>
                <a:ext cx="85725" cy="95250"/>
              </a:xfrm>
              <a:custGeom>
                <a:avLst/>
                <a:gdLst>
                  <a:gd name="T0" fmla="*/ 20 w 27"/>
                  <a:gd name="T1" fmla="*/ 25 h 30"/>
                  <a:gd name="T2" fmla="*/ 17 w 27"/>
                  <a:gd name="T3" fmla="*/ 20 h 30"/>
                  <a:gd name="T4" fmla="*/ 20 w 27"/>
                  <a:gd name="T5" fmla="*/ 15 h 30"/>
                  <a:gd name="T6" fmla="*/ 22 w 27"/>
                  <a:gd name="T7" fmla="*/ 20 h 30"/>
                  <a:gd name="T8" fmla="*/ 20 w 27"/>
                  <a:gd name="T9" fmla="*/ 25 h 30"/>
                  <a:gd name="T10" fmla="*/ 7 w 27"/>
                  <a:gd name="T11" fmla="*/ 15 h 30"/>
                  <a:gd name="T12" fmla="*/ 5 w 27"/>
                  <a:gd name="T13" fmla="*/ 10 h 30"/>
                  <a:gd name="T14" fmla="*/ 7 w 27"/>
                  <a:gd name="T15" fmla="*/ 5 h 30"/>
                  <a:gd name="T16" fmla="*/ 10 w 27"/>
                  <a:gd name="T17" fmla="*/ 10 h 30"/>
                  <a:gd name="T18" fmla="*/ 7 w 27"/>
                  <a:gd name="T19" fmla="*/ 15 h 30"/>
                  <a:gd name="T20" fmla="*/ 7 w 27"/>
                  <a:gd name="T21" fmla="*/ 0 h 30"/>
                  <a:gd name="T22" fmla="*/ 0 w 27"/>
                  <a:gd name="T23" fmla="*/ 10 h 30"/>
                  <a:gd name="T24" fmla="*/ 7 w 27"/>
                  <a:gd name="T25" fmla="*/ 20 h 30"/>
                  <a:gd name="T26" fmla="*/ 13 w 27"/>
                  <a:gd name="T27" fmla="*/ 17 h 30"/>
                  <a:gd name="T28" fmla="*/ 12 w 27"/>
                  <a:gd name="T29" fmla="*/ 20 h 30"/>
                  <a:gd name="T30" fmla="*/ 20 w 27"/>
                  <a:gd name="T31" fmla="*/ 30 h 30"/>
                  <a:gd name="T32" fmla="*/ 27 w 27"/>
                  <a:gd name="T33" fmla="*/ 20 h 30"/>
                  <a:gd name="T34" fmla="*/ 20 w 27"/>
                  <a:gd name="T35" fmla="*/ 10 h 30"/>
                  <a:gd name="T36" fmla="*/ 15 w 27"/>
                  <a:gd name="T37" fmla="*/ 13 h 30"/>
                  <a:gd name="T38" fmla="*/ 15 w 27"/>
                  <a:gd name="T39" fmla="*/ 10 h 30"/>
                  <a:gd name="T40" fmla="*/ 7 w 27"/>
                  <a:gd name="T4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30">
                    <a:moveTo>
                      <a:pt x="20" y="25"/>
                    </a:moveTo>
                    <a:cubicBezTo>
                      <a:pt x="19" y="25"/>
                      <a:pt x="17" y="23"/>
                      <a:pt x="17" y="20"/>
                    </a:cubicBezTo>
                    <a:cubicBezTo>
                      <a:pt x="17" y="17"/>
                      <a:pt x="19" y="15"/>
                      <a:pt x="20" y="15"/>
                    </a:cubicBezTo>
                    <a:cubicBezTo>
                      <a:pt x="21" y="15"/>
                      <a:pt x="22" y="17"/>
                      <a:pt x="22" y="20"/>
                    </a:cubicBezTo>
                    <a:cubicBezTo>
                      <a:pt x="22" y="23"/>
                      <a:pt x="21" y="25"/>
                      <a:pt x="20" y="25"/>
                    </a:cubicBezTo>
                    <a:moveTo>
                      <a:pt x="7" y="15"/>
                    </a:moveTo>
                    <a:cubicBezTo>
                      <a:pt x="6" y="15"/>
                      <a:pt x="5" y="13"/>
                      <a:pt x="5" y="10"/>
                    </a:cubicBezTo>
                    <a:cubicBezTo>
                      <a:pt x="5" y="7"/>
                      <a:pt x="6" y="5"/>
                      <a:pt x="7" y="5"/>
                    </a:cubicBezTo>
                    <a:cubicBezTo>
                      <a:pt x="8" y="5"/>
                      <a:pt x="10" y="7"/>
                      <a:pt x="10" y="10"/>
                    </a:cubicBezTo>
                    <a:cubicBezTo>
                      <a:pt x="10" y="13"/>
                      <a:pt x="8" y="15"/>
                      <a:pt x="7" y="15"/>
                    </a:cubicBezTo>
                    <a:moveTo>
                      <a:pt x="7" y="0"/>
                    </a:moveTo>
                    <a:cubicBezTo>
                      <a:pt x="3" y="0"/>
                      <a:pt x="0" y="4"/>
                      <a:pt x="0" y="10"/>
                    </a:cubicBezTo>
                    <a:cubicBezTo>
                      <a:pt x="0" y="15"/>
                      <a:pt x="3" y="20"/>
                      <a:pt x="7" y="20"/>
                    </a:cubicBezTo>
                    <a:cubicBezTo>
                      <a:pt x="10" y="20"/>
                      <a:pt x="11" y="19"/>
                      <a:pt x="13" y="17"/>
                    </a:cubicBezTo>
                    <a:cubicBezTo>
                      <a:pt x="13" y="18"/>
                      <a:pt x="12" y="19"/>
                      <a:pt x="12" y="20"/>
                    </a:cubicBezTo>
                    <a:cubicBezTo>
                      <a:pt x="12" y="25"/>
                      <a:pt x="16" y="30"/>
                      <a:pt x="20" y="30"/>
                    </a:cubicBezTo>
                    <a:cubicBezTo>
                      <a:pt x="24" y="30"/>
                      <a:pt x="27" y="25"/>
                      <a:pt x="27" y="20"/>
                    </a:cubicBezTo>
                    <a:cubicBezTo>
                      <a:pt x="27" y="14"/>
                      <a:pt x="24" y="10"/>
                      <a:pt x="20" y="10"/>
                    </a:cubicBezTo>
                    <a:cubicBezTo>
                      <a:pt x="18" y="10"/>
                      <a:pt x="16" y="11"/>
                      <a:pt x="15" y="13"/>
                    </a:cubicBezTo>
                    <a:cubicBezTo>
                      <a:pt x="15" y="12"/>
                      <a:pt x="15" y="11"/>
                      <a:pt x="15" y="10"/>
                    </a:cubicBezTo>
                    <a:cubicBezTo>
                      <a:pt x="15" y="4"/>
                      <a:pt x="12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2" name="任意多边形(F) 150">
                <a:extLst>
                  <a:ext uri="{FF2B5EF4-FFF2-40B4-BE49-F238E27FC236}">
                    <a16:creationId xmlns:a16="http://schemas.microsoft.com/office/drawing/2014/main" id="{74514276-2096-4D41-B73B-005F40CE3643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808037" y="8369300"/>
                <a:ext cx="85725" cy="95250"/>
              </a:xfrm>
              <a:custGeom>
                <a:avLst/>
                <a:gdLst>
                  <a:gd name="T0" fmla="*/ 7 w 27"/>
                  <a:gd name="T1" fmla="*/ 25 h 30"/>
                  <a:gd name="T2" fmla="*/ 5 w 27"/>
                  <a:gd name="T3" fmla="*/ 20 h 30"/>
                  <a:gd name="T4" fmla="*/ 7 w 27"/>
                  <a:gd name="T5" fmla="*/ 15 h 30"/>
                  <a:gd name="T6" fmla="*/ 10 w 27"/>
                  <a:gd name="T7" fmla="*/ 20 h 30"/>
                  <a:gd name="T8" fmla="*/ 7 w 27"/>
                  <a:gd name="T9" fmla="*/ 25 h 30"/>
                  <a:gd name="T10" fmla="*/ 20 w 27"/>
                  <a:gd name="T11" fmla="*/ 15 h 30"/>
                  <a:gd name="T12" fmla="*/ 17 w 27"/>
                  <a:gd name="T13" fmla="*/ 10 h 30"/>
                  <a:gd name="T14" fmla="*/ 20 w 27"/>
                  <a:gd name="T15" fmla="*/ 5 h 30"/>
                  <a:gd name="T16" fmla="*/ 22 w 27"/>
                  <a:gd name="T17" fmla="*/ 10 h 30"/>
                  <a:gd name="T18" fmla="*/ 20 w 27"/>
                  <a:gd name="T19" fmla="*/ 15 h 30"/>
                  <a:gd name="T20" fmla="*/ 20 w 27"/>
                  <a:gd name="T21" fmla="*/ 0 h 30"/>
                  <a:gd name="T22" fmla="*/ 12 w 27"/>
                  <a:gd name="T23" fmla="*/ 10 h 30"/>
                  <a:gd name="T24" fmla="*/ 12 w 27"/>
                  <a:gd name="T25" fmla="*/ 13 h 30"/>
                  <a:gd name="T26" fmla="*/ 7 w 27"/>
                  <a:gd name="T27" fmla="*/ 10 h 30"/>
                  <a:gd name="T28" fmla="*/ 0 w 27"/>
                  <a:gd name="T29" fmla="*/ 20 h 30"/>
                  <a:gd name="T30" fmla="*/ 7 w 27"/>
                  <a:gd name="T31" fmla="*/ 30 h 30"/>
                  <a:gd name="T32" fmla="*/ 15 w 27"/>
                  <a:gd name="T33" fmla="*/ 20 h 30"/>
                  <a:gd name="T34" fmla="*/ 14 w 27"/>
                  <a:gd name="T35" fmla="*/ 17 h 30"/>
                  <a:gd name="T36" fmla="*/ 20 w 27"/>
                  <a:gd name="T37" fmla="*/ 20 h 30"/>
                  <a:gd name="T38" fmla="*/ 27 w 27"/>
                  <a:gd name="T39" fmla="*/ 10 h 30"/>
                  <a:gd name="T40" fmla="*/ 20 w 27"/>
                  <a:gd name="T4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30">
                    <a:moveTo>
                      <a:pt x="7" y="25"/>
                    </a:moveTo>
                    <a:cubicBezTo>
                      <a:pt x="6" y="25"/>
                      <a:pt x="5" y="23"/>
                      <a:pt x="5" y="20"/>
                    </a:cubicBezTo>
                    <a:cubicBezTo>
                      <a:pt x="5" y="17"/>
                      <a:pt x="6" y="15"/>
                      <a:pt x="7" y="15"/>
                    </a:cubicBezTo>
                    <a:cubicBezTo>
                      <a:pt x="8" y="15"/>
                      <a:pt x="10" y="17"/>
                      <a:pt x="10" y="20"/>
                    </a:cubicBezTo>
                    <a:cubicBezTo>
                      <a:pt x="10" y="23"/>
                      <a:pt x="8" y="25"/>
                      <a:pt x="7" y="25"/>
                    </a:cubicBezTo>
                    <a:moveTo>
                      <a:pt x="20" y="15"/>
                    </a:moveTo>
                    <a:cubicBezTo>
                      <a:pt x="19" y="15"/>
                      <a:pt x="17" y="13"/>
                      <a:pt x="17" y="10"/>
                    </a:cubicBezTo>
                    <a:cubicBezTo>
                      <a:pt x="17" y="7"/>
                      <a:pt x="19" y="5"/>
                      <a:pt x="20" y="5"/>
                    </a:cubicBezTo>
                    <a:cubicBezTo>
                      <a:pt x="21" y="5"/>
                      <a:pt x="22" y="7"/>
                      <a:pt x="22" y="10"/>
                    </a:cubicBezTo>
                    <a:cubicBezTo>
                      <a:pt x="22" y="13"/>
                      <a:pt x="21" y="15"/>
                      <a:pt x="20" y="15"/>
                    </a:cubicBezTo>
                    <a:moveTo>
                      <a:pt x="20" y="0"/>
                    </a:moveTo>
                    <a:cubicBezTo>
                      <a:pt x="15" y="0"/>
                      <a:pt x="12" y="4"/>
                      <a:pt x="12" y="10"/>
                    </a:cubicBezTo>
                    <a:cubicBezTo>
                      <a:pt x="12" y="11"/>
                      <a:pt x="12" y="12"/>
                      <a:pt x="12" y="13"/>
                    </a:cubicBezTo>
                    <a:cubicBezTo>
                      <a:pt x="11" y="11"/>
                      <a:pt x="9" y="10"/>
                      <a:pt x="7" y="10"/>
                    </a:cubicBezTo>
                    <a:cubicBezTo>
                      <a:pt x="3" y="10"/>
                      <a:pt x="0" y="14"/>
                      <a:pt x="0" y="20"/>
                    </a:cubicBezTo>
                    <a:cubicBezTo>
                      <a:pt x="0" y="25"/>
                      <a:pt x="3" y="30"/>
                      <a:pt x="7" y="30"/>
                    </a:cubicBezTo>
                    <a:cubicBezTo>
                      <a:pt x="11" y="30"/>
                      <a:pt x="15" y="25"/>
                      <a:pt x="15" y="20"/>
                    </a:cubicBezTo>
                    <a:cubicBezTo>
                      <a:pt x="15" y="19"/>
                      <a:pt x="14" y="18"/>
                      <a:pt x="14" y="17"/>
                    </a:cubicBezTo>
                    <a:cubicBezTo>
                      <a:pt x="16" y="19"/>
                      <a:pt x="17" y="20"/>
                      <a:pt x="20" y="20"/>
                    </a:cubicBezTo>
                    <a:cubicBezTo>
                      <a:pt x="24" y="20"/>
                      <a:pt x="27" y="15"/>
                      <a:pt x="27" y="10"/>
                    </a:cubicBezTo>
                    <a:cubicBezTo>
                      <a:pt x="27" y="4"/>
                      <a:pt x="24" y="0"/>
                      <a:pt x="2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13" name="组 312" descr="鱼缸中的鱼图标">
            <a:extLst>
              <a:ext uri="{FF2B5EF4-FFF2-40B4-BE49-F238E27FC236}">
                <a16:creationId xmlns:a16="http://schemas.microsoft.com/office/drawing/2014/main" id="{994E4772-9103-43E9-B290-99B6255BCDE8}"/>
              </a:ext>
            </a:extLst>
          </p:cNvPr>
          <p:cNvGrpSpPr/>
          <p:nvPr/>
        </p:nvGrpSpPr>
        <p:grpSpPr>
          <a:xfrm>
            <a:off x="1255712" y="8045450"/>
            <a:ext cx="630238" cy="631825"/>
            <a:chOff x="1255712" y="8045450"/>
            <a:chExt cx="630238" cy="631825"/>
          </a:xfrm>
        </p:grpSpPr>
        <p:sp>
          <p:nvSpPr>
            <p:cNvPr id="69" name="椭圆形 60">
              <a:extLst>
                <a:ext uri="{FF2B5EF4-FFF2-40B4-BE49-F238E27FC236}">
                  <a16:creationId xmlns:a16="http://schemas.microsoft.com/office/drawing/2014/main" id="{E28DB8BC-3097-4DC9-8576-0A54E4DA4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712" y="8045450"/>
              <a:ext cx="630238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2" name="长方形 113">
              <a:extLst>
                <a:ext uri="{FF2B5EF4-FFF2-40B4-BE49-F238E27FC236}">
                  <a16:creationId xmlns:a16="http://schemas.microsoft.com/office/drawing/2014/main" id="{280F61FF-A703-4516-8D6C-F571D3DCA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287" y="8340725"/>
              <a:ext cx="15875" cy="15875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3" name="长方形 115">
              <a:extLst>
                <a:ext uri="{FF2B5EF4-FFF2-40B4-BE49-F238E27FC236}">
                  <a16:creationId xmlns:a16="http://schemas.microsoft.com/office/drawing/2014/main" id="{6C9FB79F-3022-4EE2-A190-9549F1DDB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7037" y="8296275"/>
              <a:ext cx="17463" cy="15875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4" name="长方形 117">
              <a:extLst>
                <a:ext uri="{FF2B5EF4-FFF2-40B4-BE49-F238E27FC236}">
                  <a16:creationId xmlns:a16="http://schemas.microsoft.com/office/drawing/2014/main" id="{683357E9-01D0-4A12-BDEF-3A071F6D5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287" y="8270875"/>
              <a:ext cx="15875" cy="15875"/>
            </a:xfrm>
            <a:prstGeom prst="rect">
              <a:avLst/>
            </a:pr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25" name="组 124">
              <a:extLst>
                <a:ext uri="{FF2B5EF4-FFF2-40B4-BE49-F238E27FC236}">
                  <a16:creationId xmlns:a16="http://schemas.microsoft.com/office/drawing/2014/main" id="{22AB3151-4BBD-4DC1-8D5B-D6DB9E38913E}"/>
                </a:ext>
              </a:extLst>
            </p:cNvPr>
            <p:cNvGrpSpPr/>
            <p:nvPr/>
          </p:nvGrpSpPr>
          <p:grpSpPr>
            <a:xfrm>
              <a:off x="1379537" y="8169275"/>
              <a:ext cx="385763" cy="384175"/>
              <a:chOff x="1379537" y="8169275"/>
              <a:chExt cx="385763" cy="384175"/>
            </a:xfrm>
            <a:solidFill>
              <a:schemeClr val="tx2">
                <a:alpha val="50000"/>
              </a:schemeClr>
            </a:solidFill>
          </p:grpSpPr>
          <p:sp>
            <p:nvSpPr>
              <p:cNvPr id="126" name="任意多边形(F) 111">
                <a:extLst>
                  <a:ext uri="{FF2B5EF4-FFF2-40B4-BE49-F238E27FC236}">
                    <a16:creationId xmlns:a16="http://schemas.microsoft.com/office/drawing/2014/main" id="{7FF7C8BA-070F-4EAD-A347-7EF38ECF0F5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379537" y="8169275"/>
                <a:ext cx="385763" cy="384175"/>
              </a:xfrm>
              <a:custGeom>
                <a:avLst/>
                <a:gdLst>
                  <a:gd name="T0" fmla="*/ 33 w 121"/>
                  <a:gd name="T1" fmla="*/ 112 h 121"/>
                  <a:gd name="T2" fmla="*/ 65 w 121"/>
                  <a:gd name="T3" fmla="*/ 108 h 121"/>
                  <a:gd name="T4" fmla="*/ 86 w 121"/>
                  <a:gd name="T5" fmla="*/ 113 h 121"/>
                  <a:gd name="T6" fmla="*/ 35 w 121"/>
                  <a:gd name="T7" fmla="*/ 116 h 121"/>
                  <a:gd name="T8" fmla="*/ 35 w 121"/>
                  <a:gd name="T9" fmla="*/ 84 h 121"/>
                  <a:gd name="T10" fmla="*/ 36 w 121"/>
                  <a:gd name="T11" fmla="*/ 86 h 121"/>
                  <a:gd name="T12" fmla="*/ 36 w 121"/>
                  <a:gd name="T13" fmla="*/ 85 h 121"/>
                  <a:gd name="T14" fmla="*/ 35 w 121"/>
                  <a:gd name="T15" fmla="*/ 83 h 121"/>
                  <a:gd name="T16" fmla="*/ 34 w 121"/>
                  <a:gd name="T17" fmla="*/ 75 h 121"/>
                  <a:gd name="T18" fmla="*/ 43 w 121"/>
                  <a:gd name="T19" fmla="*/ 84 h 121"/>
                  <a:gd name="T20" fmla="*/ 42 w 121"/>
                  <a:gd name="T21" fmla="*/ 93 h 121"/>
                  <a:gd name="T22" fmla="*/ 32 w 121"/>
                  <a:gd name="T23" fmla="*/ 100 h 121"/>
                  <a:gd name="T24" fmla="*/ 25 w 121"/>
                  <a:gd name="T25" fmla="*/ 84 h 121"/>
                  <a:gd name="T26" fmla="*/ 26 w 121"/>
                  <a:gd name="T27" fmla="*/ 78 h 121"/>
                  <a:gd name="T28" fmla="*/ 30 w 121"/>
                  <a:gd name="T29" fmla="*/ 72 h 121"/>
                  <a:gd name="T30" fmla="*/ 31 w 121"/>
                  <a:gd name="T31" fmla="*/ 86 h 121"/>
                  <a:gd name="T32" fmla="*/ 31 w 121"/>
                  <a:gd name="T33" fmla="*/ 89 h 121"/>
                  <a:gd name="T34" fmla="*/ 31 w 121"/>
                  <a:gd name="T35" fmla="*/ 91 h 121"/>
                  <a:gd name="T36" fmla="*/ 32 w 121"/>
                  <a:gd name="T37" fmla="*/ 100 h 121"/>
                  <a:gd name="T38" fmla="*/ 48 w 121"/>
                  <a:gd name="T39" fmla="*/ 86 h 121"/>
                  <a:gd name="T40" fmla="*/ 44 w 121"/>
                  <a:gd name="T41" fmla="*/ 72 h 121"/>
                  <a:gd name="T42" fmla="*/ 51 w 121"/>
                  <a:gd name="T43" fmla="*/ 78 h 121"/>
                  <a:gd name="T44" fmla="*/ 50 w 121"/>
                  <a:gd name="T45" fmla="*/ 93 h 121"/>
                  <a:gd name="T46" fmla="*/ 71 w 121"/>
                  <a:gd name="T47" fmla="*/ 35 h 121"/>
                  <a:gd name="T48" fmla="*/ 103 w 121"/>
                  <a:gd name="T49" fmla="*/ 31 h 121"/>
                  <a:gd name="T50" fmla="*/ 116 w 121"/>
                  <a:gd name="T51" fmla="*/ 61 h 121"/>
                  <a:gd name="T52" fmla="*/ 72 w 121"/>
                  <a:gd name="T53" fmla="*/ 106 h 121"/>
                  <a:gd name="T54" fmla="*/ 53 w 121"/>
                  <a:gd name="T55" fmla="*/ 100 h 121"/>
                  <a:gd name="T56" fmla="*/ 56 w 121"/>
                  <a:gd name="T57" fmla="*/ 86 h 121"/>
                  <a:gd name="T58" fmla="*/ 45 w 121"/>
                  <a:gd name="T59" fmla="*/ 58 h 121"/>
                  <a:gd name="T60" fmla="*/ 40 w 121"/>
                  <a:gd name="T61" fmla="*/ 67 h 121"/>
                  <a:gd name="T62" fmla="*/ 35 w 121"/>
                  <a:gd name="T63" fmla="*/ 65 h 121"/>
                  <a:gd name="T64" fmla="*/ 31 w 121"/>
                  <a:gd name="T65" fmla="*/ 58 h 121"/>
                  <a:gd name="T66" fmla="*/ 20 w 121"/>
                  <a:gd name="T67" fmla="*/ 86 h 121"/>
                  <a:gd name="T68" fmla="*/ 23 w 121"/>
                  <a:gd name="T69" fmla="*/ 100 h 121"/>
                  <a:gd name="T70" fmla="*/ 15 w 121"/>
                  <a:gd name="T71" fmla="*/ 31 h 121"/>
                  <a:gd name="T72" fmla="*/ 49 w 121"/>
                  <a:gd name="T73" fmla="*/ 27 h 121"/>
                  <a:gd name="T74" fmla="*/ 26 w 121"/>
                  <a:gd name="T75" fmla="*/ 30 h 121"/>
                  <a:gd name="T76" fmla="*/ 23 w 121"/>
                  <a:gd name="T77" fmla="*/ 10 h 121"/>
                  <a:gd name="T78" fmla="*/ 97 w 121"/>
                  <a:gd name="T79" fmla="*/ 10 h 121"/>
                  <a:gd name="T80" fmla="*/ 81 w 121"/>
                  <a:gd name="T81" fmla="*/ 27 h 121"/>
                  <a:gd name="T82" fmla="*/ 49 w 121"/>
                  <a:gd name="T83" fmla="*/ 22 h 121"/>
                  <a:gd name="T84" fmla="*/ 106 w 121"/>
                  <a:gd name="T85" fmla="*/ 0 h 121"/>
                  <a:gd name="T86" fmla="*/ 12 w 121"/>
                  <a:gd name="T87" fmla="*/ 4 h 121"/>
                  <a:gd name="T88" fmla="*/ 0 w 121"/>
                  <a:gd name="T89" fmla="*/ 61 h 121"/>
                  <a:gd name="T90" fmla="*/ 32 w 121"/>
                  <a:gd name="T91" fmla="*/ 121 h 121"/>
                  <a:gd name="T92" fmla="*/ 91 w 121"/>
                  <a:gd name="T93" fmla="*/ 116 h 121"/>
                  <a:gd name="T94" fmla="*/ 101 w 121"/>
                  <a:gd name="T95" fmla="*/ 13 h 121"/>
                  <a:gd name="T96" fmla="*/ 106 w 121"/>
                  <a:gd name="T9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1" h="121">
                    <a:moveTo>
                      <a:pt x="35" y="116"/>
                    </a:moveTo>
                    <a:cubicBezTo>
                      <a:pt x="35" y="115"/>
                      <a:pt x="35" y="115"/>
                      <a:pt x="35" y="115"/>
                    </a:cubicBezTo>
                    <a:cubicBezTo>
                      <a:pt x="35" y="114"/>
                      <a:pt x="34" y="113"/>
                      <a:pt x="33" y="112"/>
                    </a:cubicBezTo>
                    <a:cubicBezTo>
                      <a:pt x="30" y="110"/>
                      <a:pt x="27" y="108"/>
                      <a:pt x="23" y="105"/>
                    </a:cubicBezTo>
                    <a:cubicBezTo>
                      <a:pt x="57" y="105"/>
                      <a:pt x="57" y="105"/>
                      <a:pt x="57" y="105"/>
                    </a:cubicBezTo>
                    <a:cubicBezTo>
                      <a:pt x="60" y="105"/>
                      <a:pt x="63" y="106"/>
                      <a:pt x="65" y="108"/>
                    </a:cubicBezTo>
                    <a:cubicBezTo>
                      <a:pt x="69" y="110"/>
                      <a:pt x="69" y="110"/>
                      <a:pt x="69" y="110"/>
                    </a:cubicBezTo>
                    <a:cubicBezTo>
                      <a:pt x="72" y="112"/>
                      <a:pt x="75" y="113"/>
                      <a:pt x="78" y="113"/>
                    </a:cubicBezTo>
                    <a:cubicBezTo>
                      <a:pt x="86" y="113"/>
                      <a:pt x="86" y="113"/>
                      <a:pt x="86" y="113"/>
                    </a:cubicBezTo>
                    <a:cubicBezTo>
                      <a:pt x="86" y="113"/>
                      <a:pt x="86" y="114"/>
                      <a:pt x="86" y="115"/>
                    </a:cubicBezTo>
                    <a:cubicBezTo>
                      <a:pt x="86" y="116"/>
                      <a:pt x="86" y="116"/>
                      <a:pt x="86" y="116"/>
                    </a:cubicBezTo>
                    <a:cubicBezTo>
                      <a:pt x="35" y="116"/>
                      <a:pt x="35" y="116"/>
                      <a:pt x="35" y="116"/>
                    </a:cubicBezTo>
                    <a:moveTo>
                      <a:pt x="35" y="84"/>
                    </a:moveTo>
                    <a:cubicBezTo>
                      <a:pt x="35" y="84"/>
                      <a:pt x="35" y="84"/>
                      <a:pt x="35" y="84"/>
                    </a:cubicBezTo>
                    <a:cubicBezTo>
                      <a:pt x="35" y="84"/>
                      <a:pt x="35" y="84"/>
                      <a:pt x="35" y="84"/>
                    </a:cubicBezTo>
                    <a:moveTo>
                      <a:pt x="38" y="98"/>
                    </a:moveTo>
                    <a:cubicBezTo>
                      <a:pt x="36" y="91"/>
                      <a:pt x="36" y="91"/>
                      <a:pt x="36" y="91"/>
                    </a:cubicBezTo>
                    <a:cubicBezTo>
                      <a:pt x="36" y="89"/>
                      <a:pt x="36" y="88"/>
                      <a:pt x="36" y="86"/>
                    </a:cubicBezTo>
                    <a:cubicBezTo>
                      <a:pt x="36" y="86"/>
                      <a:pt x="36" y="86"/>
                      <a:pt x="36" y="86"/>
                    </a:cubicBezTo>
                    <a:cubicBezTo>
                      <a:pt x="36" y="86"/>
                      <a:pt x="36" y="86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6" y="84"/>
                      <a:pt x="36" y="84"/>
                      <a:pt x="36" y="84"/>
                    </a:cubicBezTo>
                    <a:cubicBezTo>
                      <a:pt x="36" y="84"/>
                      <a:pt x="36" y="84"/>
                      <a:pt x="36" y="84"/>
                    </a:cubicBezTo>
                    <a:cubicBezTo>
                      <a:pt x="35" y="83"/>
                      <a:pt x="35" y="83"/>
                      <a:pt x="35" y="83"/>
                    </a:cubicBezTo>
                    <a:cubicBezTo>
                      <a:pt x="35" y="83"/>
                      <a:pt x="35" y="83"/>
                      <a:pt x="35" y="83"/>
                    </a:cubicBezTo>
                    <a:cubicBezTo>
                      <a:pt x="35" y="82"/>
                      <a:pt x="35" y="82"/>
                      <a:pt x="34" y="82"/>
                    </a:cubicBezTo>
                    <a:cubicBezTo>
                      <a:pt x="33" y="80"/>
                      <a:pt x="33" y="77"/>
                      <a:pt x="34" y="75"/>
                    </a:cubicBezTo>
                    <a:cubicBezTo>
                      <a:pt x="37" y="71"/>
                      <a:pt x="37" y="71"/>
                      <a:pt x="37" y="71"/>
                    </a:cubicBezTo>
                    <a:cubicBezTo>
                      <a:pt x="42" y="78"/>
                      <a:pt x="42" y="78"/>
                      <a:pt x="42" y="78"/>
                    </a:cubicBezTo>
                    <a:cubicBezTo>
                      <a:pt x="43" y="80"/>
                      <a:pt x="44" y="82"/>
                      <a:pt x="43" y="84"/>
                    </a:cubicBezTo>
                    <a:cubicBezTo>
                      <a:pt x="43" y="84"/>
                      <a:pt x="43" y="84"/>
                      <a:pt x="43" y="84"/>
                    </a:cubicBezTo>
                    <a:cubicBezTo>
                      <a:pt x="42" y="86"/>
                      <a:pt x="42" y="88"/>
                      <a:pt x="42" y="90"/>
                    </a:cubicBezTo>
                    <a:cubicBezTo>
                      <a:pt x="42" y="91"/>
                      <a:pt x="42" y="93"/>
                      <a:pt x="42" y="93"/>
                    </a:cubicBezTo>
                    <a:cubicBezTo>
                      <a:pt x="42" y="95"/>
                      <a:pt x="42" y="96"/>
                      <a:pt x="41" y="97"/>
                    </a:cubicBezTo>
                    <a:cubicBezTo>
                      <a:pt x="38" y="98"/>
                      <a:pt x="38" y="98"/>
                      <a:pt x="38" y="98"/>
                    </a:cubicBezTo>
                    <a:moveTo>
                      <a:pt x="32" y="100"/>
                    </a:moveTo>
                    <a:cubicBezTo>
                      <a:pt x="27" y="97"/>
                      <a:pt x="27" y="97"/>
                      <a:pt x="27" y="97"/>
                    </a:cubicBezTo>
                    <a:cubicBezTo>
                      <a:pt x="26" y="96"/>
                      <a:pt x="26" y="95"/>
                      <a:pt x="26" y="93"/>
                    </a:cubicBezTo>
                    <a:cubicBezTo>
                      <a:pt x="26" y="91"/>
                      <a:pt x="26" y="87"/>
                      <a:pt x="25" y="84"/>
                    </a:cubicBezTo>
                    <a:cubicBezTo>
                      <a:pt x="25" y="84"/>
                      <a:pt x="25" y="84"/>
                      <a:pt x="25" y="84"/>
                    </a:cubicBezTo>
                    <a:cubicBezTo>
                      <a:pt x="24" y="82"/>
                      <a:pt x="24" y="80"/>
                      <a:pt x="25" y="78"/>
                    </a:cubicBezTo>
                    <a:cubicBezTo>
                      <a:pt x="26" y="78"/>
                      <a:pt x="26" y="78"/>
                      <a:pt x="26" y="78"/>
                    </a:cubicBezTo>
                    <a:cubicBezTo>
                      <a:pt x="30" y="67"/>
                      <a:pt x="30" y="67"/>
                      <a:pt x="30" y="67"/>
                    </a:cubicBezTo>
                    <a:cubicBezTo>
                      <a:pt x="32" y="70"/>
                      <a:pt x="32" y="70"/>
                      <a:pt x="32" y="70"/>
                    </a:cubicBezTo>
                    <a:cubicBezTo>
                      <a:pt x="30" y="72"/>
                      <a:pt x="30" y="72"/>
                      <a:pt x="30" y="72"/>
                    </a:cubicBezTo>
                    <a:cubicBezTo>
                      <a:pt x="28" y="76"/>
                      <a:pt x="28" y="81"/>
                      <a:pt x="30" y="85"/>
                    </a:cubicBezTo>
                    <a:cubicBezTo>
                      <a:pt x="31" y="85"/>
                      <a:pt x="31" y="85"/>
                      <a:pt x="31" y="86"/>
                    </a:cubicBezTo>
                    <a:cubicBezTo>
                      <a:pt x="31" y="86"/>
                      <a:pt x="31" y="86"/>
                      <a:pt x="31" y="86"/>
                    </a:cubicBezTo>
                    <a:cubicBezTo>
                      <a:pt x="31" y="86"/>
                      <a:pt x="31" y="86"/>
                      <a:pt x="31" y="86"/>
                    </a:cubicBezTo>
                    <a:cubicBezTo>
                      <a:pt x="31" y="87"/>
                      <a:pt x="31" y="87"/>
                      <a:pt x="31" y="87"/>
                    </a:cubicBezTo>
                    <a:cubicBezTo>
                      <a:pt x="31" y="87"/>
                      <a:pt x="31" y="88"/>
                      <a:pt x="31" y="89"/>
                    </a:cubicBezTo>
                    <a:cubicBezTo>
                      <a:pt x="31" y="90"/>
                      <a:pt x="31" y="90"/>
                      <a:pt x="31" y="90"/>
                    </a:cubicBezTo>
                    <a:cubicBezTo>
                      <a:pt x="31" y="90"/>
                      <a:pt x="31" y="90"/>
                      <a:pt x="31" y="90"/>
                    </a:cubicBezTo>
                    <a:cubicBezTo>
                      <a:pt x="31" y="91"/>
                      <a:pt x="31" y="91"/>
                      <a:pt x="31" y="91"/>
                    </a:cubicBezTo>
                    <a:cubicBezTo>
                      <a:pt x="31" y="91"/>
                      <a:pt x="31" y="91"/>
                      <a:pt x="31" y="91"/>
                    </a:cubicBezTo>
                    <a:cubicBezTo>
                      <a:pt x="34" y="100"/>
                      <a:pt x="34" y="100"/>
                      <a:pt x="34" y="100"/>
                    </a:cubicBezTo>
                    <a:cubicBezTo>
                      <a:pt x="32" y="100"/>
                      <a:pt x="32" y="100"/>
                      <a:pt x="32" y="100"/>
                    </a:cubicBezTo>
                    <a:moveTo>
                      <a:pt x="44" y="100"/>
                    </a:moveTo>
                    <a:cubicBezTo>
                      <a:pt x="46" y="98"/>
                      <a:pt x="47" y="95"/>
                      <a:pt x="47" y="93"/>
                    </a:cubicBezTo>
                    <a:cubicBezTo>
                      <a:pt x="47" y="90"/>
                      <a:pt x="47" y="88"/>
                      <a:pt x="48" y="86"/>
                    </a:cubicBezTo>
                    <a:cubicBezTo>
                      <a:pt x="48" y="86"/>
                      <a:pt x="48" y="86"/>
                      <a:pt x="48" y="86"/>
                    </a:cubicBezTo>
                    <a:cubicBezTo>
                      <a:pt x="49" y="82"/>
                      <a:pt x="49" y="78"/>
                      <a:pt x="46" y="76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1" y="78"/>
                      <a:pt x="51" y="78"/>
                      <a:pt x="51" y="78"/>
                    </a:cubicBezTo>
                    <a:cubicBezTo>
                      <a:pt x="52" y="80"/>
                      <a:pt x="52" y="82"/>
                      <a:pt x="51" y="84"/>
                    </a:cubicBezTo>
                    <a:cubicBezTo>
                      <a:pt x="51" y="84"/>
                      <a:pt x="51" y="84"/>
                      <a:pt x="51" y="84"/>
                    </a:cubicBezTo>
                    <a:cubicBezTo>
                      <a:pt x="50" y="87"/>
                      <a:pt x="50" y="91"/>
                      <a:pt x="50" y="93"/>
                    </a:cubicBezTo>
                    <a:cubicBezTo>
                      <a:pt x="50" y="95"/>
                      <a:pt x="50" y="96"/>
                      <a:pt x="49" y="97"/>
                    </a:cubicBezTo>
                    <a:cubicBezTo>
                      <a:pt x="44" y="100"/>
                      <a:pt x="44" y="100"/>
                      <a:pt x="44" y="100"/>
                    </a:cubicBezTo>
                    <a:moveTo>
                      <a:pt x="71" y="35"/>
                    </a:moveTo>
                    <a:cubicBezTo>
                      <a:pt x="78" y="35"/>
                      <a:pt x="81" y="33"/>
                      <a:pt x="84" y="31"/>
                    </a:cubicBezTo>
                    <a:cubicBezTo>
                      <a:pt x="87" y="29"/>
                      <a:pt x="89" y="27"/>
                      <a:pt x="94" y="27"/>
                    </a:cubicBezTo>
                    <a:cubicBezTo>
                      <a:pt x="98" y="27"/>
                      <a:pt x="101" y="29"/>
                      <a:pt x="103" y="31"/>
                    </a:cubicBezTo>
                    <a:cubicBezTo>
                      <a:pt x="104" y="31"/>
                      <a:pt x="106" y="32"/>
                      <a:pt x="107" y="33"/>
                    </a:cubicBezTo>
                    <a:cubicBezTo>
                      <a:pt x="107" y="33"/>
                      <a:pt x="107" y="33"/>
                      <a:pt x="107" y="33"/>
                    </a:cubicBezTo>
                    <a:cubicBezTo>
                      <a:pt x="113" y="41"/>
                      <a:pt x="116" y="50"/>
                      <a:pt x="116" y="61"/>
                    </a:cubicBezTo>
                    <a:cubicBezTo>
                      <a:pt x="116" y="79"/>
                      <a:pt x="107" y="97"/>
                      <a:pt x="93" y="108"/>
                    </a:cubicBezTo>
                    <a:cubicBezTo>
                      <a:pt x="78" y="108"/>
                      <a:pt x="78" y="108"/>
                      <a:pt x="78" y="108"/>
                    </a:cubicBezTo>
                    <a:cubicBezTo>
                      <a:pt x="76" y="108"/>
                      <a:pt x="74" y="107"/>
                      <a:pt x="72" y="106"/>
                    </a:cubicBezTo>
                    <a:cubicBezTo>
                      <a:pt x="68" y="104"/>
                      <a:pt x="68" y="104"/>
                      <a:pt x="68" y="104"/>
                    </a:cubicBezTo>
                    <a:cubicBezTo>
                      <a:pt x="65" y="101"/>
                      <a:pt x="61" y="100"/>
                      <a:pt x="57" y="100"/>
                    </a:cubicBezTo>
                    <a:cubicBezTo>
                      <a:pt x="53" y="100"/>
                      <a:pt x="53" y="100"/>
                      <a:pt x="53" y="100"/>
                    </a:cubicBezTo>
                    <a:cubicBezTo>
                      <a:pt x="54" y="98"/>
                      <a:pt x="55" y="96"/>
                      <a:pt x="55" y="93"/>
                    </a:cubicBezTo>
                    <a:cubicBezTo>
                      <a:pt x="55" y="90"/>
                      <a:pt x="55" y="88"/>
                      <a:pt x="56" y="86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7" y="82"/>
                      <a:pt x="57" y="79"/>
                      <a:pt x="55" y="76"/>
                    </a:cubicBezTo>
                    <a:cubicBezTo>
                      <a:pt x="47" y="60"/>
                      <a:pt x="47" y="60"/>
                      <a:pt x="47" y="60"/>
                    </a:cubicBezTo>
                    <a:cubicBezTo>
                      <a:pt x="47" y="59"/>
                      <a:pt x="46" y="58"/>
                      <a:pt x="45" y="58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44" y="58"/>
                      <a:pt x="43" y="59"/>
                      <a:pt x="43" y="60"/>
                    </a:cubicBezTo>
                    <a:cubicBezTo>
                      <a:pt x="40" y="67"/>
                      <a:pt x="40" y="67"/>
                      <a:pt x="40" y="67"/>
                    </a:cubicBezTo>
                    <a:cubicBezTo>
                      <a:pt x="39" y="65"/>
                      <a:pt x="39" y="65"/>
                      <a:pt x="39" y="65"/>
                    </a:cubicBezTo>
                    <a:cubicBezTo>
                      <a:pt x="38" y="64"/>
                      <a:pt x="38" y="64"/>
                      <a:pt x="37" y="64"/>
                    </a:cubicBezTo>
                    <a:cubicBezTo>
                      <a:pt x="36" y="64"/>
                      <a:pt x="35" y="64"/>
                      <a:pt x="35" y="65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59"/>
                      <a:pt x="32" y="58"/>
                      <a:pt x="31" y="58"/>
                    </a:cubicBezTo>
                    <a:cubicBezTo>
                      <a:pt x="31" y="58"/>
                      <a:pt x="31" y="58"/>
                      <a:pt x="31" y="58"/>
                    </a:cubicBezTo>
                    <a:cubicBezTo>
                      <a:pt x="30" y="58"/>
                      <a:pt x="29" y="59"/>
                      <a:pt x="28" y="60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19" y="79"/>
                      <a:pt x="19" y="82"/>
                      <a:pt x="20" y="86"/>
                    </a:cubicBezTo>
                    <a:cubicBezTo>
                      <a:pt x="20" y="86"/>
                      <a:pt x="20" y="86"/>
                      <a:pt x="20" y="86"/>
                    </a:cubicBezTo>
                    <a:cubicBezTo>
                      <a:pt x="21" y="88"/>
                      <a:pt x="21" y="90"/>
                      <a:pt x="21" y="93"/>
                    </a:cubicBezTo>
                    <a:cubicBezTo>
                      <a:pt x="20" y="96"/>
                      <a:pt x="21" y="98"/>
                      <a:pt x="23" y="100"/>
                    </a:cubicBezTo>
                    <a:cubicBezTo>
                      <a:pt x="19" y="100"/>
                      <a:pt x="19" y="100"/>
                      <a:pt x="19" y="100"/>
                    </a:cubicBezTo>
                    <a:cubicBezTo>
                      <a:pt x="10" y="89"/>
                      <a:pt x="5" y="75"/>
                      <a:pt x="5" y="61"/>
                    </a:cubicBezTo>
                    <a:cubicBezTo>
                      <a:pt x="5" y="49"/>
                      <a:pt x="8" y="39"/>
                      <a:pt x="15" y="31"/>
                    </a:cubicBezTo>
                    <a:cubicBezTo>
                      <a:pt x="18" y="33"/>
                      <a:pt x="21" y="35"/>
                      <a:pt x="26" y="35"/>
                    </a:cubicBezTo>
                    <a:cubicBezTo>
                      <a:pt x="33" y="35"/>
                      <a:pt x="36" y="33"/>
                      <a:pt x="39" y="31"/>
                    </a:cubicBezTo>
                    <a:cubicBezTo>
                      <a:pt x="42" y="29"/>
                      <a:pt x="44" y="27"/>
                      <a:pt x="49" y="27"/>
                    </a:cubicBezTo>
                    <a:cubicBezTo>
                      <a:pt x="54" y="27"/>
                      <a:pt x="56" y="29"/>
                      <a:pt x="59" y="31"/>
                    </a:cubicBezTo>
                    <a:cubicBezTo>
                      <a:pt x="62" y="33"/>
                      <a:pt x="65" y="35"/>
                      <a:pt x="71" y="35"/>
                    </a:cubicBezTo>
                    <a:moveTo>
                      <a:pt x="26" y="30"/>
                    </a:moveTo>
                    <a:cubicBezTo>
                      <a:pt x="22" y="30"/>
                      <a:pt x="20" y="29"/>
                      <a:pt x="18" y="27"/>
                    </a:cubicBezTo>
                    <a:cubicBezTo>
                      <a:pt x="19" y="26"/>
                      <a:pt x="20" y="26"/>
                      <a:pt x="21" y="25"/>
                    </a:cubicBezTo>
                    <a:cubicBezTo>
                      <a:pt x="26" y="21"/>
                      <a:pt x="26" y="15"/>
                      <a:pt x="23" y="10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01" y="5"/>
                      <a:pt x="101" y="5"/>
                      <a:pt x="101" y="5"/>
                    </a:cubicBezTo>
                    <a:cubicBezTo>
                      <a:pt x="97" y="10"/>
                      <a:pt x="97" y="10"/>
                      <a:pt x="97" y="10"/>
                    </a:cubicBezTo>
                    <a:cubicBezTo>
                      <a:pt x="95" y="14"/>
                      <a:pt x="94" y="19"/>
                      <a:pt x="97" y="22"/>
                    </a:cubicBezTo>
                    <a:cubicBezTo>
                      <a:pt x="96" y="22"/>
                      <a:pt x="95" y="22"/>
                      <a:pt x="94" y="22"/>
                    </a:cubicBezTo>
                    <a:cubicBezTo>
                      <a:pt x="87" y="22"/>
                      <a:pt x="84" y="24"/>
                      <a:pt x="81" y="27"/>
                    </a:cubicBezTo>
                    <a:cubicBezTo>
                      <a:pt x="78" y="28"/>
                      <a:pt x="76" y="30"/>
                      <a:pt x="71" y="30"/>
                    </a:cubicBezTo>
                    <a:cubicBezTo>
                      <a:pt x="66" y="30"/>
                      <a:pt x="64" y="28"/>
                      <a:pt x="62" y="27"/>
                    </a:cubicBezTo>
                    <a:cubicBezTo>
                      <a:pt x="59" y="24"/>
                      <a:pt x="55" y="22"/>
                      <a:pt x="49" y="22"/>
                    </a:cubicBezTo>
                    <a:cubicBezTo>
                      <a:pt x="42" y="22"/>
                      <a:pt x="39" y="24"/>
                      <a:pt x="36" y="27"/>
                    </a:cubicBezTo>
                    <a:cubicBezTo>
                      <a:pt x="34" y="28"/>
                      <a:pt x="31" y="30"/>
                      <a:pt x="26" y="30"/>
                    </a:cubicBezTo>
                    <a:moveTo>
                      <a:pt x="10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1" y="2"/>
                      <a:pt x="12" y="3"/>
                      <a:pt x="12" y="4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21" y="16"/>
                      <a:pt x="20" y="19"/>
                      <a:pt x="18" y="21"/>
                    </a:cubicBezTo>
                    <a:cubicBezTo>
                      <a:pt x="6" y="30"/>
                      <a:pt x="0" y="44"/>
                      <a:pt x="0" y="61"/>
                    </a:cubicBezTo>
                    <a:cubicBezTo>
                      <a:pt x="0" y="83"/>
                      <a:pt x="12" y="105"/>
                      <a:pt x="30" y="116"/>
                    </a:cubicBezTo>
                    <a:cubicBezTo>
                      <a:pt x="30" y="119"/>
                      <a:pt x="30" y="119"/>
                      <a:pt x="30" y="119"/>
                    </a:cubicBezTo>
                    <a:cubicBezTo>
                      <a:pt x="30" y="120"/>
                      <a:pt x="31" y="121"/>
                      <a:pt x="32" y="121"/>
                    </a:cubicBezTo>
                    <a:cubicBezTo>
                      <a:pt x="88" y="121"/>
                      <a:pt x="88" y="121"/>
                      <a:pt x="88" y="121"/>
                    </a:cubicBezTo>
                    <a:cubicBezTo>
                      <a:pt x="89" y="121"/>
                      <a:pt x="91" y="120"/>
                      <a:pt x="91" y="119"/>
                    </a:cubicBezTo>
                    <a:cubicBezTo>
                      <a:pt x="91" y="116"/>
                      <a:pt x="91" y="116"/>
                      <a:pt x="91" y="116"/>
                    </a:cubicBezTo>
                    <a:cubicBezTo>
                      <a:pt x="108" y="105"/>
                      <a:pt x="121" y="83"/>
                      <a:pt x="121" y="61"/>
                    </a:cubicBezTo>
                    <a:cubicBezTo>
                      <a:pt x="121" y="44"/>
                      <a:pt x="114" y="30"/>
                      <a:pt x="102" y="21"/>
                    </a:cubicBezTo>
                    <a:cubicBezTo>
                      <a:pt x="100" y="19"/>
                      <a:pt x="99" y="16"/>
                      <a:pt x="101" y="13"/>
                    </a:cubicBezTo>
                    <a:cubicBezTo>
                      <a:pt x="108" y="4"/>
                      <a:pt x="108" y="4"/>
                      <a:pt x="108" y="4"/>
                    </a:cubicBezTo>
                    <a:cubicBezTo>
                      <a:pt x="109" y="3"/>
                      <a:pt x="109" y="2"/>
                      <a:pt x="108" y="1"/>
                    </a:cubicBezTo>
                    <a:cubicBezTo>
                      <a:pt x="108" y="1"/>
                      <a:pt x="107" y="0"/>
                      <a:pt x="10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7" name="任意多边形(F) 112">
                <a:extLst>
                  <a:ext uri="{FF2B5EF4-FFF2-40B4-BE49-F238E27FC236}">
                    <a16:creationId xmlns:a16="http://schemas.microsoft.com/office/drawing/2014/main" id="{F8C7D02C-081D-4CD1-A0AA-FC6FBFA9AF2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1570037" y="8315325"/>
                <a:ext cx="147638" cy="85725"/>
              </a:xfrm>
              <a:custGeom>
                <a:avLst/>
                <a:gdLst>
                  <a:gd name="T0" fmla="*/ 5 w 46"/>
                  <a:gd name="T1" fmla="*/ 19 h 27"/>
                  <a:gd name="T2" fmla="*/ 5 w 46"/>
                  <a:gd name="T3" fmla="*/ 8 h 27"/>
                  <a:gd name="T4" fmla="*/ 11 w 46"/>
                  <a:gd name="T5" fmla="*/ 14 h 27"/>
                  <a:gd name="T6" fmla="*/ 5 w 46"/>
                  <a:gd name="T7" fmla="*/ 19 h 27"/>
                  <a:gd name="T8" fmla="*/ 30 w 46"/>
                  <a:gd name="T9" fmla="*/ 22 h 27"/>
                  <a:gd name="T10" fmla="*/ 27 w 46"/>
                  <a:gd name="T11" fmla="*/ 20 h 27"/>
                  <a:gd name="T12" fmla="*/ 19 w 46"/>
                  <a:gd name="T13" fmla="*/ 14 h 27"/>
                  <a:gd name="T14" fmla="*/ 27 w 46"/>
                  <a:gd name="T15" fmla="*/ 6 h 27"/>
                  <a:gd name="T16" fmla="*/ 31 w 46"/>
                  <a:gd name="T17" fmla="*/ 5 h 27"/>
                  <a:gd name="T18" fmla="*/ 34 w 46"/>
                  <a:gd name="T19" fmla="*/ 6 h 27"/>
                  <a:gd name="T20" fmla="*/ 40 w 46"/>
                  <a:gd name="T21" fmla="*/ 10 h 27"/>
                  <a:gd name="T22" fmla="*/ 41 w 46"/>
                  <a:gd name="T23" fmla="*/ 13 h 27"/>
                  <a:gd name="T24" fmla="*/ 40 w 46"/>
                  <a:gd name="T25" fmla="*/ 16 h 27"/>
                  <a:gd name="T26" fmla="*/ 34 w 46"/>
                  <a:gd name="T27" fmla="*/ 21 h 27"/>
                  <a:gd name="T28" fmla="*/ 30 w 46"/>
                  <a:gd name="T29" fmla="*/ 22 h 27"/>
                  <a:gd name="T30" fmla="*/ 31 w 46"/>
                  <a:gd name="T31" fmla="*/ 0 h 27"/>
                  <a:gd name="T32" fmla="*/ 24 w 46"/>
                  <a:gd name="T33" fmla="*/ 3 h 27"/>
                  <a:gd name="T34" fmla="*/ 15 w 46"/>
                  <a:gd name="T35" fmla="*/ 10 h 27"/>
                  <a:gd name="T36" fmla="*/ 7 w 46"/>
                  <a:gd name="T37" fmla="*/ 3 h 27"/>
                  <a:gd name="T38" fmla="*/ 4 w 46"/>
                  <a:gd name="T39" fmla="*/ 2 h 27"/>
                  <a:gd name="T40" fmla="*/ 2 w 46"/>
                  <a:gd name="T41" fmla="*/ 3 h 27"/>
                  <a:gd name="T42" fmla="*/ 0 w 46"/>
                  <a:gd name="T43" fmla="*/ 7 h 27"/>
                  <a:gd name="T44" fmla="*/ 0 w 46"/>
                  <a:gd name="T45" fmla="*/ 20 h 27"/>
                  <a:gd name="T46" fmla="*/ 2 w 46"/>
                  <a:gd name="T47" fmla="*/ 24 h 27"/>
                  <a:gd name="T48" fmla="*/ 4 w 46"/>
                  <a:gd name="T49" fmla="*/ 25 h 27"/>
                  <a:gd name="T50" fmla="*/ 7 w 46"/>
                  <a:gd name="T51" fmla="*/ 24 h 27"/>
                  <a:gd name="T52" fmla="*/ 15 w 46"/>
                  <a:gd name="T53" fmla="*/ 17 h 27"/>
                  <a:gd name="T54" fmla="*/ 23 w 46"/>
                  <a:gd name="T55" fmla="*/ 24 h 27"/>
                  <a:gd name="T56" fmla="*/ 30 w 46"/>
                  <a:gd name="T57" fmla="*/ 27 h 27"/>
                  <a:gd name="T58" fmla="*/ 37 w 46"/>
                  <a:gd name="T59" fmla="*/ 25 h 27"/>
                  <a:gd name="T60" fmla="*/ 43 w 46"/>
                  <a:gd name="T61" fmla="*/ 20 h 27"/>
                  <a:gd name="T62" fmla="*/ 46 w 46"/>
                  <a:gd name="T63" fmla="*/ 13 h 27"/>
                  <a:gd name="T64" fmla="*/ 43 w 46"/>
                  <a:gd name="T65" fmla="*/ 6 h 27"/>
                  <a:gd name="T66" fmla="*/ 37 w 46"/>
                  <a:gd name="T67" fmla="*/ 2 h 27"/>
                  <a:gd name="T68" fmla="*/ 31 w 46"/>
                  <a:gd name="T6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6" h="27">
                    <a:moveTo>
                      <a:pt x="5" y="19"/>
                    </a:moveTo>
                    <a:cubicBezTo>
                      <a:pt x="5" y="8"/>
                      <a:pt x="5" y="8"/>
                      <a:pt x="5" y="8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5" y="19"/>
                      <a:pt x="5" y="19"/>
                      <a:pt x="5" y="19"/>
                    </a:cubicBezTo>
                    <a:moveTo>
                      <a:pt x="30" y="22"/>
                    </a:moveTo>
                    <a:cubicBezTo>
                      <a:pt x="29" y="22"/>
                      <a:pt x="28" y="21"/>
                      <a:pt x="27" y="20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8" y="6"/>
                      <a:pt x="29" y="5"/>
                      <a:pt x="31" y="5"/>
                    </a:cubicBezTo>
                    <a:cubicBezTo>
                      <a:pt x="32" y="5"/>
                      <a:pt x="33" y="5"/>
                      <a:pt x="34" y="6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1"/>
                      <a:pt x="41" y="12"/>
                      <a:pt x="41" y="13"/>
                    </a:cubicBezTo>
                    <a:cubicBezTo>
                      <a:pt x="41" y="14"/>
                      <a:pt x="41" y="15"/>
                      <a:pt x="40" y="16"/>
                    </a:cubicBezTo>
                    <a:cubicBezTo>
                      <a:pt x="34" y="21"/>
                      <a:pt x="34" y="21"/>
                      <a:pt x="34" y="21"/>
                    </a:cubicBezTo>
                    <a:cubicBezTo>
                      <a:pt x="33" y="21"/>
                      <a:pt x="32" y="22"/>
                      <a:pt x="30" y="22"/>
                    </a:cubicBezTo>
                    <a:moveTo>
                      <a:pt x="31" y="0"/>
                    </a:moveTo>
                    <a:cubicBezTo>
                      <a:pt x="28" y="0"/>
                      <a:pt x="26" y="1"/>
                      <a:pt x="24" y="3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3"/>
                      <a:pt x="5" y="2"/>
                      <a:pt x="4" y="2"/>
                    </a:cubicBezTo>
                    <a:cubicBezTo>
                      <a:pt x="3" y="2"/>
                      <a:pt x="3" y="3"/>
                      <a:pt x="2" y="3"/>
                    </a:cubicBezTo>
                    <a:cubicBezTo>
                      <a:pt x="1" y="4"/>
                      <a:pt x="0" y="5"/>
                      <a:pt x="0" y="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1" y="24"/>
                      <a:pt x="2" y="24"/>
                    </a:cubicBezTo>
                    <a:cubicBezTo>
                      <a:pt x="3" y="25"/>
                      <a:pt x="3" y="25"/>
                      <a:pt x="4" y="25"/>
                    </a:cubicBezTo>
                    <a:cubicBezTo>
                      <a:pt x="5" y="25"/>
                      <a:pt x="6" y="24"/>
                      <a:pt x="7" y="24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5" y="26"/>
                      <a:pt x="28" y="27"/>
                      <a:pt x="30" y="27"/>
                    </a:cubicBezTo>
                    <a:cubicBezTo>
                      <a:pt x="33" y="27"/>
                      <a:pt x="35" y="26"/>
                      <a:pt x="37" y="25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5" y="18"/>
                      <a:pt x="46" y="15"/>
                      <a:pt x="46" y="13"/>
                    </a:cubicBezTo>
                    <a:cubicBezTo>
                      <a:pt x="46" y="10"/>
                      <a:pt x="45" y="7"/>
                      <a:pt x="43" y="6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5" y="1"/>
                      <a:pt x="33" y="0"/>
                      <a:pt x="3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12" name="组 311" descr="狗链拴子钩子上的图标">
            <a:extLst>
              <a:ext uri="{FF2B5EF4-FFF2-40B4-BE49-F238E27FC236}">
                <a16:creationId xmlns:a16="http://schemas.microsoft.com/office/drawing/2014/main" id="{4138E879-B983-4740-9A8F-EE995D989AF2}"/>
              </a:ext>
            </a:extLst>
          </p:cNvPr>
          <p:cNvGrpSpPr/>
          <p:nvPr/>
        </p:nvGrpSpPr>
        <p:grpSpPr>
          <a:xfrm>
            <a:off x="2009775" y="8045450"/>
            <a:ext cx="631825" cy="631825"/>
            <a:chOff x="2009775" y="8045450"/>
            <a:chExt cx="631825" cy="631825"/>
          </a:xfrm>
        </p:grpSpPr>
        <p:sp>
          <p:nvSpPr>
            <p:cNvPr id="70" name="椭圆形 61">
              <a:extLst>
                <a:ext uri="{FF2B5EF4-FFF2-40B4-BE49-F238E27FC236}">
                  <a16:creationId xmlns:a16="http://schemas.microsoft.com/office/drawing/2014/main" id="{22AB0017-5CDC-4AF7-A4B7-0747DD362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5" y="8045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88" name="组 87">
              <a:extLst>
                <a:ext uri="{FF2B5EF4-FFF2-40B4-BE49-F238E27FC236}">
                  <a16:creationId xmlns:a16="http://schemas.microsoft.com/office/drawing/2014/main" id="{AAECD559-C08A-4784-90C5-320B5F45B38C}"/>
                </a:ext>
              </a:extLst>
            </p:cNvPr>
            <p:cNvGrpSpPr/>
            <p:nvPr/>
          </p:nvGrpSpPr>
          <p:grpSpPr>
            <a:xfrm>
              <a:off x="2133600" y="8223250"/>
              <a:ext cx="384175" cy="327025"/>
              <a:chOff x="2133600" y="8223250"/>
              <a:chExt cx="384175" cy="327025"/>
            </a:xfrm>
            <a:solidFill>
              <a:schemeClr val="tx2">
                <a:alpha val="50000"/>
              </a:schemeClr>
            </a:solidFill>
          </p:grpSpPr>
          <p:sp>
            <p:nvSpPr>
              <p:cNvPr id="89" name="任意多边形(F) 78">
                <a:extLst>
                  <a:ext uri="{FF2B5EF4-FFF2-40B4-BE49-F238E27FC236}">
                    <a16:creationId xmlns:a16="http://schemas.microsoft.com/office/drawing/2014/main" id="{D1668651-E209-4809-ADDD-B90111C67D7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33600" y="8223250"/>
                <a:ext cx="384175" cy="327025"/>
              </a:xfrm>
              <a:custGeom>
                <a:avLst/>
                <a:gdLst>
                  <a:gd name="T0" fmla="*/ 59 w 121"/>
                  <a:gd name="T1" fmla="*/ 98 h 103"/>
                  <a:gd name="T2" fmla="*/ 58 w 121"/>
                  <a:gd name="T3" fmla="*/ 79 h 103"/>
                  <a:gd name="T4" fmla="*/ 61 w 121"/>
                  <a:gd name="T5" fmla="*/ 73 h 103"/>
                  <a:gd name="T6" fmla="*/ 63 w 121"/>
                  <a:gd name="T7" fmla="*/ 79 h 103"/>
                  <a:gd name="T8" fmla="*/ 62 w 121"/>
                  <a:gd name="T9" fmla="*/ 98 h 103"/>
                  <a:gd name="T10" fmla="*/ 54 w 121"/>
                  <a:gd name="T11" fmla="*/ 97 h 103"/>
                  <a:gd name="T12" fmla="*/ 55 w 121"/>
                  <a:gd name="T13" fmla="*/ 48 h 103"/>
                  <a:gd name="T14" fmla="*/ 66 w 121"/>
                  <a:gd name="T15" fmla="*/ 48 h 103"/>
                  <a:gd name="T16" fmla="*/ 67 w 121"/>
                  <a:gd name="T17" fmla="*/ 97 h 103"/>
                  <a:gd name="T18" fmla="*/ 69 w 121"/>
                  <a:gd name="T19" fmla="*/ 77 h 103"/>
                  <a:gd name="T20" fmla="*/ 52 w 121"/>
                  <a:gd name="T21" fmla="*/ 77 h 103"/>
                  <a:gd name="T22" fmla="*/ 54 w 121"/>
                  <a:gd name="T23" fmla="*/ 97 h 103"/>
                  <a:gd name="T24" fmla="*/ 58 w 121"/>
                  <a:gd name="T25" fmla="*/ 41 h 103"/>
                  <a:gd name="T26" fmla="*/ 63 w 121"/>
                  <a:gd name="T27" fmla="*/ 41 h 103"/>
                  <a:gd name="T28" fmla="*/ 63 w 121"/>
                  <a:gd name="T29" fmla="*/ 42 h 103"/>
                  <a:gd name="T30" fmla="*/ 61 w 121"/>
                  <a:gd name="T31" fmla="*/ 42 h 103"/>
                  <a:gd name="T32" fmla="*/ 58 w 121"/>
                  <a:gd name="T33" fmla="*/ 42 h 103"/>
                  <a:gd name="T34" fmla="*/ 60 w 121"/>
                  <a:gd name="T35" fmla="*/ 36 h 103"/>
                  <a:gd name="T36" fmla="*/ 59 w 121"/>
                  <a:gd name="T37" fmla="*/ 17 h 103"/>
                  <a:gd name="T38" fmla="*/ 62 w 121"/>
                  <a:gd name="T39" fmla="*/ 17 h 103"/>
                  <a:gd name="T40" fmla="*/ 61 w 121"/>
                  <a:gd name="T41" fmla="*/ 36 h 103"/>
                  <a:gd name="T42" fmla="*/ 5 w 121"/>
                  <a:gd name="T43" fmla="*/ 24 h 103"/>
                  <a:gd name="T44" fmla="*/ 116 w 121"/>
                  <a:gd name="T45" fmla="*/ 5 h 103"/>
                  <a:gd name="T46" fmla="*/ 67 w 121"/>
                  <a:gd name="T47" fmla="*/ 24 h 103"/>
                  <a:gd name="T48" fmla="*/ 61 w 121"/>
                  <a:gd name="T49" fmla="*/ 10 h 103"/>
                  <a:gd name="T50" fmla="*/ 54 w 121"/>
                  <a:gd name="T51" fmla="*/ 24 h 103"/>
                  <a:gd name="T52" fmla="*/ 119 w 121"/>
                  <a:gd name="T53" fmla="*/ 0 h 103"/>
                  <a:gd name="T54" fmla="*/ 0 w 121"/>
                  <a:gd name="T55" fmla="*/ 3 h 103"/>
                  <a:gd name="T56" fmla="*/ 3 w 121"/>
                  <a:gd name="T57" fmla="*/ 29 h 103"/>
                  <a:gd name="T58" fmla="*/ 54 w 121"/>
                  <a:gd name="T59" fmla="*/ 35 h 103"/>
                  <a:gd name="T60" fmla="*/ 52 w 121"/>
                  <a:gd name="T61" fmla="*/ 43 h 103"/>
                  <a:gd name="T62" fmla="*/ 56 w 121"/>
                  <a:gd name="T63" fmla="*/ 103 h 103"/>
                  <a:gd name="T64" fmla="*/ 58 w 121"/>
                  <a:gd name="T65" fmla="*/ 103 h 103"/>
                  <a:gd name="T66" fmla="*/ 63 w 121"/>
                  <a:gd name="T67" fmla="*/ 103 h 103"/>
                  <a:gd name="T68" fmla="*/ 91 w 121"/>
                  <a:gd name="T69" fmla="*/ 73 h 103"/>
                  <a:gd name="T70" fmla="*/ 66 w 121"/>
                  <a:gd name="T71" fmla="*/ 37 h 103"/>
                  <a:gd name="T72" fmla="*/ 67 w 121"/>
                  <a:gd name="T73" fmla="*/ 29 h 103"/>
                  <a:gd name="T74" fmla="*/ 121 w 121"/>
                  <a:gd name="T75" fmla="*/ 27 h 103"/>
                  <a:gd name="T76" fmla="*/ 119 w 121"/>
                  <a:gd name="T77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1" h="103">
                    <a:moveTo>
                      <a:pt x="61" y="98"/>
                    </a:moveTo>
                    <a:cubicBezTo>
                      <a:pt x="60" y="98"/>
                      <a:pt x="60" y="98"/>
                      <a:pt x="59" y="98"/>
                    </a:cubicBezTo>
                    <a:cubicBezTo>
                      <a:pt x="59" y="81"/>
                      <a:pt x="59" y="81"/>
                      <a:pt x="59" y="81"/>
                    </a:cubicBezTo>
                    <a:cubicBezTo>
                      <a:pt x="59" y="80"/>
                      <a:pt x="59" y="79"/>
                      <a:pt x="58" y="79"/>
                    </a:cubicBezTo>
                    <a:cubicBezTo>
                      <a:pt x="57" y="78"/>
                      <a:pt x="57" y="78"/>
                      <a:pt x="57" y="77"/>
                    </a:cubicBezTo>
                    <a:cubicBezTo>
                      <a:pt x="57" y="75"/>
                      <a:pt x="59" y="73"/>
                      <a:pt x="61" y="73"/>
                    </a:cubicBezTo>
                    <a:cubicBezTo>
                      <a:pt x="62" y="73"/>
                      <a:pt x="64" y="75"/>
                      <a:pt x="64" y="77"/>
                    </a:cubicBezTo>
                    <a:cubicBezTo>
                      <a:pt x="64" y="78"/>
                      <a:pt x="64" y="78"/>
                      <a:pt x="63" y="79"/>
                    </a:cubicBezTo>
                    <a:cubicBezTo>
                      <a:pt x="62" y="79"/>
                      <a:pt x="62" y="80"/>
                      <a:pt x="62" y="81"/>
                    </a:cubicBezTo>
                    <a:cubicBezTo>
                      <a:pt x="62" y="98"/>
                      <a:pt x="62" y="98"/>
                      <a:pt x="62" y="98"/>
                    </a:cubicBezTo>
                    <a:cubicBezTo>
                      <a:pt x="62" y="98"/>
                      <a:pt x="61" y="98"/>
                      <a:pt x="61" y="98"/>
                    </a:cubicBezTo>
                    <a:moveTo>
                      <a:pt x="54" y="97"/>
                    </a:moveTo>
                    <a:cubicBezTo>
                      <a:pt x="43" y="94"/>
                      <a:pt x="35" y="84"/>
                      <a:pt x="35" y="73"/>
                    </a:cubicBezTo>
                    <a:cubicBezTo>
                      <a:pt x="35" y="61"/>
                      <a:pt x="43" y="50"/>
                      <a:pt x="55" y="48"/>
                    </a:cubicBezTo>
                    <a:cubicBezTo>
                      <a:pt x="57" y="47"/>
                      <a:pt x="59" y="47"/>
                      <a:pt x="61" y="47"/>
                    </a:cubicBezTo>
                    <a:cubicBezTo>
                      <a:pt x="62" y="47"/>
                      <a:pt x="64" y="47"/>
                      <a:pt x="66" y="48"/>
                    </a:cubicBezTo>
                    <a:cubicBezTo>
                      <a:pt x="78" y="50"/>
                      <a:pt x="86" y="61"/>
                      <a:pt x="86" y="73"/>
                    </a:cubicBezTo>
                    <a:cubicBezTo>
                      <a:pt x="86" y="84"/>
                      <a:pt x="78" y="94"/>
                      <a:pt x="67" y="97"/>
                    </a:cubicBezTo>
                    <a:cubicBezTo>
                      <a:pt x="67" y="82"/>
                      <a:pt x="67" y="82"/>
                      <a:pt x="67" y="82"/>
                    </a:cubicBezTo>
                    <a:cubicBezTo>
                      <a:pt x="68" y="80"/>
                      <a:pt x="69" y="79"/>
                      <a:pt x="69" y="77"/>
                    </a:cubicBezTo>
                    <a:cubicBezTo>
                      <a:pt x="69" y="72"/>
                      <a:pt x="65" y="68"/>
                      <a:pt x="61" y="68"/>
                    </a:cubicBezTo>
                    <a:cubicBezTo>
                      <a:pt x="56" y="68"/>
                      <a:pt x="52" y="72"/>
                      <a:pt x="52" y="77"/>
                    </a:cubicBezTo>
                    <a:cubicBezTo>
                      <a:pt x="52" y="79"/>
                      <a:pt x="53" y="80"/>
                      <a:pt x="54" y="82"/>
                    </a:cubicBezTo>
                    <a:cubicBezTo>
                      <a:pt x="54" y="97"/>
                      <a:pt x="54" y="97"/>
                      <a:pt x="54" y="97"/>
                    </a:cubicBezTo>
                    <a:moveTo>
                      <a:pt x="58" y="42"/>
                    </a:moveTo>
                    <a:cubicBezTo>
                      <a:pt x="58" y="42"/>
                      <a:pt x="58" y="41"/>
                      <a:pt x="58" y="41"/>
                    </a:cubicBezTo>
                    <a:cubicBezTo>
                      <a:pt x="59" y="41"/>
                      <a:pt x="60" y="41"/>
                      <a:pt x="61" y="41"/>
                    </a:cubicBezTo>
                    <a:cubicBezTo>
                      <a:pt x="61" y="41"/>
                      <a:pt x="62" y="41"/>
                      <a:pt x="63" y="41"/>
                    </a:cubicBezTo>
                    <a:cubicBezTo>
                      <a:pt x="63" y="41"/>
                      <a:pt x="63" y="42"/>
                      <a:pt x="63" y="42"/>
                    </a:cubicBezTo>
                    <a:cubicBezTo>
                      <a:pt x="63" y="42"/>
                      <a:pt x="63" y="42"/>
                      <a:pt x="63" y="42"/>
                    </a:cubicBezTo>
                    <a:cubicBezTo>
                      <a:pt x="62" y="42"/>
                      <a:pt x="61" y="42"/>
                      <a:pt x="61" y="42"/>
                    </a:cubicBezTo>
                    <a:cubicBezTo>
                      <a:pt x="61" y="42"/>
                      <a:pt x="61" y="42"/>
                      <a:pt x="61" y="42"/>
                    </a:cubicBezTo>
                    <a:cubicBezTo>
                      <a:pt x="60" y="42"/>
                      <a:pt x="59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moveTo>
                      <a:pt x="61" y="36"/>
                    </a:moveTo>
                    <a:cubicBezTo>
                      <a:pt x="60" y="36"/>
                      <a:pt x="60" y="36"/>
                      <a:pt x="60" y="36"/>
                    </a:cubicBezTo>
                    <a:cubicBezTo>
                      <a:pt x="59" y="36"/>
                      <a:pt x="59" y="35"/>
                      <a:pt x="59" y="35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6"/>
                      <a:pt x="60" y="15"/>
                      <a:pt x="61" y="15"/>
                    </a:cubicBezTo>
                    <a:cubicBezTo>
                      <a:pt x="61" y="15"/>
                      <a:pt x="62" y="16"/>
                      <a:pt x="62" y="17"/>
                    </a:cubicBezTo>
                    <a:cubicBezTo>
                      <a:pt x="62" y="35"/>
                      <a:pt x="62" y="35"/>
                      <a:pt x="62" y="35"/>
                    </a:cubicBezTo>
                    <a:cubicBezTo>
                      <a:pt x="62" y="35"/>
                      <a:pt x="62" y="36"/>
                      <a:pt x="61" y="36"/>
                    </a:cubicBezTo>
                    <a:cubicBezTo>
                      <a:pt x="61" y="36"/>
                      <a:pt x="61" y="36"/>
                      <a:pt x="61" y="36"/>
                    </a:cubicBezTo>
                    <a:moveTo>
                      <a:pt x="5" y="24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116" y="5"/>
                      <a:pt x="116" y="5"/>
                      <a:pt x="116" y="5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67" y="24"/>
                      <a:pt x="67" y="24"/>
                      <a:pt x="67" y="24"/>
                    </a:cubicBezTo>
                    <a:cubicBezTo>
                      <a:pt x="67" y="17"/>
                      <a:pt x="67" y="17"/>
                      <a:pt x="67" y="17"/>
                    </a:cubicBezTo>
                    <a:cubicBezTo>
                      <a:pt x="67" y="13"/>
                      <a:pt x="64" y="10"/>
                      <a:pt x="61" y="10"/>
                    </a:cubicBezTo>
                    <a:cubicBezTo>
                      <a:pt x="57" y="10"/>
                      <a:pt x="54" y="13"/>
                      <a:pt x="54" y="17"/>
                    </a:cubicBezTo>
                    <a:cubicBezTo>
                      <a:pt x="54" y="24"/>
                      <a:pt x="54" y="24"/>
                      <a:pt x="54" y="24"/>
                    </a:cubicBezTo>
                    <a:cubicBezTo>
                      <a:pt x="5" y="24"/>
                      <a:pt x="5" y="24"/>
                      <a:pt x="5" y="24"/>
                    </a:cubicBezTo>
                    <a:moveTo>
                      <a:pt x="11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54" y="35"/>
                      <a:pt x="54" y="36"/>
                      <a:pt x="55" y="37"/>
                    </a:cubicBezTo>
                    <a:cubicBezTo>
                      <a:pt x="53" y="39"/>
                      <a:pt x="52" y="41"/>
                      <a:pt x="52" y="43"/>
                    </a:cubicBezTo>
                    <a:cubicBezTo>
                      <a:pt x="39" y="47"/>
                      <a:pt x="30" y="59"/>
                      <a:pt x="30" y="73"/>
                    </a:cubicBezTo>
                    <a:cubicBezTo>
                      <a:pt x="30" y="88"/>
                      <a:pt x="41" y="100"/>
                      <a:pt x="56" y="103"/>
                    </a:cubicBezTo>
                    <a:cubicBezTo>
                      <a:pt x="56" y="103"/>
                      <a:pt x="56" y="103"/>
                      <a:pt x="56" y="103"/>
                    </a:cubicBezTo>
                    <a:cubicBezTo>
                      <a:pt x="57" y="103"/>
                      <a:pt x="57" y="103"/>
                      <a:pt x="58" y="103"/>
                    </a:cubicBezTo>
                    <a:cubicBezTo>
                      <a:pt x="59" y="103"/>
                      <a:pt x="60" y="103"/>
                      <a:pt x="61" y="103"/>
                    </a:cubicBezTo>
                    <a:cubicBezTo>
                      <a:pt x="61" y="103"/>
                      <a:pt x="62" y="103"/>
                      <a:pt x="63" y="103"/>
                    </a:cubicBezTo>
                    <a:cubicBezTo>
                      <a:pt x="64" y="103"/>
                      <a:pt x="64" y="103"/>
                      <a:pt x="65" y="103"/>
                    </a:cubicBezTo>
                    <a:cubicBezTo>
                      <a:pt x="80" y="101"/>
                      <a:pt x="91" y="88"/>
                      <a:pt x="91" y="73"/>
                    </a:cubicBezTo>
                    <a:cubicBezTo>
                      <a:pt x="91" y="59"/>
                      <a:pt x="82" y="47"/>
                      <a:pt x="69" y="43"/>
                    </a:cubicBezTo>
                    <a:cubicBezTo>
                      <a:pt x="69" y="41"/>
                      <a:pt x="68" y="39"/>
                      <a:pt x="66" y="37"/>
                    </a:cubicBezTo>
                    <a:cubicBezTo>
                      <a:pt x="67" y="36"/>
                      <a:pt x="67" y="35"/>
                      <a:pt x="67" y="35"/>
                    </a:cubicBezTo>
                    <a:cubicBezTo>
                      <a:pt x="67" y="29"/>
                      <a:pt x="67" y="29"/>
                      <a:pt x="67" y="29"/>
                    </a:cubicBezTo>
                    <a:cubicBezTo>
                      <a:pt x="119" y="29"/>
                      <a:pt x="119" y="29"/>
                      <a:pt x="119" y="29"/>
                    </a:cubicBezTo>
                    <a:cubicBezTo>
                      <a:pt x="120" y="29"/>
                      <a:pt x="121" y="28"/>
                      <a:pt x="121" y="27"/>
                    </a:cubicBezTo>
                    <a:cubicBezTo>
                      <a:pt x="121" y="3"/>
                      <a:pt x="121" y="3"/>
                      <a:pt x="121" y="3"/>
                    </a:cubicBezTo>
                    <a:cubicBezTo>
                      <a:pt x="121" y="1"/>
                      <a:pt x="120" y="0"/>
                      <a:pt x="11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0" name="任意多边形 79">
                <a:extLst>
                  <a:ext uri="{FF2B5EF4-FFF2-40B4-BE49-F238E27FC236}">
                    <a16:creationId xmlns:a16="http://schemas.microsoft.com/office/drawing/2014/main" id="{F7B76470-12CC-4118-B9E8-1790F8043FA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59000" y="8248650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7" y="5"/>
                      <a:pt x="8" y="6"/>
                      <a:pt x="8" y="7"/>
                    </a:cubicBezTo>
                    <a:cubicBezTo>
                      <a:pt x="8" y="7"/>
                      <a:pt x="7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10" y="13"/>
                      <a:pt x="13" y="10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1" name="任意多边形 80">
                <a:extLst>
                  <a:ext uri="{FF2B5EF4-FFF2-40B4-BE49-F238E27FC236}">
                    <a16:creationId xmlns:a16="http://schemas.microsoft.com/office/drawing/2014/main" id="{DD995F29-0EF4-4429-B7F9-0179B4BBF34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228850" y="8248650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7" y="5"/>
                      <a:pt x="8" y="6"/>
                      <a:pt x="8" y="7"/>
                    </a:cubicBezTo>
                    <a:cubicBezTo>
                      <a:pt x="8" y="7"/>
                      <a:pt x="7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10" y="13"/>
                      <a:pt x="13" y="10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2" name="任意多边形 81">
                <a:extLst>
                  <a:ext uri="{FF2B5EF4-FFF2-40B4-BE49-F238E27FC236}">
                    <a16:creationId xmlns:a16="http://schemas.microsoft.com/office/drawing/2014/main" id="{6EE0F8C2-4941-4594-921A-3455DC3A222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381250" y="8248650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7" y="5"/>
                      <a:pt x="8" y="6"/>
                      <a:pt x="8" y="7"/>
                    </a:cubicBezTo>
                    <a:cubicBezTo>
                      <a:pt x="8" y="7"/>
                      <a:pt x="7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10" y="13"/>
                      <a:pt x="13" y="10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3" name="任意多边形(F) 82">
                <a:extLst>
                  <a:ext uri="{FF2B5EF4-FFF2-40B4-BE49-F238E27FC236}">
                    <a16:creationId xmlns:a16="http://schemas.microsoft.com/office/drawing/2014/main" id="{0C3072D2-AE29-4EB3-8E27-DB2E82FB55E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451100" y="8248650"/>
                <a:ext cx="41275" cy="41275"/>
              </a:xfrm>
              <a:custGeom>
                <a:avLst/>
                <a:gdLst>
                  <a:gd name="T0" fmla="*/ 7 w 13"/>
                  <a:gd name="T1" fmla="*/ 8 h 13"/>
                  <a:gd name="T2" fmla="*/ 5 w 13"/>
                  <a:gd name="T3" fmla="*/ 7 h 13"/>
                  <a:gd name="T4" fmla="*/ 7 w 13"/>
                  <a:gd name="T5" fmla="*/ 5 h 13"/>
                  <a:gd name="T6" fmla="*/ 8 w 13"/>
                  <a:gd name="T7" fmla="*/ 7 h 13"/>
                  <a:gd name="T8" fmla="*/ 7 w 13"/>
                  <a:gd name="T9" fmla="*/ 8 h 13"/>
                  <a:gd name="T10" fmla="*/ 7 w 13"/>
                  <a:gd name="T11" fmla="*/ 0 h 13"/>
                  <a:gd name="T12" fmla="*/ 0 w 13"/>
                  <a:gd name="T13" fmla="*/ 7 h 13"/>
                  <a:gd name="T14" fmla="*/ 7 w 13"/>
                  <a:gd name="T15" fmla="*/ 13 h 13"/>
                  <a:gd name="T16" fmla="*/ 13 w 13"/>
                  <a:gd name="T17" fmla="*/ 7 h 13"/>
                  <a:gd name="T18" fmla="*/ 7 w 13"/>
                  <a:gd name="T1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3">
                    <a:moveTo>
                      <a:pt x="7" y="8"/>
                    </a:moveTo>
                    <a:cubicBezTo>
                      <a:pt x="6" y="8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7" y="5"/>
                      <a:pt x="8" y="6"/>
                      <a:pt x="8" y="7"/>
                    </a:cubicBezTo>
                    <a:cubicBezTo>
                      <a:pt x="8" y="7"/>
                      <a:pt x="7" y="8"/>
                      <a:pt x="7" y="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10"/>
                      <a:pt x="3" y="13"/>
                      <a:pt x="7" y="13"/>
                    </a:cubicBezTo>
                    <a:cubicBezTo>
                      <a:pt x="10" y="13"/>
                      <a:pt x="13" y="10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11" name="组 310" descr="猫房图标">
            <a:extLst>
              <a:ext uri="{FF2B5EF4-FFF2-40B4-BE49-F238E27FC236}">
                <a16:creationId xmlns:a16="http://schemas.microsoft.com/office/drawing/2014/main" id="{3C15588F-E451-42B0-A509-BFCB937131D6}"/>
              </a:ext>
            </a:extLst>
          </p:cNvPr>
          <p:cNvGrpSpPr/>
          <p:nvPr/>
        </p:nvGrpSpPr>
        <p:grpSpPr>
          <a:xfrm>
            <a:off x="2765425" y="8045450"/>
            <a:ext cx="628650" cy="631825"/>
            <a:chOff x="2765425" y="8045450"/>
            <a:chExt cx="628650" cy="631825"/>
          </a:xfrm>
        </p:grpSpPr>
        <p:sp>
          <p:nvSpPr>
            <p:cNvPr id="71" name="椭圆形 62">
              <a:extLst>
                <a:ext uri="{FF2B5EF4-FFF2-40B4-BE49-F238E27FC236}">
                  <a16:creationId xmlns:a16="http://schemas.microsoft.com/office/drawing/2014/main" id="{BF61E022-0B5E-4592-8DAE-E67B3613E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425" y="8045450"/>
              <a:ext cx="628650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94" name="组 93">
              <a:extLst>
                <a:ext uri="{FF2B5EF4-FFF2-40B4-BE49-F238E27FC236}">
                  <a16:creationId xmlns:a16="http://schemas.microsoft.com/office/drawing/2014/main" id="{FE3A1083-0C1C-47C6-9A4F-275D080A3BF6}"/>
                </a:ext>
              </a:extLst>
            </p:cNvPr>
            <p:cNvGrpSpPr/>
            <p:nvPr/>
          </p:nvGrpSpPr>
          <p:grpSpPr>
            <a:xfrm>
              <a:off x="2886075" y="8169275"/>
              <a:ext cx="384175" cy="384175"/>
              <a:chOff x="2886075" y="8169275"/>
              <a:chExt cx="384175" cy="384175"/>
            </a:xfrm>
            <a:solidFill>
              <a:schemeClr val="tx2">
                <a:alpha val="50000"/>
              </a:schemeClr>
            </a:solidFill>
          </p:grpSpPr>
          <p:sp>
            <p:nvSpPr>
              <p:cNvPr id="95" name="任意多边形(F) 83">
                <a:extLst>
                  <a:ext uri="{FF2B5EF4-FFF2-40B4-BE49-F238E27FC236}">
                    <a16:creationId xmlns:a16="http://schemas.microsoft.com/office/drawing/2014/main" id="{5F3E316A-D274-4974-AD0F-244FA16185D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886075" y="8169275"/>
                <a:ext cx="384175" cy="384175"/>
              </a:xfrm>
              <a:custGeom>
                <a:avLst/>
                <a:gdLst>
                  <a:gd name="T0" fmla="*/ 35 w 121"/>
                  <a:gd name="T1" fmla="*/ 82 h 121"/>
                  <a:gd name="T2" fmla="*/ 58 w 121"/>
                  <a:gd name="T3" fmla="*/ 82 h 121"/>
                  <a:gd name="T4" fmla="*/ 35 w 121"/>
                  <a:gd name="T5" fmla="*/ 116 h 121"/>
                  <a:gd name="T6" fmla="*/ 93 w 121"/>
                  <a:gd name="T7" fmla="*/ 82 h 121"/>
                  <a:gd name="T8" fmla="*/ 116 w 121"/>
                  <a:gd name="T9" fmla="*/ 82 h 121"/>
                  <a:gd name="T10" fmla="*/ 93 w 121"/>
                  <a:gd name="T11" fmla="*/ 116 h 121"/>
                  <a:gd name="T12" fmla="*/ 5 w 121"/>
                  <a:gd name="T13" fmla="*/ 63 h 121"/>
                  <a:gd name="T14" fmla="*/ 58 w 121"/>
                  <a:gd name="T15" fmla="*/ 77 h 121"/>
                  <a:gd name="T16" fmla="*/ 47 w 121"/>
                  <a:gd name="T17" fmla="*/ 72 h 121"/>
                  <a:gd name="T18" fmla="*/ 32 w 121"/>
                  <a:gd name="T19" fmla="*/ 78 h 121"/>
                  <a:gd name="T20" fmla="*/ 30 w 121"/>
                  <a:gd name="T21" fmla="*/ 116 h 121"/>
                  <a:gd name="T22" fmla="*/ 63 w 121"/>
                  <a:gd name="T23" fmla="*/ 116 h 121"/>
                  <a:gd name="T24" fmla="*/ 116 w 121"/>
                  <a:gd name="T25" fmla="*/ 63 h 121"/>
                  <a:gd name="T26" fmla="*/ 106 w 121"/>
                  <a:gd name="T27" fmla="*/ 72 h 121"/>
                  <a:gd name="T28" fmla="*/ 104 w 121"/>
                  <a:gd name="T29" fmla="*/ 72 h 121"/>
                  <a:gd name="T30" fmla="*/ 88 w 121"/>
                  <a:gd name="T31" fmla="*/ 81 h 121"/>
                  <a:gd name="T32" fmla="*/ 63 w 121"/>
                  <a:gd name="T33" fmla="*/ 116 h 121"/>
                  <a:gd name="T34" fmla="*/ 15 w 121"/>
                  <a:gd name="T35" fmla="*/ 37 h 121"/>
                  <a:gd name="T36" fmla="*/ 34 w 121"/>
                  <a:gd name="T37" fmla="*/ 37 h 121"/>
                  <a:gd name="T38" fmla="*/ 15 w 121"/>
                  <a:gd name="T39" fmla="*/ 58 h 121"/>
                  <a:gd name="T40" fmla="*/ 73 w 121"/>
                  <a:gd name="T41" fmla="*/ 37 h 121"/>
                  <a:gd name="T42" fmla="*/ 92 w 121"/>
                  <a:gd name="T43" fmla="*/ 37 h 121"/>
                  <a:gd name="T44" fmla="*/ 73 w 121"/>
                  <a:gd name="T45" fmla="*/ 58 h 121"/>
                  <a:gd name="T46" fmla="*/ 5 w 121"/>
                  <a:gd name="T47" fmla="*/ 5 h 121"/>
                  <a:gd name="T48" fmla="*/ 58 w 121"/>
                  <a:gd name="T49" fmla="*/ 58 h 121"/>
                  <a:gd name="T50" fmla="*/ 39 w 121"/>
                  <a:gd name="T51" fmla="*/ 37 h 121"/>
                  <a:gd name="T52" fmla="*/ 10 w 121"/>
                  <a:gd name="T53" fmla="*/ 37 h 121"/>
                  <a:gd name="T54" fmla="*/ 5 w 121"/>
                  <a:gd name="T55" fmla="*/ 58 h 121"/>
                  <a:gd name="T56" fmla="*/ 63 w 121"/>
                  <a:gd name="T57" fmla="*/ 5 h 121"/>
                  <a:gd name="T58" fmla="*/ 116 w 121"/>
                  <a:gd name="T59" fmla="*/ 58 h 121"/>
                  <a:gd name="T60" fmla="*/ 97 w 121"/>
                  <a:gd name="T61" fmla="*/ 37 h 121"/>
                  <a:gd name="T62" fmla="*/ 68 w 121"/>
                  <a:gd name="T63" fmla="*/ 37 h 121"/>
                  <a:gd name="T64" fmla="*/ 63 w 121"/>
                  <a:gd name="T65" fmla="*/ 58 h 121"/>
                  <a:gd name="T66" fmla="*/ 3 w 121"/>
                  <a:gd name="T67" fmla="*/ 0 h 121"/>
                  <a:gd name="T68" fmla="*/ 0 w 121"/>
                  <a:gd name="T69" fmla="*/ 119 h 121"/>
                  <a:gd name="T70" fmla="*/ 119 w 121"/>
                  <a:gd name="T71" fmla="*/ 121 h 121"/>
                  <a:gd name="T72" fmla="*/ 121 w 121"/>
                  <a:gd name="T73" fmla="*/ 3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1" h="121">
                    <a:moveTo>
                      <a:pt x="35" y="116"/>
                    </a:moveTo>
                    <a:cubicBezTo>
                      <a:pt x="35" y="82"/>
                      <a:pt x="35" y="82"/>
                      <a:pt x="35" y="82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58" y="82"/>
                      <a:pt x="58" y="82"/>
                      <a:pt x="58" y="82"/>
                    </a:cubicBezTo>
                    <a:cubicBezTo>
                      <a:pt x="58" y="116"/>
                      <a:pt x="58" y="116"/>
                      <a:pt x="58" y="116"/>
                    </a:cubicBezTo>
                    <a:cubicBezTo>
                      <a:pt x="35" y="116"/>
                      <a:pt x="35" y="116"/>
                      <a:pt x="35" y="116"/>
                    </a:cubicBezTo>
                    <a:moveTo>
                      <a:pt x="93" y="116"/>
                    </a:moveTo>
                    <a:cubicBezTo>
                      <a:pt x="93" y="82"/>
                      <a:pt x="93" y="82"/>
                      <a:pt x="93" y="82"/>
                    </a:cubicBezTo>
                    <a:cubicBezTo>
                      <a:pt x="105" y="77"/>
                      <a:pt x="105" y="77"/>
                      <a:pt x="105" y="77"/>
                    </a:cubicBezTo>
                    <a:cubicBezTo>
                      <a:pt x="116" y="82"/>
                      <a:pt x="116" y="82"/>
                      <a:pt x="116" y="82"/>
                    </a:cubicBezTo>
                    <a:cubicBezTo>
                      <a:pt x="116" y="116"/>
                      <a:pt x="116" y="116"/>
                      <a:pt x="116" y="116"/>
                    </a:cubicBezTo>
                    <a:cubicBezTo>
                      <a:pt x="93" y="116"/>
                      <a:pt x="93" y="116"/>
                      <a:pt x="93" y="116"/>
                    </a:cubicBezTo>
                    <a:moveTo>
                      <a:pt x="5" y="116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8" y="63"/>
                      <a:pt x="58" y="63"/>
                      <a:pt x="58" y="63"/>
                    </a:cubicBezTo>
                    <a:cubicBezTo>
                      <a:pt x="58" y="77"/>
                      <a:pt x="58" y="77"/>
                      <a:pt x="58" y="77"/>
                    </a:cubicBezTo>
                    <a:cubicBezTo>
                      <a:pt x="48" y="72"/>
                      <a:pt x="48" y="72"/>
                      <a:pt x="48" y="72"/>
                    </a:cubicBezTo>
                    <a:cubicBezTo>
                      <a:pt x="48" y="72"/>
                      <a:pt x="47" y="72"/>
                      <a:pt x="47" y="72"/>
                    </a:cubicBezTo>
                    <a:cubicBezTo>
                      <a:pt x="47" y="72"/>
                      <a:pt x="46" y="72"/>
                      <a:pt x="46" y="72"/>
                    </a:cubicBezTo>
                    <a:cubicBezTo>
                      <a:pt x="32" y="78"/>
                      <a:pt x="32" y="78"/>
                      <a:pt x="32" y="78"/>
                    </a:cubicBezTo>
                    <a:cubicBezTo>
                      <a:pt x="31" y="79"/>
                      <a:pt x="30" y="80"/>
                      <a:pt x="30" y="81"/>
                    </a:cubicBezTo>
                    <a:cubicBezTo>
                      <a:pt x="30" y="116"/>
                      <a:pt x="30" y="116"/>
                      <a:pt x="30" y="116"/>
                    </a:cubicBezTo>
                    <a:cubicBezTo>
                      <a:pt x="5" y="116"/>
                      <a:pt x="5" y="116"/>
                      <a:pt x="5" y="116"/>
                    </a:cubicBezTo>
                    <a:moveTo>
                      <a:pt x="63" y="116"/>
                    </a:moveTo>
                    <a:cubicBezTo>
                      <a:pt x="63" y="63"/>
                      <a:pt x="63" y="63"/>
                      <a:pt x="63" y="63"/>
                    </a:cubicBezTo>
                    <a:cubicBezTo>
                      <a:pt x="116" y="63"/>
                      <a:pt x="116" y="63"/>
                      <a:pt x="116" y="63"/>
                    </a:cubicBezTo>
                    <a:cubicBezTo>
                      <a:pt x="116" y="77"/>
                      <a:pt x="116" y="77"/>
                      <a:pt x="116" y="77"/>
                    </a:cubicBezTo>
                    <a:cubicBezTo>
                      <a:pt x="106" y="72"/>
                      <a:pt x="106" y="72"/>
                      <a:pt x="106" y="72"/>
                    </a:cubicBezTo>
                    <a:cubicBezTo>
                      <a:pt x="106" y="72"/>
                      <a:pt x="105" y="72"/>
                      <a:pt x="105" y="72"/>
                    </a:cubicBezTo>
                    <a:cubicBezTo>
                      <a:pt x="105" y="72"/>
                      <a:pt x="104" y="72"/>
                      <a:pt x="104" y="72"/>
                    </a:cubicBezTo>
                    <a:cubicBezTo>
                      <a:pt x="90" y="78"/>
                      <a:pt x="90" y="78"/>
                      <a:pt x="90" y="78"/>
                    </a:cubicBezTo>
                    <a:cubicBezTo>
                      <a:pt x="89" y="79"/>
                      <a:pt x="88" y="80"/>
                      <a:pt x="88" y="81"/>
                    </a:cubicBezTo>
                    <a:cubicBezTo>
                      <a:pt x="88" y="116"/>
                      <a:pt x="88" y="116"/>
                      <a:pt x="88" y="116"/>
                    </a:cubicBezTo>
                    <a:cubicBezTo>
                      <a:pt x="63" y="116"/>
                      <a:pt x="63" y="116"/>
                      <a:pt x="63" y="116"/>
                    </a:cubicBezTo>
                    <a:moveTo>
                      <a:pt x="15" y="58"/>
                    </a:move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31"/>
                      <a:pt x="20" y="27"/>
                      <a:pt x="25" y="27"/>
                    </a:cubicBezTo>
                    <a:cubicBezTo>
                      <a:pt x="30" y="27"/>
                      <a:pt x="34" y="31"/>
                      <a:pt x="34" y="37"/>
                    </a:cubicBezTo>
                    <a:cubicBezTo>
                      <a:pt x="34" y="58"/>
                      <a:pt x="34" y="58"/>
                      <a:pt x="34" y="58"/>
                    </a:cubicBezTo>
                    <a:cubicBezTo>
                      <a:pt x="15" y="58"/>
                      <a:pt x="15" y="58"/>
                      <a:pt x="15" y="58"/>
                    </a:cubicBezTo>
                    <a:moveTo>
                      <a:pt x="73" y="58"/>
                    </a:moveTo>
                    <a:cubicBezTo>
                      <a:pt x="73" y="37"/>
                      <a:pt x="73" y="37"/>
                      <a:pt x="73" y="37"/>
                    </a:cubicBezTo>
                    <a:cubicBezTo>
                      <a:pt x="73" y="31"/>
                      <a:pt x="78" y="27"/>
                      <a:pt x="83" y="27"/>
                    </a:cubicBezTo>
                    <a:cubicBezTo>
                      <a:pt x="88" y="27"/>
                      <a:pt x="92" y="31"/>
                      <a:pt x="92" y="37"/>
                    </a:cubicBezTo>
                    <a:cubicBezTo>
                      <a:pt x="92" y="58"/>
                      <a:pt x="92" y="58"/>
                      <a:pt x="92" y="58"/>
                    </a:cubicBezTo>
                    <a:cubicBezTo>
                      <a:pt x="73" y="58"/>
                      <a:pt x="73" y="58"/>
                      <a:pt x="73" y="58"/>
                    </a:cubicBezTo>
                    <a:moveTo>
                      <a:pt x="5" y="58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58" y="5"/>
                      <a:pt x="58" y="5"/>
                      <a:pt x="58" y="5"/>
                    </a:cubicBezTo>
                    <a:cubicBezTo>
                      <a:pt x="58" y="58"/>
                      <a:pt x="58" y="58"/>
                      <a:pt x="58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39" y="37"/>
                      <a:pt x="39" y="37"/>
                      <a:pt x="39" y="37"/>
                    </a:cubicBezTo>
                    <a:cubicBezTo>
                      <a:pt x="39" y="29"/>
                      <a:pt x="33" y="22"/>
                      <a:pt x="25" y="22"/>
                    </a:cubicBezTo>
                    <a:cubicBezTo>
                      <a:pt x="17" y="22"/>
                      <a:pt x="10" y="29"/>
                      <a:pt x="10" y="37"/>
                    </a:cubicBezTo>
                    <a:cubicBezTo>
                      <a:pt x="10" y="58"/>
                      <a:pt x="10" y="58"/>
                      <a:pt x="10" y="58"/>
                    </a:cubicBezTo>
                    <a:cubicBezTo>
                      <a:pt x="5" y="58"/>
                      <a:pt x="5" y="58"/>
                      <a:pt x="5" y="58"/>
                    </a:cubicBezTo>
                    <a:moveTo>
                      <a:pt x="63" y="58"/>
                    </a:moveTo>
                    <a:cubicBezTo>
                      <a:pt x="63" y="5"/>
                      <a:pt x="63" y="5"/>
                      <a:pt x="63" y="5"/>
                    </a:cubicBezTo>
                    <a:cubicBezTo>
                      <a:pt x="116" y="5"/>
                      <a:pt x="116" y="5"/>
                      <a:pt x="116" y="5"/>
                    </a:cubicBezTo>
                    <a:cubicBezTo>
                      <a:pt x="116" y="58"/>
                      <a:pt x="116" y="58"/>
                      <a:pt x="116" y="58"/>
                    </a:cubicBezTo>
                    <a:cubicBezTo>
                      <a:pt x="97" y="58"/>
                      <a:pt x="97" y="58"/>
                      <a:pt x="97" y="58"/>
                    </a:cubicBezTo>
                    <a:cubicBezTo>
                      <a:pt x="97" y="37"/>
                      <a:pt x="97" y="37"/>
                      <a:pt x="97" y="37"/>
                    </a:cubicBezTo>
                    <a:cubicBezTo>
                      <a:pt x="97" y="29"/>
                      <a:pt x="91" y="22"/>
                      <a:pt x="83" y="22"/>
                    </a:cubicBezTo>
                    <a:cubicBezTo>
                      <a:pt x="75" y="22"/>
                      <a:pt x="68" y="29"/>
                      <a:pt x="68" y="37"/>
                    </a:cubicBezTo>
                    <a:cubicBezTo>
                      <a:pt x="68" y="58"/>
                      <a:pt x="68" y="58"/>
                      <a:pt x="68" y="58"/>
                    </a:cubicBezTo>
                    <a:cubicBezTo>
                      <a:pt x="63" y="58"/>
                      <a:pt x="63" y="58"/>
                      <a:pt x="63" y="58"/>
                    </a:cubicBezTo>
                    <a:moveTo>
                      <a:pt x="11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0" y="120"/>
                      <a:pt x="2" y="121"/>
                      <a:pt x="3" y="121"/>
                    </a:cubicBezTo>
                    <a:cubicBezTo>
                      <a:pt x="119" y="121"/>
                      <a:pt x="119" y="121"/>
                      <a:pt x="119" y="121"/>
                    </a:cubicBezTo>
                    <a:cubicBezTo>
                      <a:pt x="120" y="121"/>
                      <a:pt x="121" y="120"/>
                      <a:pt x="121" y="119"/>
                    </a:cubicBezTo>
                    <a:cubicBezTo>
                      <a:pt x="121" y="3"/>
                      <a:pt x="121" y="3"/>
                      <a:pt x="121" y="3"/>
                    </a:cubicBezTo>
                    <a:cubicBezTo>
                      <a:pt x="121" y="1"/>
                      <a:pt x="120" y="0"/>
                      <a:pt x="11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6" name="任意多边形(F) 84">
                <a:extLst>
                  <a:ext uri="{FF2B5EF4-FFF2-40B4-BE49-F238E27FC236}">
                    <a16:creationId xmlns:a16="http://schemas.microsoft.com/office/drawing/2014/main" id="{7BA48137-1E91-4E14-BFAF-66B5A5241C2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06725" y="81946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7" name="任意多边形(F) 85">
                <a:extLst>
                  <a:ext uri="{FF2B5EF4-FFF2-40B4-BE49-F238E27FC236}">
                    <a16:creationId xmlns:a16="http://schemas.microsoft.com/office/drawing/2014/main" id="{A06ED006-CB02-4ECC-ACFE-92CC32221CC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90875" y="81946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8" name="任意多边形(F) 86">
                <a:extLst>
                  <a:ext uri="{FF2B5EF4-FFF2-40B4-BE49-F238E27FC236}">
                    <a16:creationId xmlns:a16="http://schemas.microsoft.com/office/drawing/2014/main" id="{5BBF7949-E574-4DC0-B05A-A28A4E026E2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11475" y="84740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99" name="任意多边形(F) 87">
                <a:extLst>
                  <a:ext uri="{FF2B5EF4-FFF2-40B4-BE49-F238E27FC236}">
                    <a16:creationId xmlns:a16="http://schemas.microsoft.com/office/drawing/2014/main" id="{8470B28C-C425-44FA-B007-08D42D6B4B1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11475" y="84105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0" name="任意多边形(F) 88">
                <a:extLst>
                  <a:ext uri="{FF2B5EF4-FFF2-40B4-BE49-F238E27FC236}">
                    <a16:creationId xmlns:a16="http://schemas.microsoft.com/office/drawing/2014/main" id="{89F95E38-EEA0-4D8A-9F29-6F741F796B3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95625" y="84740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1" name="任意多边形(F) 89">
                <a:extLst>
                  <a:ext uri="{FF2B5EF4-FFF2-40B4-BE49-F238E27FC236}">
                    <a16:creationId xmlns:a16="http://schemas.microsoft.com/office/drawing/2014/main" id="{325FA757-8892-4393-AD7A-73913F13BEA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95625" y="8410575"/>
                <a:ext cx="53975" cy="53975"/>
              </a:xfrm>
              <a:custGeom>
                <a:avLst/>
                <a:gdLst>
                  <a:gd name="T0" fmla="*/ 9 w 17"/>
                  <a:gd name="T1" fmla="*/ 12 h 17"/>
                  <a:gd name="T2" fmla="*/ 5 w 17"/>
                  <a:gd name="T3" fmla="*/ 9 h 17"/>
                  <a:gd name="T4" fmla="*/ 9 w 17"/>
                  <a:gd name="T5" fmla="*/ 5 h 17"/>
                  <a:gd name="T6" fmla="*/ 12 w 17"/>
                  <a:gd name="T7" fmla="*/ 9 h 17"/>
                  <a:gd name="T8" fmla="*/ 9 w 17"/>
                  <a:gd name="T9" fmla="*/ 12 h 17"/>
                  <a:gd name="T10" fmla="*/ 9 w 17"/>
                  <a:gd name="T11" fmla="*/ 0 h 17"/>
                  <a:gd name="T12" fmla="*/ 0 w 17"/>
                  <a:gd name="T13" fmla="*/ 9 h 17"/>
                  <a:gd name="T14" fmla="*/ 9 w 17"/>
                  <a:gd name="T15" fmla="*/ 17 h 17"/>
                  <a:gd name="T16" fmla="*/ 17 w 17"/>
                  <a:gd name="T17" fmla="*/ 9 h 17"/>
                  <a:gd name="T18" fmla="*/ 9 w 17"/>
                  <a:gd name="T1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7">
                    <a:moveTo>
                      <a:pt x="9" y="12"/>
                    </a:moveTo>
                    <a:cubicBezTo>
                      <a:pt x="7" y="12"/>
                      <a:pt x="5" y="10"/>
                      <a:pt x="5" y="9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2" y="7"/>
                      <a:pt x="12" y="9"/>
                    </a:cubicBezTo>
                    <a:cubicBezTo>
                      <a:pt x="12" y="10"/>
                      <a:pt x="11" y="12"/>
                      <a:pt x="9" y="12"/>
                    </a:cubicBezTo>
                    <a:moveTo>
                      <a:pt x="9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4" y="17"/>
                      <a:pt x="9" y="17"/>
                    </a:cubicBezTo>
                    <a:cubicBezTo>
                      <a:pt x="14" y="17"/>
                      <a:pt x="17" y="13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2" name="长方形 90">
                <a:extLst>
                  <a:ext uri="{FF2B5EF4-FFF2-40B4-BE49-F238E27FC236}">
                    <a16:creationId xmlns:a16="http://schemas.microsoft.com/office/drawing/2014/main" id="{A3A28EBC-C571-4D02-B03B-BBAEEF9557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11475" y="8378825"/>
                <a:ext cx="3492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3" name="长方形 92">
                <a:extLst>
                  <a:ext uri="{FF2B5EF4-FFF2-40B4-BE49-F238E27FC236}">
                    <a16:creationId xmlns:a16="http://schemas.microsoft.com/office/drawing/2014/main" id="{F482B139-5E2B-4AD0-A29E-73FBE83994E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095625" y="8378825"/>
                <a:ext cx="3492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4" name="长方形 94">
                <a:extLst>
                  <a:ext uri="{FF2B5EF4-FFF2-40B4-BE49-F238E27FC236}">
                    <a16:creationId xmlns:a16="http://schemas.microsoft.com/office/drawing/2014/main" id="{534DB2BC-9723-42B4-BD2A-5727EF0ADAD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095625" y="8194675"/>
                <a:ext cx="3492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5" name="长方形 96">
                <a:extLst>
                  <a:ext uri="{FF2B5EF4-FFF2-40B4-BE49-F238E27FC236}">
                    <a16:creationId xmlns:a16="http://schemas.microsoft.com/office/drawing/2014/main" id="{A6C915F4-F058-4709-9A36-F91E31527AC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11475" y="8194675"/>
                <a:ext cx="34925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10" name="组 309" descr="动物奶瓶图标">
            <a:extLst>
              <a:ext uri="{FF2B5EF4-FFF2-40B4-BE49-F238E27FC236}">
                <a16:creationId xmlns:a16="http://schemas.microsoft.com/office/drawing/2014/main" id="{B725E6D3-A423-43DC-91F7-773EA2F89D92}"/>
              </a:ext>
            </a:extLst>
          </p:cNvPr>
          <p:cNvGrpSpPr/>
          <p:nvPr/>
        </p:nvGrpSpPr>
        <p:grpSpPr>
          <a:xfrm>
            <a:off x="3517900" y="8045450"/>
            <a:ext cx="631825" cy="631825"/>
            <a:chOff x="3517900" y="8045450"/>
            <a:chExt cx="631825" cy="631825"/>
          </a:xfrm>
        </p:grpSpPr>
        <p:sp>
          <p:nvSpPr>
            <p:cNvPr id="72" name="椭圆形 63">
              <a:extLst>
                <a:ext uri="{FF2B5EF4-FFF2-40B4-BE49-F238E27FC236}">
                  <a16:creationId xmlns:a16="http://schemas.microsoft.com/office/drawing/2014/main" id="{C4B5A225-65E3-4FAE-9B7A-236E5494F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8045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06" name="组 105">
              <a:extLst>
                <a:ext uri="{FF2B5EF4-FFF2-40B4-BE49-F238E27FC236}">
                  <a16:creationId xmlns:a16="http://schemas.microsoft.com/office/drawing/2014/main" id="{755134AC-C809-4C68-814B-0E1CE58F9933}"/>
                </a:ext>
              </a:extLst>
            </p:cNvPr>
            <p:cNvGrpSpPr/>
            <p:nvPr/>
          </p:nvGrpSpPr>
          <p:grpSpPr>
            <a:xfrm>
              <a:off x="3679825" y="8143875"/>
              <a:ext cx="307975" cy="384175"/>
              <a:chOff x="3679825" y="8143875"/>
              <a:chExt cx="307975" cy="384175"/>
            </a:xfrm>
            <a:solidFill>
              <a:schemeClr val="tx2">
                <a:alpha val="50000"/>
              </a:schemeClr>
            </a:solidFill>
          </p:grpSpPr>
          <p:sp>
            <p:nvSpPr>
              <p:cNvPr id="107" name="任意多边形(F) 99">
                <a:extLst>
                  <a:ext uri="{FF2B5EF4-FFF2-40B4-BE49-F238E27FC236}">
                    <a16:creationId xmlns:a16="http://schemas.microsoft.com/office/drawing/2014/main" id="{27F268B7-F6B9-46E8-BEB0-04C9951D7FB5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57625" y="8347075"/>
                <a:ext cx="104775" cy="142875"/>
              </a:xfrm>
              <a:custGeom>
                <a:avLst/>
                <a:gdLst>
                  <a:gd name="T0" fmla="*/ 5 w 33"/>
                  <a:gd name="T1" fmla="*/ 40 h 45"/>
                  <a:gd name="T2" fmla="*/ 5 w 33"/>
                  <a:gd name="T3" fmla="*/ 5 h 45"/>
                  <a:gd name="T4" fmla="*/ 28 w 33"/>
                  <a:gd name="T5" fmla="*/ 5 h 45"/>
                  <a:gd name="T6" fmla="*/ 28 w 33"/>
                  <a:gd name="T7" fmla="*/ 40 h 45"/>
                  <a:gd name="T8" fmla="*/ 5 w 33"/>
                  <a:gd name="T9" fmla="*/ 40 h 45"/>
                  <a:gd name="T10" fmla="*/ 30 w 33"/>
                  <a:gd name="T11" fmla="*/ 0 h 45"/>
                  <a:gd name="T12" fmla="*/ 2 w 33"/>
                  <a:gd name="T13" fmla="*/ 0 h 45"/>
                  <a:gd name="T14" fmla="*/ 0 w 33"/>
                  <a:gd name="T15" fmla="*/ 3 h 45"/>
                  <a:gd name="T16" fmla="*/ 0 w 33"/>
                  <a:gd name="T17" fmla="*/ 43 h 45"/>
                  <a:gd name="T18" fmla="*/ 2 w 33"/>
                  <a:gd name="T19" fmla="*/ 45 h 45"/>
                  <a:gd name="T20" fmla="*/ 30 w 33"/>
                  <a:gd name="T21" fmla="*/ 45 h 45"/>
                  <a:gd name="T22" fmla="*/ 33 w 33"/>
                  <a:gd name="T23" fmla="*/ 43 h 45"/>
                  <a:gd name="T24" fmla="*/ 33 w 33"/>
                  <a:gd name="T25" fmla="*/ 3 h 45"/>
                  <a:gd name="T26" fmla="*/ 30 w 33"/>
                  <a:gd name="T2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3" h="45">
                    <a:moveTo>
                      <a:pt x="5" y="40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5" y="40"/>
                      <a:pt x="5" y="40"/>
                      <a:pt x="5" y="40"/>
                    </a:cubicBezTo>
                    <a:moveTo>
                      <a:pt x="30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4"/>
                      <a:pt x="1" y="45"/>
                      <a:pt x="2" y="45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32" y="45"/>
                      <a:pt x="33" y="44"/>
                      <a:pt x="33" y="43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1"/>
                      <a:pt x="32" y="0"/>
                      <a:pt x="3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8" name="任意多边形(F) 100">
                <a:extLst>
                  <a:ext uri="{FF2B5EF4-FFF2-40B4-BE49-F238E27FC236}">
                    <a16:creationId xmlns:a16="http://schemas.microsoft.com/office/drawing/2014/main" id="{1ED30B3C-5E04-447A-BAB4-708FCE27A60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705225" y="8366125"/>
                <a:ext cx="92075" cy="117475"/>
              </a:xfrm>
              <a:custGeom>
                <a:avLst/>
                <a:gdLst>
                  <a:gd name="T0" fmla="*/ 5 w 29"/>
                  <a:gd name="T1" fmla="*/ 32 h 37"/>
                  <a:gd name="T2" fmla="*/ 5 w 29"/>
                  <a:gd name="T3" fmla="*/ 5 h 37"/>
                  <a:gd name="T4" fmla="*/ 24 w 29"/>
                  <a:gd name="T5" fmla="*/ 5 h 37"/>
                  <a:gd name="T6" fmla="*/ 24 w 29"/>
                  <a:gd name="T7" fmla="*/ 32 h 37"/>
                  <a:gd name="T8" fmla="*/ 5 w 29"/>
                  <a:gd name="T9" fmla="*/ 32 h 37"/>
                  <a:gd name="T10" fmla="*/ 26 w 29"/>
                  <a:gd name="T11" fmla="*/ 0 h 37"/>
                  <a:gd name="T12" fmla="*/ 2 w 29"/>
                  <a:gd name="T13" fmla="*/ 0 h 37"/>
                  <a:gd name="T14" fmla="*/ 0 w 29"/>
                  <a:gd name="T15" fmla="*/ 3 h 37"/>
                  <a:gd name="T16" fmla="*/ 0 w 29"/>
                  <a:gd name="T17" fmla="*/ 35 h 37"/>
                  <a:gd name="T18" fmla="*/ 2 w 29"/>
                  <a:gd name="T19" fmla="*/ 37 h 37"/>
                  <a:gd name="T20" fmla="*/ 26 w 29"/>
                  <a:gd name="T21" fmla="*/ 37 h 37"/>
                  <a:gd name="T22" fmla="*/ 29 w 29"/>
                  <a:gd name="T23" fmla="*/ 35 h 37"/>
                  <a:gd name="T24" fmla="*/ 29 w 29"/>
                  <a:gd name="T25" fmla="*/ 3 h 37"/>
                  <a:gd name="T26" fmla="*/ 26 w 29"/>
                  <a:gd name="T27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" h="37">
                    <a:moveTo>
                      <a:pt x="5" y="32"/>
                    </a:moveTo>
                    <a:cubicBezTo>
                      <a:pt x="5" y="5"/>
                      <a:pt x="5" y="5"/>
                      <a:pt x="5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5" y="32"/>
                      <a:pt x="5" y="32"/>
                      <a:pt x="5" y="32"/>
                    </a:cubicBezTo>
                    <a:moveTo>
                      <a:pt x="2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6"/>
                      <a:pt x="1" y="37"/>
                      <a:pt x="2" y="37"/>
                    </a:cubicBezTo>
                    <a:cubicBezTo>
                      <a:pt x="26" y="37"/>
                      <a:pt x="26" y="37"/>
                      <a:pt x="26" y="37"/>
                    </a:cubicBezTo>
                    <a:cubicBezTo>
                      <a:pt x="28" y="37"/>
                      <a:pt x="29" y="36"/>
                      <a:pt x="29" y="35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grpSp>
            <p:nvGrpSpPr>
              <p:cNvPr id="109" name="组 108">
                <a:extLst>
                  <a:ext uri="{FF2B5EF4-FFF2-40B4-BE49-F238E27FC236}">
                    <a16:creationId xmlns:a16="http://schemas.microsoft.com/office/drawing/2014/main" id="{AF707C93-634A-420B-9642-BB5C43FB7039}"/>
                  </a:ext>
                </a:extLst>
              </p:cNvPr>
              <p:cNvGrpSpPr/>
              <p:nvPr userDrawn="1"/>
            </p:nvGrpSpPr>
            <p:grpSpPr>
              <a:xfrm>
                <a:off x="3679825" y="8143875"/>
                <a:ext cx="307975" cy="384175"/>
                <a:chOff x="3679825" y="8143875"/>
                <a:chExt cx="307975" cy="384175"/>
              </a:xfrm>
              <a:grpFill/>
            </p:grpSpPr>
            <p:sp>
              <p:nvSpPr>
                <p:cNvPr id="110" name="任意多边形(F) 98">
                  <a:extLst>
                    <a:ext uri="{FF2B5EF4-FFF2-40B4-BE49-F238E27FC236}">
                      <a16:creationId xmlns:a16="http://schemas.microsoft.com/office/drawing/2014/main" id="{1D47FAEF-7968-4E12-81E5-29356C156A4C}"/>
                    </a:ext>
                  </a:extLst>
                </p:cNvPr>
                <p:cNvSpPr>
                  <a:spLocks noEditPoints="1"/>
                </p:cNvSpPr>
                <p:nvPr userDrawn="1"/>
              </p:nvSpPr>
              <p:spPr bwMode="auto">
                <a:xfrm>
                  <a:off x="3832225" y="8143875"/>
                  <a:ext cx="155575" cy="384175"/>
                </a:xfrm>
                <a:custGeom>
                  <a:avLst/>
                  <a:gdLst>
                    <a:gd name="T0" fmla="*/ 5 w 49"/>
                    <a:gd name="T1" fmla="*/ 116 h 121"/>
                    <a:gd name="T2" fmla="*/ 5 w 49"/>
                    <a:gd name="T3" fmla="*/ 61 h 121"/>
                    <a:gd name="T4" fmla="*/ 8 w 49"/>
                    <a:gd name="T5" fmla="*/ 57 h 121"/>
                    <a:gd name="T6" fmla="*/ 40 w 49"/>
                    <a:gd name="T7" fmla="*/ 57 h 121"/>
                    <a:gd name="T8" fmla="*/ 44 w 49"/>
                    <a:gd name="T9" fmla="*/ 61 h 121"/>
                    <a:gd name="T10" fmla="*/ 44 w 49"/>
                    <a:gd name="T11" fmla="*/ 116 h 121"/>
                    <a:gd name="T12" fmla="*/ 5 w 49"/>
                    <a:gd name="T13" fmla="*/ 116 h 121"/>
                    <a:gd name="T14" fmla="*/ 15 w 49"/>
                    <a:gd name="T15" fmla="*/ 52 h 121"/>
                    <a:gd name="T16" fmla="*/ 15 w 49"/>
                    <a:gd name="T17" fmla="*/ 45 h 121"/>
                    <a:gd name="T18" fmla="*/ 34 w 49"/>
                    <a:gd name="T19" fmla="*/ 45 h 121"/>
                    <a:gd name="T20" fmla="*/ 34 w 49"/>
                    <a:gd name="T21" fmla="*/ 52 h 121"/>
                    <a:gd name="T22" fmla="*/ 15 w 49"/>
                    <a:gd name="T23" fmla="*/ 52 h 121"/>
                    <a:gd name="T24" fmla="*/ 13 w 49"/>
                    <a:gd name="T25" fmla="*/ 40 h 121"/>
                    <a:gd name="T26" fmla="*/ 13 w 49"/>
                    <a:gd name="T27" fmla="*/ 35 h 121"/>
                    <a:gd name="T28" fmla="*/ 16 w 49"/>
                    <a:gd name="T29" fmla="*/ 35 h 121"/>
                    <a:gd name="T30" fmla="*/ 19 w 49"/>
                    <a:gd name="T31" fmla="*/ 33 h 121"/>
                    <a:gd name="T32" fmla="*/ 19 w 49"/>
                    <a:gd name="T33" fmla="*/ 11 h 121"/>
                    <a:gd name="T34" fmla="*/ 25 w 49"/>
                    <a:gd name="T35" fmla="*/ 5 h 121"/>
                    <a:gd name="T36" fmla="*/ 30 w 49"/>
                    <a:gd name="T37" fmla="*/ 11 h 121"/>
                    <a:gd name="T38" fmla="*/ 30 w 49"/>
                    <a:gd name="T39" fmla="*/ 33 h 121"/>
                    <a:gd name="T40" fmla="*/ 32 w 49"/>
                    <a:gd name="T41" fmla="*/ 35 h 121"/>
                    <a:gd name="T42" fmla="*/ 36 w 49"/>
                    <a:gd name="T43" fmla="*/ 35 h 121"/>
                    <a:gd name="T44" fmla="*/ 36 w 49"/>
                    <a:gd name="T45" fmla="*/ 40 h 121"/>
                    <a:gd name="T46" fmla="*/ 13 w 49"/>
                    <a:gd name="T47" fmla="*/ 40 h 121"/>
                    <a:gd name="T48" fmla="*/ 24 w 49"/>
                    <a:gd name="T49" fmla="*/ 0 h 121"/>
                    <a:gd name="T50" fmla="*/ 14 w 49"/>
                    <a:gd name="T51" fmla="*/ 11 h 121"/>
                    <a:gd name="T52" fmla="*/ 14 w 49"/>
                    <a:gd name="T53" fmla="*/ 30 h 121"/>
                    <a:gd name="T54" fmla="*/ 10 w 49"/>
                    <a:gd name="T55" fmla="*/ 30 h 121"/>
                    <a:gd name="T56" fmla="*/ 8 w 49"/>
                    <a:gd name="T57" fmla="*/ 33 h 121"/>
                    <a:gd name="T58" fmla="*/ 8 w 49"/>
                    <a:gd name="T59" fmla="*/ 43 h 121"/>
                    <a:gd name="T60" fmla="*/ 10 w 49"/>
                    <a:gd name="T61" fmla="*/ 45 h 121"/>
                    <a:gd name="T62" fmla="*/ 10 w 49"/>
                    <a:gd name="T63" fmla="*/ 52 h 121"/>
                    <a:gd name="T64" fmla="*/ 8 w 49"/>
                    <a:gd name="T65" fmla="*/ 52 h 121"/>
                    <a:gd name="T66" fmla="*/ 0 w 49"/>
                    <a:gd name="T67" fmla="*/ 61 h 121"/>
                    <a:gd name="T68" fmla="*/ 0 w 49"/>
                    <a:gd name="T69" fmla="*/ 119 h 121"/>
                    <a:gd name="T70" fmla="*/ 2 w 49"/>
                    <a:gd name="T71" fmla="*/ 121 h 121"/>
                    <a:gd name="T72" fmla="*/ 46 w 49"/>
                    <a:gd name="T73" fmla="*/ 121 h 121"/>
                    <a:gd name="T74" fmla="*/ 49 w 49"/>
                    <a:gd name="T75" fmla="*/ 119 h 121"/>
                    <a:gd name="T76" fmla="*/ 49 w 49"/>
                    <a:gd name="T77" fmla="*/ 61 h 121"/>
                    <a:gd name="T78" fmla="*/ 40 w 49"/>
                    <a:gd name="T79" fmla="*/ 52 h 121"/>
                    <a:gd name="T80" fmla="*/ 39 w 49"/>
                    <a:gd name="T81" fmla="*/ 52 h 121"/>
                    <a:gd name="T82" fmla="*/ 39 w 49"/>
                    <a:gd name="T83" fmla="*/ 45 h 121"/>
                    <a:gd name="T84" fmla="*/ 41 w 49"/>
                    <a:gd name="T85" fmla="*/ 43 h 121"/>
                    <a:gd name="T86" fmla="*/ 41 w 49"/>
                    <a:gd name="T87" fmla="*/ 33 h 121"/>
                    <a:gd name="T88" fmla="*/ 40 w 49"/>
                    <a:gd name="T89" fmla="*/ 31 h 121"/>
                    <a:gd name="T90" fmla="*/ 39 w 49"/>
                    <a:gd name="T91" fmla="*/ 30 h 121"/>
                    <a:gd name="T92" fmla="*/ 35 w 49"/>
                    <a:gd name="T93" fmla="*/ 30 h 121"/>
                    <a:gd name="T94" fmla="*/ 35 w 49"/>
                    <a:gd name="T95" fmla="*/ 11 h 121"/>
                    <a:gd name="T96" fmla="*/ 24 w 49"/>
                    <a:gd name="T97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9" h="121">
                      <a:moveTo>
                        <a:pt x="5" y="116"/>
                      </a:moveTo>
                      <a:cubicBezTo>
                        <a:pt x="5" y="61"/>
                        <a:pt x="5" y="61"/>
                        <a:pt x="5" y="61"/>
                      </a:cubicBezTo>
                      <a:cubicBezTo>
                        <a:pt x="5" y="59"/>
                        <a:pt x="6" y="57"/>
                        <a:pt x="8" y="57"/>
                      </a:cubicBezTo>
                      <a:cubicBezTo>
                        <a:pt x="40" y="57"/>
                        <a:pt x="40" y="57"/>
                        <a:pt x="40" y="57"/>
                      </a:cubicBezTo>
                      <a:cubicBezTo>
                        <a:pt x="42" y="57"/>
                        <a:pt x="44" y="59"/>
                        <a:pt x="44" y="61"/>
                      </a:cubicBezTo>
                      <a:cubicBezTo>
                        <a:pt x="44" y="116"/>
                        <a:pt x="44" y="116"/>
                        <a:pt x="44" y="116"/>
                      </a:cubicBezTo>
                      <a:cubicBezTo>
                        <a:pt x="5" y="116"/>
                        <a:pt x="5" y="116"/>
                        <a:pt x="5" y="116"/>
                      </a:cubicBezTo>
                      <a:moveTo>
                        <a:pt x="15" y="52"/>
                      </a:move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34" y="45"/>
                        <a:pt x="34" y="45"/>
                        <a:pt x="34" y="45"/>
                      </a:cubicBezTo>
                      <a:cubicBezTo>
                        <a:pt x="34" y="52"/>
                        <a:pt x="34" y="52"/>
                        <a:pt x="34" y="52"/>
                      </a:cubicBezTo>
                      <a:cubicBezTo>
                        <a:pt x="15" y="52"/>
                        <a:pt x="15" y="52"/>
                        <a:pt x="15" y="52"/>
                      </a:cubicBezTo>
                      <a:moveTo>
                        <a:pt x="13" y="40"/>
                      </a:moveTo>
                      <a:cubicBezTo>
                        <a:pt x="13" y="35"/>
                        <a:pt x="13" y="35"/>
                        <a:pt x="13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8" y="35"/>
                        <a:pt x="19" y="34"/>
                        <a:pt x="19" y="33"/>
                      </a:cubicBezTo>
                      <a:cubicBezTo>
                        <a:pt x="19" y="11"/>
                        <a:pt x="19" y="11"/>
                        <a:pt x="19" y="11"/>
                      </a:cubicBezTo>
                      <a:cubicBezTo>
                        <a:pt x="19" y="7"/>
                        <a:pt x="21" y="5"/>
                        <a:pt x="25" y="5"/>
                      </a:cubicBezTo>
                      <a:cubicBezTo>
                        <a:pt x="28" y="5"/>
                        <a:pt x="30" y="7"/>
                        <a:pt x="30" y="11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30" y="34"/>
                        <a:pt x="31" y="35"/>
                        <a:pt x="32" y="35"/>
                      </a:cubicBezTo>
                      <a:cubicBezTo>
                        <a:pt x="36" y="35"/>
                        <a:pt x="36" y="35"/>
                        <a:pt x="36" y="35"/>
                      </a:cubicBezTo>
                      <a:cubicBezTo>
                        <a:pt x="36" y="40"/>
                        <a:pt x="36" y="40"/>
                        <a:pt x="36" y="40"/>
                      </a:cubicBezTo>
                      <a:cubicBezTo>
                        <a:pt x="13" y="40"/>
                        <a:pt x="13" y="40"/>
                        <a:pt x="13" y="40"/>
                      </a:cubicBezTo>
                      <a:moveTo>
                        <a:pt x="24" y="0"/>
                      </a:moveTo>
                      <a:cubicBezTo>
                        <a:pt x="19" y="0"/>
                        <a:pt x="14" y="5"/>
                        <a:pt x="14" y="11"/>
                      </a:cubicBezTo>
                      <a:cubicBezTo>
                        <a:pt x="14" y="30"/>
                        <a:pt x="14" y="30"/>
                        <a:pt x="14" y="30"/>
                      </a:cubicBezTo>
                      <a:cubicBezTo>
                        <a:pt x="10" y="30"/>
                        <a:pt x="10" y="30"/>
                        <a:pt x="10" y="30"/>
                      </a:cubicBezTo>
                      <a:cubicBezTo>
                        <a:pt x="9" y="30"/>
                        <a:pt x="8" y="31"/>
                        <a:pt x="8" y="33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8" y="44"/>
                        <a:pt x="9" y="45"/>
                        <a:pt x="10" y="45"/>
                      </a:cubicBezTo>
                      <a:cubicBezTo>
                        <a:pt x="10" y="52"/>
                        <a:pt x="10" y="52"/>
                        <a:pt x="10" y="52"/>
                      </a:cubicBezTo>
                      <a:cubicBezTo>
                        <a:pt x="8" y="52"/>
                        <a:pt x="8" y="52"/>
                        <a:pt x="8" y="52"/>
                      </a:cubicBezTo>
                      <a:cubicBezTo>
                        <a:pt x="4" y="52"/>
                        <a:pt x="0" y="56"/>
                        <a:pt x="0" y="61"/>
                      </a:cubicBezTo>
                      <a:cubicBezTo>
                        <a:pt x="0" y="119"/>
                        <a:pt x="0" y="119"/>
                        <a:pt x="0" y="119"/>
                      </a:cubicBezTo>
                      <a:cubicBezTo>
                        <a:pt x="0" y="120"/>
                        <a:pt x="1" y="121"/>
                        <a:pt x="2" y="121"/>
                      </a:cubicBezTo>
                      <a:cubicBezTo>
                        <a:pt x="46" y="121"/>
                        <a:pt x="46" y="121"/>
                        <a:pt x="46" y="121"/>
                      </a:cubicBezTo>
                      <a:cubicBezTo>
                        <a:pt x="48" y="121"/>
                        <a:pt x="49" y="120"/>
                        <a:pt x="49" y="119"/>
                      </a:cubicBezTo>
                      <a:cubicBezTo>
                        <a:pt x="49" y="61"/>
                        <a:pt x="49" y="61"/>
                        <a:pt x="49" y="61"/>
                      </a:cubicBezTo>
                      <a:cubicBezTo>
                        <a:pt x="49" y="56"/>
                        <a:pt x="45" y="52"/>
                        <a:pt x="40" y="52"/>
                      </a:cubicBezTo>
                      <a:cubicBezTo>
                        <a:pt x="39" y="52"/>
                        <a:pt x="39" y="52"/>
                        <a:pt x="39" y="52"/>
                      </a:cubicBezTo>
                      <a:cubicBezTo>
                        <a:pt x="39" y="45"/>
                        <a:pt x="39" y="45"/>
                        <a:pt x="39" y="45"/>
                      </a:cubicBezTo>
                      <a:cubicBezTo>
                        <a:pt x="40" y="45"/>
                        <a:pt x="41" y="44"/>
                        <a:pt x="41" y="43"/>
                      </a:cubicBezTo>
                      <a:cubicBezTo>
                        <a:pt x="41" y="33"/>
                        <a:pt x="41" y="33"/>
                        <a:pt x="41" y="33"/>
                      </a:cubicBezTo>
                      <a:cubicBezTo>
                        <a:pt x="41" y="32"/>
                        <a:pt x="41" y="31"/>
                        <a:pt x="40" y="31"/>
                      </a:cubicBezTo>
                      <a:cubicBezTo>
                        <a:pt x="40" y="30"/>
                        <a:pt x="39" y="30"/>
                        <a:pt x="39" y="30"/>
                      </a:cubicBezTo>
                      <a:cubicBezTo>
                        <a:pt x="35" y="30"/>
                        <a:pt x="35" y="30"/>
                        <a:pt x="35" y="30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ubicBezTo>
                        <a:pt x="35" y="5"/>
                        <a:pt x="30" y="0"/>
                        <a:pt x="24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CN" altLang="en-US" noProof="1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11" name="任意多边形(F) 101">
                  <a:extLst>
                    <a:ext uri="{FF2B5EF4-FFF2-40B4-BE49-F238E27FC236}">
                      <a16:creationId xmlns:a16="http://schemas.microsoft.com/office/drawing/2014/main" id="{A33C1FBF-EEBE-46AC-BC17-2F2DC106FCD8}"/>
                    </a:ext>
                  </a:extLst>
                </p:cNvPr>
                <p:cNvSpPr>
                  <a:spLocks noEditPoints="1"/>
                </p:cNvSpPr>
                <p:nvPr userDrawn="1"/>
              </p:nvSpPr>
              <p:spPr bwMode="auto">
                <a:xfrm>
                  <a:off x="3679825" y="8181975"/>
                  <a:ext cx="142875" cy="346075"/>
                </a:xfrm>
                <a:custGeom>
                  <a:avLst/>
                  <a:gdLst>
                    <a:gd name="T0" fmla="*/ 5 w 45"/>
                    <a:gd name="T1" fmla="*/ 104 h 109"/>
                    <a:gd name="T2" fmla="*/ 5 w 45"/>
                    <a:gd name="T3" fmla="*/ 53 h 109"/>
                    <a:gd name="T4" fmla="*/ 8 w 45"/>
                    <a:gd name="T5" fmla="*/ 49 h 109"/>
                    <a:gd name="T6" fmla="*/ 36 w 45"/>
                    <a:gd name="T7" fmla="*/ 49 h 109"/>
                    <a:gd name="T8" fmla="*/ 40 w 45"/>
                    <a:gd name="T9" fmla="*/ 53 h 109"/>
                    <a:gd name="T10" fmla="*/ 40 w 45"/>
                    <a:gd name="T11" fmla="*/ 104 h 109"/>
                    <a:gd name="T12" fmla="*/ 5 w 45"/>
                    <a:gd name="T13" fmla="*/ 104 h 109"/>
                    <a:gd name="T14" fmla="*/ 11 w 45"/>
                    <a:gd name="T15" fmla="*/ 44 h 109"/>
                    <a:gd name="T16" fmla="*/ 11 w 45"/>
                    <a:gd name="T17" fmla="*/ 33 h 109"/>
                    <a:gd name="T18" fmla="*/ 34 w 45"/>
                    <a:gd name="T19" fmla="*/ 33 h 109"/>
                    <a:gd name="T20" fmla="*/ 34 w 45"/>
                    <a:gd name="T21" fmla="*/ 44 h 109"/>
                    <a:gd name="T22" fmla="*/ 11 w 45"/>
                    <a:gd name="T23" fmla="*/ 44 h 109"/>
                    <a:gd name="T24" fmla="*/ 13 w 45"/>
                    <a:gd name="T25" fmla="*/ 28 h 109"/>
                    <a:gd name="T26" fmla="*/ 13 w 45"/>
                    <a:gd name="T27" fmla="*/ 18 h 109"/>
                    <a:gd name="T28" fmla="*/ 18 w 45"/>
                    <a:gd name="T29" fmla="*/ 5 h 109"/>
                    <a:gd name="T30" fmla="*/ 27 w 45"/>
                    <a:gd name="T31" fmla="*/ 5 h 109"/>
                    <a:gd name="T32" fmla="*/ 32 w 45"/>
                    <a:gd name="T33" fmla="*/ 18 h 109"/>
                    <a:gd name="T34" fmla="*/ 32 w 45"/>
                    <a:gd name="T35" fmla="*/ 28 h 109"/>
                    <a:gd name="T36" fmla="*/ 29 w 45"/>
                    <a:gd name="T37" fmla="*/ 28 h 109"/>
                    <a:gd name="T38" fmla="*/ 29 w 45"/>
                    <a:gd name="T39" fmla="*/ 18 h 109"/>
                    <a:gd name="T40" fmla="*/ 24 w 45"/>
                    <a:gd name="T41" fmla="*/ 18 h 109"/>
                    <a:gd name="T42" fmla="*/ 24 w 45"/>
                    <a:gd name="T43" fmla="*/ 28 h 109"/>
                    <a:gd name="T44" fmla="*/ 21 w 45"/>
                    <a:gd name="T45" fmla="*/ 28 h 109"/>
                    <a:gd name="T46" fmla="*/ 21 w 45"/>
                    <a:gd name="T47" fmla="*/ 18 h 109"/>
                    <a:gd name="T48" fmla="*/ 16 w 45"/>
                    <a:gd name="T49" fmla="*/ 18 h 109"/>
                    <a:gd name="T50" fmla="*/ 16 w 45"/>
                    <a:gd name="T51" fmla="*/ 28 h 109"/>
                    <a:gd name="T52" fmla="*/ 13 w 45"/>
                    <a:gd name="T53" fmla="*/ 28 h 109"/>
                    <a:gd name="T54" fmla="*/ 28 w 45"/>
                    <a:gd name="T55" fmla="*/ 0 h 109"/>
                    <a:gd name="T56" fmla="*/ 16 w 45"/>
                    <a:gd name="T57" fmla="*/ 0 h 109"/>
                    <a:gd name="T58" fmla="*/ 14 w 45"/>
                    <a:gd name="T59" fmla="*/ 2 h 109"/>
                    <a:gd name="T60" fmla="*/ 9 w 45"/>
                    <a:gd name="T61" fmla="*/ 14 h 109"/>
                    <a:gd name="T62" fmla="*/ 8 w 45"/>
                    <a:gd name="T63" fmla="*/ 17 h 109"/>
                    <a:gd name="T64" fmla="*/ 8 w 45"/>
                    <a:gd name="T65" fmla="*/ 28 h 109"/>
                    <a:gd name="T66" fmla="*/ 6 w 45"/>
                    <a:gd name="T67" fmla="*/ 31 h 109"/>
                    <a:gd name="T68" fmla="*/ 6 w 45"/>
                    <a:gd name="T69" fmla="*/ 44 h 109"/>
                    <a:gd name="T70" fmla="*/ 0 w 45"/>
                    <a:gd name="T71" fmla="*/ 53 h 109"/>
                    <a:gd name="T72" fmla="*/ 0 w 45"/>
                    <a:gd name="T73" fmla="*/ 107 h 109"/>
                    <a:gd name="T74" fmla="*/ 2 w 45"/>
                    <a:gd name="T75" fmla="*/ 109 h 109"/>
                    <a:gd name="T76" fmla="*/ 42 w 45"/>
                    <a:gd name="T77" fmla="*/ 109 h 109"/>
                    <a:gd name="T78" fmla="*/ 45 w 45"/>
                    <a:gd name="T79" fmla="*/ 107 h 109"/>
                    <a:gd name="T80" fmla="*/ 45 w 45"/>
                    <a:gd name="T81" fmla="*/ 53 h 109"/>
                    <a:gd name="T82" fmla="*/ 39 w 45"/>
                    <a:gd name="T83" fmla="*/ 44 h 109"/>
                    <a:gd name="T84" fmla="*/ 39 w 45"/>
                    <a:gd name="T85" fmla="*/ 31 h 109"/>
                    <a:gd name="T86" fmla="*/ 37 w 45"/>
                    <a:gd name="T87" fmla="*/ 28 h 109"/>
                    <a:gd name="T88" fmla="*/ 37 w 45"/>
                    <a:gd name="T89" fmla="*/ 17 h 109"/>
                    <a:gd name="T90" fmla="*/ 35 w 45"/>
                    <a:gd name="T91" fmla="*/ 14 h 109"/>
                    <a:gd name="T92" fmla="*/ 31 w 45"/>
                    <a:gd name="T93" fmla="*/ 2 h 109"/>
                    <a:gd name="T94" fmla="*/ 28 w 45"/>
                    <a:gd name="T9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5" h="109">
                      <a:moveTo>
                        <a:pt x="5" y="104"/>
                      </a:moveTo>
                      <a:cubicBezTo>
                        <a:pt x="5" y="53"/>
                        <a:pt x="5" y="53"/>
                        <a:pt x="5" y="53"/>
                      </a:cubicBezTo>
                      <a:cubicBezTo>
                        <a:pt x="5" y="51"/>
                        <a:pt x="6" y="49"/>
                        <a:pt x="8" y="49"/>
                      </a:cubicBezTo>
                      <a:cubicBezTo>
                        <a:pt x="36" y="49"/>
                        <a:pt x="36" y="49"/>
                        <a:pt x="36" y="49"/>
                      </a:cubicBezTo>
                      <a:cubicBezTo>
                        <a:pt x="38" y="49"/>
                        <a:pt x="40" y="51"/>
                        <a:pt x="40" y="53"/>
                      </a:cubicBezTo>
                      <a:cubicBezTo>
                        <a:pt x="40" y="104"/>
                        <a:pt x="40" y="104"/>
                        <a:pt x="40" y="104"/>
                      </a:cubicBezTo>
                      <a:cubicBezTo>
                        <a:pt x="5" y="104"/>
                        <a:pt x="5" y="104"/>
                        <a:pt x="5" y="104"/>
                      </a:cubicBezTo>
                      <a:moveTo>
                        <a:pt x="11" y="44"/>
                      </a:moveTo>
                      <a:cubicBezTo>
                        <a:pt x="11" y="33"/>
                        <a:pt x="11" y="33"/>
                        <a:pt x="11" y="33"/>
                      </a:cubicBezTo>
                      <a:cubicBezTo>
                        <a:pt x="34" y="33"/>
                        <a:pt x="34" y="33"/>
                        <a:pt x="34" y="33"/>
                      </a:cubicBezTo>
                      <a:cubicBezTo>
                        <a:pt x="34" y="44"/>
                        <a:pt x="34" y="44"/>
                        <a:pt x="34" y="44"/>
                      </a:cubicBezTo>
                      <a:cubicBezTo>
                        <a:pt x="11" y="44"/>
                        <a:pt x="11" y="44"/>
                        <a:pt x="11" y="44"/>
                      </a:cubicBezTo>
                      <a:moveTo>
                        <a:pt x="13" y="28"/>
                      </a:moveTo>
                      <a:cubicBezTo>
                        <a:pt x="13" y="18"/>
                        <a:pt x="13" y="18"/>
                        <a:pt x="13" y="18"/>
                      </a:cubicBezTo>
                      <a:cubicBezTo>
                        <a:pt x="14" y="16"/>
                        <a:pt x="16" y="12"/>
                        <a:pt x="18" y="5"/>
                      </a:cubicBezTo>
                      <a:cubicBezTo>
                        <a:pt x="27" y="5"/>
                        <a:pt x="27" y="5"/>
                        <a:pt x="27" y="5"/>
                      </a:cubicBezTo>
                      <a:cubicBezTo>
                        <a:pt x="29" y="12"/>
                        <a:pt x="30" y="16"/>
                        <a:pt x="32" y="18"/>
                      </a:cubicBezTo>
                      <a:cubicBezTo>
                        <a:pt x="32" y="28"/>
                        <a:pt x="32" y="28"/>
                        <a:pt x="32" y="28"/>
                      </a:cubicBezTo>
                      <a:cubicBezTo>
                        <a:pt x="29" y="28"/>
                        <a:pt x="29" y="28"/>
                        <a:pt x="29" y="28"/>
                      </a:cubicBezTo>
                      <a:cubicBezTo>
                        <a:pt x="29" y="18"/>
                        <a:pt x="29" y="18"/>
                        <a:pt x="29" y="18"/>
                      </a:cubicBezTo>
                      <a:cubicBezTo>
                        <a:pt x="24" y="18"/>
                        <a:pt x="24" y="18"/>
                        <a:pt x="24" y="18"/>
                      </a:cubicBezTo>
                      <a:cubicBezTo>
                        <a:pt x="24" y="28"/>
                        <a:pt x="24" y="28"/>
                        <a:pt x="24" y="28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16" y="18"/>
                        <a:pt x="16" y="18"/>
                        <a:pt x="16" y="18"/>
                      </a:cubicBezTo>
                      <a:cubicBezTo>
                        <a:pt x="16" y="28"/>
                        <a:pt x="16" y="28"/>
                        <a:pt x="16" y="28"/>
                      </a:cubicBezTo>
                      <a:cubicBezTo>
                        <a:pt x="13" y="28"/>
                        <a:pt x="13" y="28"/>
                        <a:pt x="13" y="28"/>
                      </a:cubicBezTo>
                      <a:moveTo>
                        <a:pt x="2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5" y="0"/>
                        <a:pt x="14" y="1"/>
                        <a:pt x="14" y="2"/>
                      </a:cubicBezTo>
                      <a:cubicBezTo>
                        <a:pt x="12" y="7"/>
                        <a:pt x="10" y="13"/>
                        <a:pt x="9" y="14"/>
                      </a:cubicBezTo>
                      <a:cubicBezTo>
                        <a:pt x="8" y="15"/>
                        <a:pt x="8" y="16"/>
                        <a:pt x="8" y="17"/>
                      </a:cubicBezTo>
                      <a:cubicBezTo>
                        <a:pt x="8" y="28"/>
                        <a:pt x="8" y="28"/>
                        <a:pt x="8" y="28"/>
                      </a:cubicBezTo>
                      <a:cubicBezTo>
                        <a:pt x="7" y="28"/>
                        <a:pt x="6" y="29"/>
                        <a:pt x="6" y="31"/>
                      </a:cubicBezTo>
                      <a:cubicBezTo>
                        <a:pt x="6" y="44"/>
                        <a:pt x="6" y="44"/>
                        <a:pt x="6" y="44"/>
                      </a:cubicBezTo>
                      <a:cubicBezTo>
                        <a:pt x="2" y="46"/>
                        <a:pt x="0" y="49"/>
                        <a:pt x="0" y="53"/>
                      </a:cubicBezTo>
                      <a:cubicBezTo>
                        <a:pt x="0" y="107"/>
                        <a:pt x="0" y="107"/>
                        <a:pt x="0" y="107"/>
                      </a:cubicBezTo>
                      <a:cubicBezTo>
                        <a:pt x="0" y="108"/>
                        <a:pt x="1" y="109"/>
                        <a:pt x="2" y="109"/>
                      </a:cubicBezTo>
                      <a:cubicBezTo>
                        <a:pt x="42" y="109"/>
                        <a:pt x="42" y="109"/>
                        <a:pt x="42" y="109"/>
                      </a:cubicBezTo>
                      <a:cubicBezTo>
                        <a:pt x="44" y="109"/>
                        <a:pt x="45" y="108"/>
                        <a:pt x="45" y="107"/>
                      </a:cubicBezTo>
                      <a:cubicBezTo>
                        <a:pt x="45" y="53"/>
                        <a:pt x="45" y="53"/>
                        <a:pt x="45" y="53"/>
                      </a:cubicBezTo>
                      <a:cubicBezTo>
                        <a:pt x="45" y="49"/>
                        <a:pt x="42" y="46"/>
                        <a:pt x="39" y="44"/>
                      </a:cubicBezTo>
                      <a:cubicBezTo>
                        <a:pt x="39" y="31"/>
                        <a:pt x="39" y="31"/>
                        <a:pt x="39" y="31"/>
                      </a:cubicBezTo>
                      <a:cubicBezTo>
                        <a:pt x="39" y="29"/>
                        <a:pt x="38" y="28"/>
                        <a:pt x="37" y="28"/>
                      </a:cubicBezTo>
                      <a:cubicBezTo>
                        <a:pt x="37" y="17"/>
                        <a:pt x="37" y="17"/>
                        <a:pt x="37" y="17"/>
                      </a:cubicBezTo>
                      <a:cubicBezTo>
                        <a:pt x="37" y="16"/>
                        <a:pt x="36" y="15"/>
                        <a:pt x="35" y="14"/>
                      </a:cubicBezTo>
                      <a:cubicBezTo>
                        <a:pt x="34" y="13"/>
                        <a:pt x="32" y="7"/>
                        <a:pt x="31" y="2"/>
                      </a:cubicBezTo>
                      <a:cubicBezTo>
                        <a:pt x="31" y="1"/>
                        <a:pt x="30" y="0"/>
                        <a:pt x="2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CN" altLang="en-US" noProof="1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09" name="组 308" descr="便携式狗窝图标">
            <a:extLst>
              <a:ext uri="{FF2B5EF4-FFF2-40B4-BE49-F238E27FC236}">
                <a16:creationId xmlns:a16="http://schemas.microsoft.com/office/drawing/2014/main" id="{EB2E5E58-DC0C-417D-9443-2789A07C75DB}"/>
              </a:ext>
            </a:extLst>
          </p:cNvPr>
          <p:cNvGrpSpPr/>
          <p:nvPr/>
        </p:nvGrpSpPr>
        <p:grpSpPr>
          <a:xfrm>
            <a:off x="4273550" y="8045450"/>
            <a:ext cx="628650" cy="631825"/>
            <a:chOff x="4273550" y="8045450"/>
            <a:chExt cx="628650" cy="631825"/>
          </a:xfrm>
        </p:grpSpPr>
        <p:sp>
          <p:nvSpPr>
            <p:cNvPr id="73" name="椭圆形 64">
              <a:extLst>
                <a:ext uri="{FF2B5EF4-FFF2-40B4-BE49-F238E27FC236}">
                  <a16:creationId xmlns:a16="http://schemas.microsoft.com/office/drawing/2014/main" id="{5C3C21BE-185C-498A-AD44-C91367DB2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550" y="8045450"/>
              <a:ext cx="628650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12" name="组 111">
              <a:extLst>
                <a:ext uri="{FF2B5EF4-FFF2-40B4-BE49-F238E27FC236}">
                  <a16:creationId xmlns:a16="http://schemas.microsoft.com/office/drawing/2014/main" id="{A804C946-A984-4B1B-A30B-55919905BEBE}"/>
                </a:ext>
              </a:extLst>
            </p:cNvPr>
            <p:cNvGrpSpPr/>
            <p:nvPr/>
          </p:nvGrpSpPr>
          <p:grpSpPr>
            <a:xfrm>
              <a:off x="4406900" y="8156575"/>
              <a:ext cx="384175" cy="384175"/>
              <a:chOff x="4406900" y="8156575"/>
              <a:chExt cx="384175" cy="384175"/>
            </a:xfrm>
            <a:solidFill>
              <a:schemeClr val="tx2">
                <a:alpha val="50000"/>
              </a:schemeClr>
            </a:solidFill>
          </p:grpSpPr>
          <p:sp>
            <p:nvSpPr>
              <p:cNvPr id="113" name="任意多边形(F) 102">
                <a:extLst>
                  <a:ext uri="{FF2B5EF4-FFF2-40B4-BE49-F238E27FC236}">
                    <a16:creationId xmlns:a16="http://schemas.microsoft.com/office/drawing/2014/main" id="{F7ED8CB0-C9EC-41BF-9E2F-4B65C90A426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406900" y="8156575"/>
                <a:ext cx="384175" cy="384175"/>
              </a:xfrm>
              <a:custGeom>
                <a:avLst/>
                <a:gdLst>
                  <a:gd name="T0" fmla="*/ 24 w 121"/>
                  <a:gd name="T1" fmla="*/ 116 h 121"/>
                  <a:gd name="T2" fmla="*/ 23 w 121"/>
                  <a:gd name="T3" fmla="*/ 115 h 121"/>
                  <a:gd name="T4" fmla="*/ 12 w 121"/>
                  <a:gd name="T5" fmla="*/ 75 h 121"/>
                  <a:gd name="T6" fmla="*/ 110 w 121"/>
                  <a:gd name="T7" fmla="*/ 75 h 121"/>
                  <a:gd name="T8" fmla="*/ 99 w 121"/>
                  <a:gd name="T9" fmla="*/ 115 h 121"/>
                  <a:gd name="T10" fmla="*/ 99 w 121"/>
                  <a:gd name="T11" fmla="*/ 115 h 121"/>
                  <a:gd name="T12" fmla="*/ 98 w 121"/>
                  <a:gd name="T13" fmla="*/ 116 h 121"/>
                  <a:gd name="T14" fmla="*/ 24 w 121"/>
                  <a:gd name="T15" fmla="*/ 116 h 121"/>
                  <a:gd name="T16" fmla="*/ 5 w 121"/>
                  <a:gd name="T17" fmla="*/ 70 h 121"/>
                  <a:gd name="T18" fmla="*/ 5 w 121"/>
                  <a:gd name="T19" fmla="*/ 67 h 121"/>
                  <a:gd name="T20" fmla="*/ 116 w 121"/>
                  <a:gd name="T21" fmla="*/ 67 h 121"/>
                  <a:gd name="T22" fmla="*/ 116 w 121"/>
                  <a:gd name="T23" fmla="*/ 70 h 121"/>
                  <a:gd name="T24" fmla="*/ 5 w 121"/>
                  <a:gd name="T25" fmla="*/ 70 h 121"/>
                  <a:gd name="T26" fmla="*/ 5 w 121"/>
                  <a:gd name="T27" fmla="*/ 62 h 121"/>
                  <a:gd name="T28" fmla="*/ 5 w 121"/>
                  <a:gd name="T29" fmla="*/ 59 h 121"/>
                  <a:gd name="T30" fmla="*/ 116 w 121"/>
                  <a:gd name="T31" fmla="*/ 59 h 121"/>
                  <a:gd name="T32" fmla="*/ 116 w 121"/>
                  <a:gd name="T33" fmla="*/ 62 h 121"/>
                  <a:gd name="T34" fmla="*/ 5 w 121"/>
                  <a:gd name="T35" fmla="*/ 62 h 121"/>
                  <a:gd name="T36" fmla="*/ 12 w 121"/>
                  <a:gd name="T37" fmla="*/ 54 h 121"/>
                  <a:gd name="T38" fmla="*/ 23 w 121"/>
                  <a:gd name="T39" fmla="*/ 16 h 121"/>
                  <a:gd name="T40" fmla="*/ 23 w 121"/>
                  <a:gd name="T41" fmla="*/ 16 h 121"/>
                  <a:gd name="T42" fmla="*/ 25 w 121"/>
                  <a:gd name="T43" fmla="*/ 15 h 121"/>
                  <a:gd name="T44" fmla="*/ 97 w 121"/>
                  <a:gd name="T45" fmla="*/ 15 h 121"/>
                  <a:gd name="T46" fmla="*/ 99 w 121"/>
                  <a:gd name="T47" fmla="*/ 16 h 121"/>
                  <a:gd name="T48" fmla="*/ 110 w 121"/>
                  <a:gd name="T49" fmla="*/ 54 h 121"/>
                  <a:gd name="T50" fmla="*/ 12 w 121"/>
                  <a:gd name="T51" fmla="*/ 54 h 121"/>
                  <a:gd name="T52" fmla="*/ 43 w 121"/>
                  <a:gd name="T53" fmla="*/ 10 h 121"/>
                  <a:gd name="T54" fmla="*/ 49 w 121"/>
                  <a:gd name="T55" fmla="*/ 5 h 121"/>
                  <a:gd name="T56" fmla="*/ 73 w 121"/>
                  <a:gd name="T57" fmla="*/ 5 h 121"/>
                  <a:gd name="T58" fmla="*/ 78 w 121"/>
                  <a:gd name="T59" fmla="*/ 10 h 121"/>
                  <a:gd name="T60" fmla="*/ 43 w 121"/>
                  <a:gd name="T61" fmla="*/ 10 h 121"/>
                  <a:gd name="T62" fmla="*/ 73 w 121"/>
                  <a:gd name="T63" fmla="*/ 0 h 121"/>
                  <a:gd name="T64" fmla="*/ 49 w 121"/>
                  <a:gd name="T65" fmla="*/ 0 h 121"/>
                  <a:gd name="T66" fmla="*/ 38 w 121"/>
                  <a:gd name="T67" fmla="*/ 10 h 121"/>
                  <a:gd name="T68" fmla="*/ 25 w 121"/>
                  <a:gd name="T69" fmla="*/ 10 h 121"/>
                  <a:gd name="T70" fmla="*/ 18 w 121"/>
                  <a:gd name="T71" fmla="*/ 15 h 121"/>
                  <a:gd name="T72" fmla="*/ 7 w 121"/>
                  <a:gd name="T73" fmla="*/ 54 h 121"/>
                  <a:gd name="T74" fmla="*/ 3 w 121"/>
                  <a:gd name="T75" fmla="*/ 54 h 121"/>
                  <a:gd name="T76" fmla="*/ 0 w 121"/>
                  <a:gd name="T77" fmla="*/ 57 h 121"/>
                  <a:gd name="T78" fmla="*/ 0 w 121"/>
                  <a:gd name="T79" fmla="*/ 73 h 121"/>
                  <a:gd name="T80" fmla="*/ 3 w 121"/>
                  <a:gd name="T81" fmla="*/ 75 h 121"/>
                  <a:gd name="T82" fmla="*/ 7 w 121"/>
                  <a:gd name="T83" fmla="*/ 75 h 121"/>
                  <a:gd name="T84" fmla="*/ 18 w 121"/>
                  <a:gd name="T85" fmla="*/ 116 h 121"/>
                  <a:gd name="T86" fmla="*/ 24 w 121"/>
                  <a:gd name="T87" fmla="*/ 121 h 121"/>
                  <a:gd name="T88" fmla="*/ 98 w 121"/>
                  <a:gd name="T89" fmla="*/ 121 h 121"/>
                  <a:gd name="T90" fmla="*/ 104 w 121"/>
                  <a:gd name="T91" fmla="*/ 116 h 121"/>
                  <a:gd name="T92" fmla="*/ 115 w 121"/>
                  <a:gd name="T93" fmla="*/ 75 h 121"/>
                  <a:gd name="T94" fmla="*/ 119 w 121"/>
                  <a:gd name="T95" fmla="*/ 75 h 121"/>
                  <a:gd name="T96" fmla="*/ 121 w 121"/>
                  <a:gd name="T97" fmla="*/ 73 h 121"/>
                  <a:gd name="T98" fmla="*/ 121 w 121"/>
                  <a:gd name="T99" fmla="*/ 57 h 121"/>
                  <a:gd name="T100" fmla="*/ 119 w 121"/>
                  <a:gd name="T101" fmla="*/ 54 h 121"/>
                  <a:gd name="T102" fmla="*/ 115 w 121"/>
                  <a:gd name="T103" fmla="*/ 54 h 121"/>
                  <a:gd name="T104" fmla="*/ 104 w 121"/>
                  <a:gd name="T105" fmla="*/ 15 h 121"/>
                  <a:gd name="T106" fmla="*/ 97 w 121"/>
                  <a:gd name="T107" fmla="*/ 10 h 121"/>
                  <a:gd name="T108" fmla="*/ 83 w 121"/>
                  <a:gd name="T109" fmla="*/ 10 h 121"/>
                  <a:gd name="T110" fmla="*/ 73 w 121"/>
                  <a:gd name="T11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1" h="121">
                    <a:moveTo>
                      <a:pt x="24" y="116"/>
                    </a:moveTo>
                    <a:cubicBezTo>
                      <a:pt x="23" y="116"/>
                      <a:pt x="23" y="116"/>
                      <a:pt x="23" y="115"/>
                    </a:cubicBezTo>
                    <a:cubicBezTo>
                      <a:pt x="12" y="75"/>
                      <a:pt x="12" y="75"/>
                      <a:pt x="12" y="75"/>
                    </a:cubicBezTo>
                    <a:cubicBezTo>
                      <a:pt x="110" y="75"/>
                      <a:pt x="110" y="75"/>
                      <a:pt x="110" y="75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99" y="115"/>
                      <a:pt x="99" y="115"/>
                      <a:pt x="99" y="115"/>
                    </a:cubicBezTo>
                    <a:cubicBezTo>
                      <a:pt x="99" y="116"/>
                      <a:pt x="98" y="116"/>
                      <a:pt x="98" y="116"/>
                    </a:cubicBezTo>
                    <a:cubicBezTo>
                      <a:pt x="24" y="116"/>
                      <a:pt x="24" y="116"/>
                      <a:pt x="24" y="116"/>
                    </a:cubicBezTo>
                    <a:moveTo>
                      <a:pt x="5" y="70"/>
                    </a:moveTo>
                    <a:cubicBezTo>
                      <a:pt x="5" y="67"/>
                      <a:pt x="5" y="67"/>
                      <a:pt x="5" y="67"/>
                    </a:cubicBezTo>
                    <a:cubicBezTo>
                      <a:pt x="116" y="67"/>
                      <a:pt x="116" y="67"/>
                      <a:pt x="116" y="67"/>
                    </a:cubicBezTo>
                    <a:cubicBezTo>
                      <a:pt x="116" y="70"/>
                      <a:pt x="116" y="70"/>
                      <a:pt x="116" y="70"/>
                    </a:cubicBezTo>
                    <a:cubicBezTo>
                      <a:pt x="5" y="70"/>
                      <a:pt x="5" y="70"/>
                      <a:pt x="5" y="70"/>
                    </a:cubicBezTo>
                    <a:moveTo>
                      <a:pt x="5" y="62"/>
                    </a:moveTo>
                    <a:cubicBezTo>
                      <a:pt x="5" y="59"/>
                      <a:pt x="5" y="59"/>
                      <a:pt x="5" y="59"/>
                    </a:cubicBezTo>
                    <a:cubicBezTo>
                      <a:pt x="116" y="59"/>
                      <a:pt x="116" y="59"/>
                      <a:pt x="116" y="59"/>
                    </a:cubicBezTo>
                    <a:cubicBezTo>
                      <a:pt x="116" y="62"/>
                      <a:pt x="116" y="62"/>
                      <a:pt x="116" y="62"/>
                    </a:cubicBezTo>
                    <a:cubicBezTo>
                      <a:pt x="5" y="62"/>
                      <a:pt x="5" y="62"/>
                      <a:pt x="5" y="62"/>
                    </a:cubicBezTo>
                    <a:moveTo>
                      <a:pt x="12" y="54"/>
                    </a:moveTo>
                    <a:cubicBezTo>
                      <a:pt x="23" y="16"/>
                      <a:pt x="23" y="16"/>
                      <a:pt x="23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3" y="16"/>
                      <a:pt x="24" y="15"/>
                      <a:pt x="25" y="15"/>
                    </a:cubicBezTo>
                    <a:cubicBezTo>
                      <a:pt x="97" y="15"/>
                      <a:pt x="97" y="15"/>
                      <a:pt x="97" y="15"/>
                    </a:cubicBezTo>
                    <a:cubicBezTo>
                      <a:pt x="98" y="15"/>
                      <a:pt x="99" y="16"/>
                      <a:pt x="99" y="16"/>
                    </a:cubicBezTo>
                    <a:cubicBezTo>
                      <a:pt x="110" y="54"/>
                      <a:pt x="110" y="54"/>
                      <a:pt x="110" y="54"/>
                    </a:cubicBezTo>
                    <a:cubicBezTo>
                      <a:pt x="12" y="54"/>
                      <a:pt x="12" y="54"/>
                      <a:pt x="12" y="54"/>
                    </a:cubicBezTo>
                    <a:moveTo>
                      <a:pt x="43" y="10"/>
                    </a:moveTo>
                    <a:cubicBezTo>
                      <a:pt x="44" y="7"/>
                      <a:pt x="46" y="5"/>
                      <a:pt x="49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6" y="5"/>
                      <a:pt x="78" y="7"/>
                      <a:pt x="78" y="10"/>
                    </a:cubicBezTo>
                    <a:cubicBezTo>
                      <a:pt x="43" y="10"/>
                      <a:pt x="43" y="10"/>
                      <a:pt x="43" y="10"/>
                    </a:cubicBezTo>
                    <a:moveTo>
                      <a:pt x="73" y="0"/>
                    </a:moveTo>
                    <a:cubicBezTo>
                      <a:pt x="49" y="0"/>
                      <a:pt x="49" y="0"/>
                      <a:pt x="49" y="0"/>
                    </a:cubicBezTo>
                    <a:cubicBezTo>
                      <a:pt x="43" y="0"/>
                      <a:pt x="39" y="4"/>
                      <a:pt x="38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2" y="10"/>
                      <a:pt x="18" y="12"/>
                      <a:pt x="18" y="15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1" y="54"/>
                      <a:pt x="0" y="55"/>
                      <a:pt x="0" y="57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4"/>
                      <a:pt x="1" y="75"/>
                      <a:pt x="3" y="75"/>
                    </a:cubicBezTo>
                    <a:cubicBezTo>
                      <a:pt x="7" y="75"/>
                      <a:pt x="7" y="75"/>
                      <a:pt x="7" y="75"/>
                    </a:cubicBezTo>
                    <a:cubicBezTo>
                      <a:pt x="18" y="116"/>
                      <a:pt x="18" y="116"/>
                      <a:pt x="18" y="116"/>
                    </a:cubicBezTo>
                    <a:cubicBezTo>
                      <a:pt x="18" y="119"/>
                      <a:pt x="21" y="121"/>
                      <a:pt x="24" y="121"/>
                    </a:cubicBezTo>
                    <a:cubicBezTo>
                      <a:pt x="98" y="121"/>
                      <a:pt x="98" y="121"/>
                      <a:pt x="98" y="121"/>
                    </a:cubicBezTo>
                    <a:cubicBezTo>
                      <a:pt x="101" y="121"/>
                      <a:pt x="103" y="119"/>
                      <a:pt x="104" y="116"/>
                    </a:cubicBezTo>
                    <a:cubicBezTo>
                      <a:pt x="115" y="75"/>
                      <a:pt x="115" y="75"/>
                      <a:pt x="115" y="75"/>
                    </a:cubicBezTo>
                    <a:cubicBezTo>
                      <a:pt x="119" y="75"/>
                      <a:pt x="119" y="75"/>
                      <a:pt x="119" y="75"/>
                    </a:cubicBezTo>
                    <a:cubicBezTo>
                      <a:pt x="120" y="75"/>
                      <a:pt x="121" y="74"/>
                      <a:pt x="121" y="73"/>
                    </a:cubicBezTo>
                    <a:cubicBezTo>
                      <a:pt x="121" y="57"/>
                      <a:pt x="121" y="57"/>
                      <a:pt x="121" y="57"/>
                    </a:cubicBezTo>
                    <a:cubicBezTo>
                      <a:pt x="121" y="55"/>
                      <a:pt x="120" y="54"/>
                      <a:pt x="119" y="54"/>
                    </a:cubicBezTo>
                    <a:cubicBezTo>
                      <a:pt x="115" y="54"/>
                      <a:pt x="115" y="54"/>
                      <a:pt x="115" y="54"/>
                    </a:cubicBezTo>
                    <a:cubicBezTo>
                      <a:pt x="104" y="15"/>
                      <a:pt x="104" y="15"/>
                      <a:pt x="104" y="15"/>
                    </a:cubicBezTo>
                    <a:cubicBezTo>
                      <a:pt x="103" y="12"/>
                      <a:pt x="100" y="10"/>
                      <a:pt x="97" y="10"/>
                    </a:cubicBezTo>
                    <a:cubicBezTo>
                      <a:pt x="83" y="10"/>
                      <a:pt x="83" y="10"/>
                      <a:pt x="83" y="10"/>
                    </a:cubicBezTo>
                    <a:cubicBezTo>
                      <a:pt x="83" y="4"/>
                      <a:pt x="78" y="0"/>
                      <a:pt x="7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4" name="任意多边形 103">
                <a:extLst>
                  <a:ext uri="{FF2B5EF4-FFF2-40B4-BE49-F238E27FC236}">
                    <a16:creationId xmlns:a16="http://schemas.microsoft.com/office/drawing/2014/main" id="{5E4D1A65-3635-4430-A531-4BB12BBEB3C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483100" y="821372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5" name="任意多边形 104">
                <a:extLst>
                  <a:ext uri="{FF2B5EF4-FFF2-40B4-BE49-F238E27FC236}">
                    <a16:creationId xmlns:a16="http://schemas.microsoft.com/office/drawing/2014/main" id="{0E99FE38-B711-42B5-AA52-43704F3CA74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46600" y="821372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6" name="任意多边形(F) 105">
                <a:extLst>
                  <a:ext uri="{FF2B5EF4-FFF2-40B4-BE49-F238E27FC236}">
                    <a16:creationId xmlns:a16="http://schemas.microsoft.com/office/drawing/2014/main" id="{774FAC60-F2A6-4E9D-BA5F-0663203C6B4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610100" y="821372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7" name="任意多边形 106">
                <a:extLst>
                  <a:ext uri="{FF2B5EF4-FFF2-40B4-BE49-F238E27FC236}">
                    <a16:creationId xmlns:a16="http://schemas.microsoft.com/office/drawing/2014/main" id="{4DCA985F-C506-4D6C-B30D-7FBA87604BC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673600" y="821372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8" name="任意多边形 107">
                <a:extLst>
                  <a:ext uri="{FF2B5EF4-FFF2-40B4-BE49-F238E27FC236}">
                    <a16:creationId xmlns:a16="http://schemas.microsoft.com/office/drawing/2014/main" id="{1341A7ED-6883-4926-A777-C688F2DB26C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483100" y="841057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9" name="任意多边形 108">
                <a:extLst>
                  <a:ext uri="{FF2B5EF4-FFF2-40B4-BE49-F238E27FC236}">
                    <a16:creationId xmlns:a16="http://schemas.microsoft.com/office/drawing/2014/main" id="{8467CA6A-724C-4335-95B2-6FC02237155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46600" y="841057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0" name="任意多边形 109">
                <a:extLst>
                  <a:ext uri="{FF2B5EF4-FFF2-40B4-BE49-F238E27FC236}">
                    <a16:creationId xmlns:a16="http://schemas.microsoft.com/office/drawing/2014/main" id="{BC396EA9-7A2D-4B35-BB7A-B69D6A1F94F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610100" y="841057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21" name="任意多边形(F) 110">
                <a:extLst>
                  <a:ext uri="{FF2B5EF4-FFF2-40B4-BE49-F238E27FC236}">
                    <a16:creationId xmlns:a16="http://schemas.microsoft.com/office/drawing/2014/main" id="{BC6D7346-1831-4273-8F90-3BB0D6C3DC5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673600" y="8410575"/>
                <a:ext cx="41275" cy="104775"/>
              </a:xfrm>
              <a:custGeom>
                <a:avLst/>
                <a:gdLst>
                  <a:gd name="T0" fmla="*/ 7 w 13"/>
                  <a:gd name="T1" fmla="*/ 28 h 33"/>
                  <a:gd name="T2" fmla="*/ 5 w 13"/>
                  <a:gd name="T3" fmla="*/ 27 h 33"/>
                  <a:gd name="T4" fmla="*/ 5 w 13"/>
                  <a:gd name="T5" fmla="*/ 7 h 33"/>
                  <a:gd name="T6" fmla="*/ 7 w 13"/>
                  <a:gd name="T7" fmla="*/ 5 h 33"/>
                  <a:gd name="T8" fmla="*/ 8 w 13"/>
                  <a:gd name="T9" fmla="*/ 7 h 33"/>
                  <a:gd name="T10" fmla="*/ 8 w 13"/>
                  <a:gd name="T11" fmla="*/ 27 h 33"/>
                  <a:gd name="T12" fmla="*/ 7 w 13"/>
                  <a:gd name="T13" fmla="*/ 28 h 33"/>
                  <a:gd name="T14" fmla="*/ 7 w 13"/>
                  <a:gd name="T15" fmla="*/ 0 h 33"/>
                  <a:gd name="T16" fmla="*/ 0 w 13"/>
                  <a:gd name="T17" fmla="*/ 7 h 33"/>
                  <a:gd name="T18" fmla="*/ 0 w 13"/>
                  <a:gd name="T19" fmla="*/ 27 h 33"/>
                  <a:gd name="T20" fmla="*/ 7 w 13"/>
                  <a:gd name="T21" fmla="*/ 33 h 33"/>
                  <a:gd name="T22" fmla="*/ 13 w 13"/>
                  <a:gd name="T23" fmla="*/ 27 h 33"/>
                  <a:gd name="T24" fmla="*/ 13 w 13"/>
                  <a:gd name="T25" fmla="*/ 7 h 33"/>
                  <a:gd name="T26" fmla="*/ 7 w 13"/>
                  <a:gd name="T2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33">
                    <a:moveTo>
                      <a:pt x="7" y="28"/>
                    </a:moveTo>
                    <a:cubicBezTo>
                      <a:pt x="6" y="28"/>
                      <a:pt x="5" y="27"/>
                      <a:pt x="5" y="2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6"/>
                      <a:pt x="6" y="5"/>
                      <a:pt x="7" y="5"/>
                    </a:cubicBezTo>
                    <a:cubicBezTo>
                      <a:pt x="8" y="5"/>
                      <a:pt x="8" y="6"/>
                      <a:pt x="8" y="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8"/>
                      <a:pt x="7" y="28"/>
                    </a:cubicBezTo>
                    <a:moveTo>
                      <a:pt x="7" y="0"/>
                    </a:moveTo>
                    <a:cubicBezTo>
                      <a:pt x="3" y="0"/>
                      <a:pt x="0" y="3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30"/>
                      <a:pt x="3" y="33"/>
                      <a:pt x="7" y="33"/>
                    </a:cubicBezTo>
                    <a:cubicBezTo>
                      <a:pt x="10" y="33"/>
                      <a:pt x="13" y="30"/>
                      <a:pt x="13" y="27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8" name="组 307" descr="仓鼠位于仓鼠转轮中的图标">
            <a:extLst>
              <a:ext uri="{FF2B5EF4-FFF2-40B4-BE49-F238E27FC236}">
                <a16:creationId xmlns:a16="http://schemas.microsoft.com/office/drawing/2014/main" id="{85C0EA79-4D97-4BA0-A68B-6A219BA61647}"/>
              </a:ext>
            </a:extLst>
          </p:cNvPr>
          <p:cNvGrpSpPr/>
          <p:nvPr/>
        </p:nvGrpSpPr>
        <p:grpSpPr>
          <a:xfrm>
            <a:off x="5026025" y="8045450"/>
            <a:ext cx="633413" cy="631825"/>
            <a:chOff x="5026025" y="8045450"/>
            <a:chExt cx="633413" cy="631825"/>
          </a:xfrm>
        </p:grpSpPr>
        <p:sp>
          <p:nvSpPr>
            <p:cNvPr id="74" name="椭圆形 65">
              <a:extLst>
                <a:ext uri="{FF2B5EF4-FFF2-40B4-BE49-F238E27FC236}">
                  <a16:creationId xmlns:a16="http://schemas.microsoft.com/office/drawing/2014/main" id="{9BAB02E8-FB0D-49C3-8C01-9FB07784F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8045450"/>
              <a:ext cx="633413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53" name="组 152">
              <a:extLst>
                <a:ext uri="{FF2B5EF4-FFF2-40B4-BE49-F238E27FC236}">
                  <a16:creationId xmlns:a16="http://schemas.microsoft.com/office/drawing/2014/main" id="{75F75500-AE2B-4F99-8391-16E7A338578E}"/>
                </a:ext>
              </a:extLst>
            </p:cNvPr>
            <p:cNvGrpSpPr/>
            <p:nvPr/>
          </p:nvGrpSpPr>
          <p:grpSpPr>
            <a:xfrm>
              <a:off x="5154613" y="8159750"/>
              <a:ext cx="377825" cy="377825"/>
              <a:chOff x="5154613" y="8159750"/>
              <a:chExt cx="377825" cy="377825"/>
            </a:xfrm>
            <a:solidFill>
              <a:schemeClr val="tx2">
                <a:alpha val="50000"/>
              </a:schemeClr>
            </a:solidFill>
          </p:grpSpPr>
          <p:sp>
            <p:nvSpPr>
              <p:cNvPr id="154" name="任意多边形(F) 143">
                <a:extLst>
                  <a:ext uri="{FF2B5EF4-FFF2-40B4-BE49-F238E27FC236}">
                    <a16:creationId xmlns:a16="http://schemas.microsoft.com/office/drawing/2014/main" id="{259BD4BD-F71E-407B-8859-BC11E64875F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5154613" y="8197850"/>
                <a:ext cx="355600" cy="339725"/>
              </a:xfrm>
              <a:custGeom>
                <a:avLst/>
                <a:gdLst>
                  <a:gd name="T0" fmla="*/ 51 w 112"/>
                  <a:gd name="T1" fmla="*/ 85 h 107"/>
                  <a:gd name="T2" fmla="*/ 67 w 112"/>
                  <a:gd name="T3" fmla="*/ 83 h 107"/>
                  <a:gd name="T4" fmla="*/ 80 w 112"/>
                  <a:gd name="T5" fmla="*/ 85 h 107"/>
                  <a:gd name="T6" fmla="*/ 49 w 112"/>
                  <a:gd name="T7" fmla="*/ 64 h 107"/>
                  <a:gd name="T8" fmla="*/ 49 w 112"/>
                  <a:gd name="T9" fmla="*/ 80 h 107"/>
                  <a:gd name="T10" fmla="*/ 48 w 112"/>
                  <a:gd name="T11" fmla="*/ 64 h 107"/>
                  <a:gd name="T12" fmla="*/ 77 w 112"/>
                  <a:gd name="T13" fmla="*/ 55 h 107"/>
                  <a:gd name="T14" fmla="*/ 77 w 112"/>
                  <a:gd name="T15" fmla="*/ 53 h 107"/>
                  <a:gd name="T16" fmla="*/ 82 w 112"/>
                  <a:gd name="T17" fmla="*/ 55 h 107"/>
                  <a:gd name="T18" fmla="*/ 92 w 112"/>
                  <a:gd name="T19" fmla="*/ 55 h 107"/>
                  <a:gd name="T20" fmla="*/ 84 w 112"/>
                  <a:gd name="T21" fmla="*/ 67 h 107"/>
                  <a:gd name="T22" fmla="*/ 69 w 112"/>
                  <a:gd name="T23" fmla="*/ 60 h 107"/>
                  <a:gd name="T24" fmla="*/ 76 w 112"/>
                  <a:gd name="T25" fmla="*/ 60 h 107"/>
                  <a:gd name="T26" fmla="*/ 31 w 112"/>
                  <a:gd name="T27" fmla="*/ 79 h 107"/>
                  <a:gd name="T28" fmla="*/ 52 w 112"/>
                  <a:gd name="T29" fmla="*/ 6 h 107"/>
                  <a:gd name="T30" fmla="*/ 47 w 112"/>
                  <a:gd name="T31" fmla="*/ 59 h 107"/>
                  <a:gd name="T32" fmla="*/ 27 w 112"/>
                  <a:gd name="T33" fmla="*/ 72 h 107"/>
                  <a:gd name="T34" fmla="*/ 42 w 112"/>
                  <a:gd name="T35" fmla="*/ 83 h 107"/>
                  <a:gd name="T36" fmla="*/ 89 w 112"/>
                  <a:gd name="T37" fmla="*/ 18 h 107"/>
                  <a:gd name="T38" fmla="*/ 82 w 112"/>
                  <a:gd name="T39" fmla="*/ 76 h 107"/>
                  <a:gd name="T40" fmla="*/ 96 w 112"/>
                  <a:gd name="T41" fmla="*/ 58 h 107"/>
                  <a:gd name="T42" fmla="*/ 88 w 112"/>
                  <a:gd name="T43" fmla="*/ 50 h 107"/>
                  <a:gd name="T44" fmla="*/ 77 w 112"/>
                  <a:gd name="T45" fmla="*/ 48 h 107"/>
                  <a:gd name="T46" fmla="*/ 67 w 112"/>
                  <a:gd name="T47" fmla="*/ 55 h 107"/>
                  <a:gd name="T48" fmla="*/ 59 w 112"/>
                  <a:gd name="T49" fmla="*/ 5 h 107"/>
                  <a:gd name="T50" fmla="*/ 59 w 112"/>
                  <a:gd name="T51" fmla="*/ 0 h 107"/>
                  <a:gd name="T52" fmla="*/ 12 w 112"/>
                  <a:gd name="T53" fmla="*/ 48 h 107"/>
                  <a:gd name="T54" fmla="*/ 5 w 112"/>
                  <a:gd name="T55" fmla="*/ 48 h 107"/>
                  <a:gd name="T56" fmla="*/ 17 w 112"/>
                  <a:gd name="T57" fmla="*/ 90 h 107"/>
                  <a:gd name="T58" fmla="*/ 8 w 112"/>
                  <a:gd name="T59" fmla="*/ 101 h 107"/>
                  <a:gd name="T60" fmla="*/ 7 w 112"/>
                  <a:gd name="T61" fmla="*/ 101 h 107"/>
                  <a:gd name="T62" fmla="*/ 7 w 112"/>
                  <a:gd name="T63" fmla="*/ 102 h 107"/>
                  <a:gd name="T64" fmla="*/ 7 w 112"/>
                  <a:gd name="T65" fmla="*/ 102 h 107"/>
                  <a:gd name="T66" fmla="*/ 7 w 112"/>
                  <a:gd name="T67" fmla="*/ 103 h 107"/>
                  <a:gd name="T68" fmla="*/ 7 w 112"/>
                  <a:gd name="T69" fmla="*/ 103 h 107"/>
                  <a:gd name="T70" fmla="*/ 7 w 112"/>
                  <a:gd name="T71" fmla="*/ 103 h 107"/>
                  <a:gd name="T72" fmla="*/ 8 w 112"/>
                  <a:gd name="T73" fmla="*/ 104 h 107"/>
                  <a:gd name="T74" fmla="*/ 8 w 112"/>
                  <a:gd name="T75" fmla="*/ 104 h 107"/>
                  <a:gd name="T76" fmla="*/ 8 w 112"/>
                  <a:gd name="T77" fmla="*/ 104 h 107"/>
                  <a:gd name="T78" fmla="*/ 9 w 112"/>
                  <a:gd name="T79" fmla="*/ 105 h 107"/>
                  <a:gd name="T80" fmla="*/ 9 w 112"/>
                  <a:gd name="T81" fmla="*/ 105 h 107"/>
                  <a:gd name="T82" fmla="*/ 29 w 112"/>
                  <a:gd name="T83" fmla="*/ 105 h 107"/>
                  <a:gd name="T84" fmla="*/ 21 w 112"/>
                  <a:gd name="T85" fmla="*/ 93 h 107"/>
                  <a:gd name="T86" fmla="*/ 62 w 112"/>
                  <a:gd name="T87" fmla="*/ 105 h 107"/>
                  <a:gd name="T88" fmla="*/ 24 w 112"/>
                  <a:gd name="T89" fmla="*/ 90 h 107"/>
                  <a:gd name="T90" fmla="*/ 59 w 112"/>
                  <a:gd name="T91" fmla="*/ 95 h 107"/>
                  <a:gd name="T92" fmla="*/ 103 w 112"/>
                  <a:gd name="T93" fmla="*/ 100 h 107"/>
                  <a:gd name="T94" fmla="*/ 109 w 112"/>
                  <a:gd name="T95" fmla="*/ 105 h 107"/>
                  <a:gd name="T96" fmla="*/ 110 w 112"/>
                  <a:gd name="T97" fmla="*/ 105 h 107"/>
                  <a:gd name="T98" fmla="*/ 110 w 112"/>
                  <a:gd name="T99" fmla="*/ 105 h 107"/>
                  <a:gd name="T100" fmla="*/ 111 w 112"/>
                  <a:gd name="T101" fmla="*/ 104 h 107"/>
                  <a:gd name="T102" fmla="*/ 111 w 112"/>
                  <a:gd name="T103" fmla="*/ 104 h 107"/>
                  <a:gd name="T104" fmla="*/ 111 w 112"/>
                  <a:gd name="T105" fmla="*/ 104 h 107"/>
                  <a:gd name="T106" fmla="*/ 111 w 112"/>
                  <a:gd name="T107" fmla="*/ 103 h 107"/>
                  <a:gd name="T108" fmla="*/ 112 w 112"/>
                  <a:gd name="T109" fmla="*/ 103 h 107"/>
                  <a:gd name="T110" fmla="*/ 112 w 112"/>
                  <a:gd name="T111" fmla="*/ 102 h 107"/>
                  <a:gd name="T112" fmla="*/ 112 w 112"/>
                  <a:gd name="T113" fmla="*/ 102 h 107"/>
                  <a:gd name="T114" fmla="*/ 111 w 112"/>
                  <a:gd name="T115" fmla="*/ 102 h 107"/>
                  <a:gd name="T116" fmla="*/ 111 w 112"/>
                  <a:gd name="T117" fmla="*/ 101 h 107"/>
                  <a:gd name="T118" fmla="*/ 111 w 112"/>
                  <a:gd name="T119" fmla="*/ 101 h 107"/>
                  <a:gd name="T120" fmla="*/ 93 w 112"/>
                  <a:gd name="T121" fmla="*/ 1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2" h="107">
                    <a:moveTo>
                      <a:pt x="52" y="89"/>
                    </a:moveTo>
                    <a:cubicBezTo>
                      <a:pt x="49" y="89"/>
                      <a:pt x="47" y="88"/>
                      <a:pt x="44" y="87"/>
                    </a:cubicBezTo>
                    <a:cubicBezTo>
                      <a:pt x="48" y="85"/>
                      <a:pt x="48" y="85"/>
                      <a:pt x="48" y="85"/>
                    </a:cubicBezTo>
                    <a:cubicBezTo>
                      <a:pt x="49" y="85"/>
                      <a:pt x="50" y="85"/>
                      <a:pt x="51" y="85"/>
                    </a:cubicBezTo>
                    <a:cubicBezTo>
                      <a:pt x="52" y="85"/>
                      <a:pt x="52" y="85"/>
                      <a:pt x="52" y="85"/>
                    </a:cubicBezTo>
                    <a:cubicBezTo>
                      <a:pt x="52" y="89"/>
                      <a:pt x="52" y="89"/>
                      <a:pt x="52" y="89"/>
                    </a:cubicBezTo>
                    <a:moveTo>
                      <a:pt x="67" y="89"/>
                    </a:moveTo>
                    <a:cubicBezTo>
                      <a:pt x="67" y="83"/>
                      <a:pt x="67" y="83"/>
                      <a:pt x="67" y="83"/>
                    </a:cubicBezTo>
                    <a:cubicBezTo>
                      <a:pt x="70" y="82"/>
                      <a:pt x="73" y="81"/>
                      <a:pt x="75" y="81"/>
                    </a:cubicBezTo>
                    <a:cubicBezTo>
                      <a:pt x="75" y="87"/>
                      <a:pt x="75" y="87"/>
                      <a:pt x="75" y="87"/>
                    </a:cubicBezTo>
                    <a:cubicBezTo>
                      <a:pt x="72" y="88"/>
                      <a:pt x="69" y="89"/>
                      <a:pt x="67" y="89"/>
                    </a:cubicBezTo>
                    <a:moveTo>
                      <a:pt x="80" y="85"/>
                    </a:moveTo>
                    <a:cubicBezTo>
                      <a:pt x="80" y="81"/>
                      <a:pt x="80" y="81"/>
                      <a:pt x="80" y="81"/>
                    </a:cubicBezTo>
                    <a:cubicBezTo>
                      <a:pt x="84" y="82"/>
                      <a:pt x="84" y="82"/>
                      <a:pt x="84" y="82"/>
                    </a:cubicBezTo>
                    <a:cubicBezTo>
                      <a:pt x="83" y="83"/>
                      <a:pt x="81" y="84"/>
                      <a:pt x="80" y="85"/>
                    </a:cubicBezTo>
                    <a:moveTo>
                      <a:pt x="49" y="64"/>
                    </a:moveTo>
                    <a:cubicBezTo>
                      <a:pt x="50" y="64"/>
                      <a:pt x="51" y="64"/>
                      <a:pt x="52" y="64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1" y="80"/>
                      <a:pt x="51" y="80"/>
                      <a:pt x="51" y="80"/>
                    </a:cubicBezTo>
                    <a:cubicBezTo>
                      <a:pt x="50" y="80"/>
                      <a:pt x="49" y="80"/>
                      <a:pt x="49" y="80"/>
                    </a:cubicBezTo>
                    <a:cubicBezTo>
                      <a:pt x="37" y="77"/>
                      <a:pt x="35" y="73"/>
                      <a:pt x="35" y="72"/>
                    </a:cubicBezTo>
                    <a:cubicBezTo>
                      <a:pt x="35" y="70"/>
                      <a:pt x="37" y="68"/>
                      <a:pt x="39" y="66"/>
                    </a:cubicBezTo>
                    <a:cubicBezTo>
                      <a:pt x="41" y="65"/>
                      <a:pt x="44" y="64"/>
                      <a:pt x="47" y="64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49" y="64"/>
                      <a:pt x="49" y="64"/>
                      <a:pt x="49" y="64"/>
                    </a:cubicBezTo>
                    <a:moveTo>
                      <a:pt x="76" y="60"/>
                    </a:moveTo>
                    <a:cubicBezTo>
                      <a:pt x="76" y="60"/>
                      <a:pt x="77" y="60"/>
                      <a:pt x="78" y="59"/>
                    </a:cubicBezTo>
                    <a:cubicBezTo>
                      <a:pt x="79" y="58"/>
                      <a:pt x="78" y="56"/>
                      <a:pt x="77" y="55"/>
                    </a:cubicBezTo>
                    <a:cubicBezTo>
                      <a:pt x="77" y="55"/>
                      <a:pt x="76" y="54"/>
                      <a:pt x="76" y="54"/>
                    </a:cubicBezTo>
                    <a:cubicBezTo>
                      <a:pt x="76" y="53"/>
                      <a:pt x="76" y="53"/>
                      <a:pt x="76" y="53"/>
                    </a:cubicBezTo>
                    <a:cubicBezTo>
                      <a:pt x="76" y="53"/>
                      <a:pt x="77" y="53"/>
                      <a:pt x="77" y="53"/>
                    </a:cubicBezTo>
                    <a:cubicBezTo>
                      <a:pt x="77" y="53"/>
                      <a:pt x="77" y="53"/>
                      <a:pt x="77" y="53"/>
                    </a:cubicBezTo>
                    <a:cubicBezTo>
                      <a:pt x="78" y="53"/>
                      <a:pt x="79" y="54"/>
                      <a:pt x="80" y="55"/>
                    </a:cubicBezTo>
                    <a:cubicBezTo>
                      <a:pt x="80" y="55"/>
                      <a:pt x="81" y="55"/>
                      <a:pt x="82" y="55"/>
                    </a:cubicBezTo>
                    <a:cubicBezTo>
                      <a:pt x="82" y="55"/>
                      <a:pt x="82" y="55"/>
                      <a:pt x="82" y="55"/>
                    </a:cubicBezTo>
                    <a:cubicBezTo>
                      <a:pt x="82" y="55"/>
                      <a:pt x="82" y="55"/>
                      <a:pt x="82" y="55"/>
                    </a:cubicBezTo>
                    <a:cubicBezTo>
                      <a:pt x="82" y="55"/>
                      <a:pt x="82" y="55"/>
                      <a:pt x="82" y="55"/>
                    </a:cubicBezTo>
                    <a:cubicBezTo>
                      <a:pt x="84" y="55"/>
                      <a:pt x="86" y="55"/>
                      <a:pt x="87" y="55"/>
                    </a:cubicBezTo>
                    <a:cubicBezTo>
                      <a:pt x="88" y="55"/>
                      <a:pt x="88" y="55"/>
                      <a:pt x="88" y="55"/>
                    </a:cubicBezTo>
                    <a:cubicBezTo>
                      <a:pt x="89" y="55"/>
                      <a:pt x="91" y="55"/>
                      <a:pt x="92" y="55"/>
                    </a:cubicBezTo>
                    <a:cubicBezTo>
                      <a:pt x="91" y="57"/>
                      <a:pt x="91" y="57"/>
                      <a:pt x="91" y="57"/>
                    </a:cubicBezTo>
                    <a:cubicBezTo>
                      <a:pt x="90" y="58"/>
                      <a:pt x="90" y="59"/>
                      <a:pt x="91" y="60"/>
                    </a:cubicBezTo>
                    <a:cubicBezTo>
                      <a:pt x="91" y="60"/>
                      <a:pt x="91" y="60"/>
                      <a:pt x="91" y="60"/>
                    </a:cubicBezTo>
                    <a:cubicBezTo>
                      <a:pt x="89" y="62"/>
                      <a:pt x="87" y="64"/>
                      <a:pt x="84" y="67"/>
                    </a:cubicBezTo>
                    <a:cubicBezTo>
                      <a:pt x="81" y="70"/>
                      <a:pt x="78" y="73"/>
                      <a:pt x="77" y="75"/>
                    </a:cubicBezTo>
                    <a:cubicBezTo>
                      <a:pt x="75" y="76"/>
                      <a:pt x="71" y="77"/>
                      <a:pt x="67" y="78"/>
                    </a:cubicBezTo>
                    <a:cubicBezTo>
                      <a:pt x="67" y="61"/>
                      <a:pt x="67" y="61"/>
                      <a:pt x="67" y="61"/>
                    </a:cubicBezTo>
                    <a:cubicBezTo>
                      <a:pt x="68" y="60"/>
                      <a:pt x="68" y="60"/>
                      <a:pt x="69" y="60"/>
                    </a:cubicBezTo>
                    <a:cubicBezTo>
                      <a:pt x="69" y="60"/>
                      <a:pt x="69" y="60"/>
                      <a:pt x="69" y="60"/>
                    </a:cubicBezTo>
                    <a:cubicBezTo>
                      <a:pt x="70" y="60"/>
                      <a:pt x="71" y="59"/>
                      <a:pt x="73" y="58"/>
                    </a:cubicBezTo>
                    <a:cubicBezTo>
                      <a:pt x="73" y="59"/>
                      <a:pt x="74" y="59"/>
                      <a:pt x="74" y="60"/>
                    </a:cubicBezTo>
                    <a:cubicBezTo>
                      <a:pt x="75" y="60"/>
                      <a:pt x="75" y="60"/>
                      <a:pt x="76" y="60"/>
                    </a:cubicBezTo>
                    <a:moveTo>
                      <a:pt x="39" y="85"/>
                    </a:moveTo>
                    <a:cubicBezTo>
                      <a:pt x="36" y="83"/>
                      <a:pt x="33" y="81"/>
                      <a:pt x="31" y="79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0" y="78"/>
                      <a:pt x="30" y="78"/>
                      <a:pt x="29" y="77"/>
                    </a:cubicBezTo>
                    <a:cubicBezTo>
                      <a:pt x="21" y="69"/>
                      <a:pt x="17" y="59"/>
                      <a:pt x="17" y="48"/>
                    </a:cubicBezTo>
                    <a:cubicBezTo>
                      <a:pt x="17" y="36"/>
                      <a:pt x="21" y="26"/>
                      <a:pt x="29" y="18"/>
                    </a:cubicBezTo>
                    <a:cubicBezTo>
                      <a:pt x="36" y="11"/>
                      <a:pt x="43" y="7"/>
                      <a:pt x="52" y="6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1" y="59"/>
                      <a:pt x="50" y="59"/>
                      <a:pt x="49" y="59"/>
                    </a:cubicBezTo>
                    <a:cubicBezTo>
                      <a:pt x="48" y="59"/>
                      <a:pt x="48" y="59"/>
                      <a:pt x="48" y="59"/>
                    </a:cubicBezTo>
                    <a:cubicBezTo>
                      <a:pt x="48" y="59"/>
                      <a:pt x="47" y="59"/>
                      <a:pt x="47" y="59"/>
                    </a:cubicBezTo>
                    <a:cubicBezTo>
                      <a:pt x="43" y="59"/>
                      <a:pt x="39" y="60"/>
                      <a:pt x="36" y="62"/>
                    </a:cubicBezTo>
                    <a:cubicBezTo>
                      <a:pt x="33" y="64"/>
                      <a:pt x="31" y="67"/>
                      <a:pt x="30" y="70"/>
                    </a:cubicBezTo>
                    <a:cubicBezTo>
                      <a:pt x="29" y="70"/>
                      <a:pt x="29" y="70"/>
                      <a:pt x="29" y="70"/>
                    </a:cubicBezTo>
                    <a:cubicBezTo>
                      <a:pt x="28" y="70"/>
                      <a:pt x="27" y="71"/>
                      <a:pt x="27" y="72"/>
                    </a:cubicBezTo>
                    <a:cubicBezTo>
                      <a:pt x="27" y="74"/>
                      <a:pt x="28" y="75"/>
                      <a:pt x="29" y="75"/>
                    </a:cubicBezTo>
                    <a:cubicBezTo>
                      <a:pt x="31" y="75"/>
                      <a:pt x="31" y="75"/>
                      <a:pt x="31" y="75"/>
                    </a:cubicBezTo>
                    <a:cubicBezTo>
                      <a:pt x="31" y="76"/>
                      <a:pt x="32" y="77"/>
                      <a:pt x="33" y="78"/>
                    </a:cubicBezTo>
                    <a:cubicBezTo>
                      <a:pt x="35" y="80"/>
                      <a:pt x="38" y="82"/>
                      <a:pt x="42" y="83"/>
                    </a:cubicBezTo>
                    <a:cubicBezTo>
                      <a:pt x="39" y="85"/>
                      <a:pt x="39" y="85"/>
                      <a:pt x="39" y="85"/>
                    </a:cubicBezTo>
                    <a:moveTo>
                      <a:pt x="67" y="55"/>
                    </a:moveTo>
                    <a:cubicBezTo>
                      <a:pt x="67" y="6"/>
                      <a:pt x="67" y="6"/>
                      <a:pt x="67" y="6"/>
                    </a:cubicBezTo>
                    <a:cubicBezTo>
                      <a:pt x="75" y="7"/>
                      <a:pt x="83" y="11"/>
                      <a:pt x="89" y="18"/>
                    </a:cubicBezTo>
                    <a:cubicBezTo>
                      <a:pt x="97" y="26"/>
                      <a:pt x="102" y="36"/>
                      <a:pt x="102" y="48"/>
                    </a:cubicBezTo>
                    <a:cubicBezTo>
                      <a:pt x="102" y="59"/>
                      <a:pt x="97" y="69"/>
                      <a:pt x="89" y="77"/>
                    </a:cubicBezTo>
                    <a:cubicBezTo>
                      <a:pt x="89" y="78"/>
                      <a:pt x="89" y="78"/>
                      <a:pt x="89" y="78"/>
                    </a:cubicBezTo>
                    <a:cubicBezTo>
                      <a:pt x="82" y="76"/>
                      <a:pt x="82" y="76"/>
                      <a:pt x="82" y="76"/>
                    </a:cubicBezTo>
                    <a:cubicBezTo>
                      <a:pt x="84" y="74"/>
                      <a:pt x="86" y="72"/>
                      <a:pt x="88" y="70"/>
                    </a:cubicBezTo>
                    <a:cubicBezTo>
                      <a:pt x="91" y="67"/>
                      <a:pt x="94" y="64"/>
                      <a:pt x="96" y="61"/>
                    </a:cubicBezTo>
                    <a:cubicBezTo>
                      <a:pt x="96" y="60"/>
                      <a:pt x="96" y="59"/>
                      <a:pt x="96" y="58"/>
                    </a:cubicBezTo>
                    <a:cubicBezTo>
                      <a:pt x="96" y="58"/>
                      <a:pt x="96" y="58"/>
                      <a:pt x="96" y="58"/>
                    </a:cubicBezTo>
                    <a:cubicBezTo>
                      <a:pt x="97" y="55"/>
                      <a:pt x="97" y="55"/>
                      <a:pt x="97" y="55"/>
                    </a:cubicBezTo>
                    <a:cubicBezTo>
                      <a:pt x="98" y="55"/>
                      <a:pt x="98" y="54"/>
                      <a:pt x="98" y="53"/>
                    </a:cubicBezTo>
                    <a:cubicBezTo>
                      <a:pt x="97" y="53"/>
                      <a:pt x="97" y="52"/>
                      <a:pt x="96" y="52"/>
                    </a:cubicBezTo>
                    <a:cubicBezTo>
                      <a:pt x="96" y="52"/>
                      <a:pt x="94" y="50"/>
                      <a:pt x="88" y="50"/>
                    </a:cubicBezTo>
                    <a:cubicBezTo>
                      <a:pt x="88" y="50"/>
                      <a:pt x="88" y="50"/>
                      <a:pt x="87" y="50"/>
                    </a:cubicBezTo>
                    <a:cubicBezTo>
                      <a:pt x="86" y="50"/>
                      <a:pt x="84" y="50"/>
                      <a:pt x="82" y="50"/>
                    </a:cubicBezTo>
                    <a:cubicBezTo>
                      <a:pt x="81" y="49"/>
                      <a:pt x="79" y="48"/>
                      <a:pt x="77" y="48"/>
                    </a:cubicBezTo>
                    <a:cubicBezTo>
                      <a:pt x="77" y="48"/>
                      <a:pt x="77" y="48"/>
                      <a:pt x="77" y="48"/>
                    </a:cubicBezTo>
                    <a:cubicBezTo>
                      <a:pt x="75" y="48"/>
                      <a:pt x="73" y="49"/>
                      <a:pt x="72" y="50"/>
                    </a:cubicBezTo>
                    <a:cubicBezTo>
                      <a:pt x="71" y="51"/>
                      <a:pt x="71" y="53"/>
                      <a:pt x="71" y="54"/>
                    </a:cubicBezTo>
                    <a:cubicBezTo>
                      <a:pt x="69" y="55"/>
                      <a:pt x="68" y="55"/>
                      <a:pt x="67" y="55"/>
                    </a:cubicBezTo>
                    <a:cubicBezTo>
                      <a:pt x="67" y="55"/>
                      <a:pt x="67" y="55"/>
                      <a:pt x="67" y="55"/>
                    </a:cubicBezTo>
                    <a:moveTo>
                      <a:pt x="59" y="90"/>
                    </a:moveTo>
                    <a:cubicBezTo>
                      <a:pt x="58" y="90"/>
                      <a:pt x="58" y="90"/>
                      <a:pt x="57" y="90"/>
                    </a:cubicBezTo>
                    <a:cubicBezTo>
                      <a:pt x="57" y="5"/>
                      <a:pt x="57" y="5"/>
                      <a:pt x="57" y="5"/>
                    </a:cubicBezTo>
                    <a:cubicBezTo>
                      <a:pt x="58" y="5"/>
                      <a:pt x="58" y="5"/>
                      <a:pt x="59" y="5"/>
                    </a:cubicBezTo>
                    <a:cubicBezTo>
                      <a:pt x="60" y="5"/>
                      <a:pt x="61" y="5"/>
                      <a:pt x="62" y="5"/>
                    </a:cubicBezTo>
                    <a:cubicBezTo>
                      <a:pt x="62" y="90"/>
                      <a:pt x="62" y="90"/>
                      <a:pt x="62" y="90"/>
                    </a:cubicBezTo>
                    <a:cubicBezTo>
                      <a:pt x="61" y="90"/>
                      <a:pt x="60" y="90"/>
                      <a:pt x="59" y="90"/>
                    </a:cubicBezTo>
                    <a:moveTo>
                      <a:pt x="59" y="0"/>
                    </a:moveTo>
                    <a:cubicBezTo>
                      <a:pt x="58" y="0"/>
                      <a:pt x="56" y="0"/>
                      <a:pt x="54" y="1"/>
                    </a:cubicBezTo>
                    <a:cubicBezTo>
                      <a:pt x="54" y="1"/>
                      <a:pt x="54" y="1"/>
                      <a:pt x="54" y="1"/>
                    </a:cubicBezTo>
                    <a:cubicBezTo>
                      <a:pt x="43" y="2"/>
                      <a:pt x="34" y="6"/>
                      <a:pt x="26" y="14"/>
                    </a:cubicBezTo>
                    <a:cubicBezTo>
                      <a:pt x="17" y="23"/>
                      <a:pt x="12" y="35"/>
                      <a:pt x="12" y="48"/>
                    </a:cubicBezTo>
                    <a:cubicBezTo>
                      <a:pt x="12" y="60"/>
                      <a:pt x="17" y="72"/>
                      <a:pt x="26" y="81"/>
                    </a:cubicBezTo>
                    <a:cubicBezTo>
                      <a:pt x="21" y="86"/>
                      <a:pt x="21" y="86"/>
                      <a:pt x="21" y="86"/>
                    </a:cubicBezTo>
                    <a:cubicBezTo>
                      <a:pt x="21" y="86"/>
                      <a:pt x="21" y="86"/>
                      <a:pt x="21" y="86"/>
                    </a:cubicBezTo>
                    <a:cubicBezTo>
                      <a:pt x="10" y="76"/>
                      <a:pt x="5" y="62"/>
                      <a:pt x="5" y="48"/>
                    </a:cubicBezTo>
                    <a:cubicBezTo>
                      <a:pt x="5" y="46"/>
                      <a:pt x="3" y="45"/>
                      <a:pt x="2" y="45"/>
                    </a:cubicBezTo>
                    <a:cubicBezTo>
                      <a:pt x="1" y="45"/>
                      <a:pt x="0" y="46"/>
                      <a:pt x="0" y="48"/>
                    </a:cubicBezTo>
                    <a:cubicBezTo>
                      <a:pt x="0" y="56"/>
                      <a:pt x="1" y="63"/>
                      <a:pt x="4" y="71"/>
                    </a:cubicBezTo>
                    <a:cubicBezTo>
                      <a:pt x="7" y="78"/>
                      <a:pt x="12" y="84"/>
                      <a:pt x="17" y="90"/>
                    </a:cubicBezTo>
                    <a:cubicBezTo>
                      <a:pt x="17" y="90"/>
                      <a:pt x="17" y="90"/>
                      <a:pt x="17" y="90"/>
                    </a:cubicBezTo>
                    <a:cubicBezTo>
                      <a:pt x="8" y="101"/>
                      <a:pt x="8" y="101"/>
                      <a:pt x="8" y="101"/>
                    </a:cubicBezTo>
                    <a:cubicBezTo>
                      <a:pt x="8" y="101"/>
                      <a:pt x="8" y="101"/>
                      <a:pt x="8" y="101"/>
                    </a:cubicBezTo>
                    <a:cubicBezTo>
                      <a:pt x="8" y="101"/>
                      <a:pt x="8" y="101"/>
                      <a:pt x="8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1"/>
                      <a:pt x="7" y="101"/>
                      <a:pt x="7" y="101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2"/>
                      <a:pt x="7" y="102"/>
                      <a:pt x="7" y="102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4"/>
                      <a:pt x="7" y="104"/>
                      <a:pt x="7" y="104"/>
                    </a:cubicBezTo>
                    <a:cubicBezTo>
                      <a:pt x="7" y="104"/>
                      <a:pt x="7" y="104"/>
                      <a:pt x="7" y="104"/>
                    </a:cubicBezTo>
                    <a:cubicBezTo>
                      <a:pt x="7" y="104"/>
                      <a:pt x="7" y="104"/>
                      <a:pt x="7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4"/>
                      <a:pt x="8" y="104"/>
                      <a:pt x="8" y="104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9" y="105"/>
                      <a:pt x="9" y="105"/>
                      <a:pt x="9" y="105"/>
                    </a:cubicBezTo>
                    <a:cubicBezTo>
                      <a:pt x="29" y="105"/>
                      <a:pt x="29" y="105"/>
                      <a:pt x="29" y="105"/>
                    </a:cubicBezTo>
                    <a:cubicBezTo>
                      <a:pt x="31" y="105"/>
                      <a:pt x="32" y="104"/>
                      <a:pt x="32" y="102"/>
                    </a:cubicBezTo>
                    <a:cubicBezTo>
                      <a:pt x="32" y="101"/>
                      <a:pt x="31" y="100"/>
                      <a:pt x="29" y="100"/>
                    </a:cubicBezTo>
                    <a:cubicBezTo>
                      <a:pt x="15" y="100"/>
                      <a:pt x="15" y="100"/>
                      <a:pt x="15" y="100"/>
                    </a:cubicBezTo>
                    <a:cubicBezTo>
                      <a:pt x="21" y="93"/>
                      <a:pt x="21" y="93"/>
                      <a:pt x="21" y="93"/>
                    </a:cubicBezTo>
                    <a:cubicBezTo>
                      <a:pt x="26" y="97"/>
                      <a:pt x="31" y="100"/>
                      <a:pt x="36" y="103"/>
                    </a:cubicBezTo>
                    <a:cubicBezTo>
                      <a:pt x="43" y="106"/>
                      <a:pt x="51" y="107"/>
                      <a:pt x="59" y="107"/>
                    </a:cubicBezTo>
                    <a:cubicBezTo>
                      <a:pt x="59" y="107"/>
                      <a:pt x="59" y="107"/>
                      <a:pt x="59" y="107"/>
                    </a:cubicBezTo>
                    <a:cubicBezTo>
                      <a:pt x="61" y="107"/>
                      <a:pt x="62" y="106"/>
                      <a:pt x="62" y="105"/>
                    </a:cubicBezTo>
                    <a:cubicBezTo>
                      <a:pt x="62" y="103"/>
                      <a:pt x="61" y="102"/>
                      <a:pt x="59" y="102"/>
                    </a:cubicBezTo>
                    <a:cubicBezTo>
                      <a:pt x="59" y="102"/>
                      <a:pt x="59" y="102"/>
                      <a:pt x="59" y="102"/>
                    </a:cubicBezTo>
                    <a:cubicBezTo>
                      <a:pt x="59" y="102"/>
                      <a:pt x="59" y="102"/>
                      <a:pt x="59" y="102"/>
                    </a:cubicBezTo>
                    <a:cubicBezTo>
                      <a:pt x="46" y="102"/>
                      <a:pt x="34" y="98"/>
                      <a:pt x="24" y="90"/>
                    </a:cubicBezTo>
                    <a:cubicBezTo>
                      <a:pt x="29" y="84"/>
                      <a:pt x="29" y="84"/>
                      <a:pt x="29" y="84"/>
                    </a:cubicBezTo>
                    <a:cubicBezTo>
                      <a:pt x="36" y="90"/>
                      <a:pt x="45" y="94"/>
                      <a:pt x="54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6" y="95"/>
                      <a:pt x="58" y="95"/>
                      <a:pt x="59" y="95"/>
                    </a:cubicBezTo>
                    <a:cubicBezTo>
                      <a:pt x="61" y="95"/>
                      <a:pt x="63" y="95"/>
                      <a:pt x="65" y="95"/>
                    </a:cubicBezTo>
                    <a:cubicBezTo>
                      <a:pt x="65" y="95"/>
                      <a:pt x="65" y="95"/>
                      <a:pt x="65" y="95"/>
                    </a:cubicBezTo>
                    <a:cubicBezTo>
                      <a:pt x="74" y="94"/>
                      <a:pt x="82" y="90"/>
                      <a:pt x="89" y="84"/>
                    </a:cubicBezTo>
                    <a:cubicBezTo>
                      <a:pt x="103" y="100"/>
                      <a:pt x="103" y="100"/>
                      <a:pt x="103" y="100"/>
                    </a:cubicBezTo>
                    <a:cubicBezTo>
                      <a:pt x="89" y="100"/>
                      <a:pt x="89" y="100"/>
                      <a:pt x="89" y="100"/>
                    </a:cubicBezTo>
                    <a:cubicBezTo>
                      <a:pt x="88" y="100"/>
                      <a:pt x="87" y="101"/>
                      <a:pt x="87" y="102"/>
                    </a:cubicBezTo>
                    <a:cubicBezTo>
                      <a:pt x="87" y="104"/>
                      <a:pt x="88" y="105"/>
                      <a:pt x="8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5"/>
                      <a:pt x="110" y="105"/>
                      <a:pt x="110" y="105"/>
                    </a:cubicBezTo>
                    <a:cubicBezTo>
                      <a:pt x="110" y="104"/>
                      <a:pt x="110" y="104"/>
                      <a:pt x="110" y="104"/>
                    </a:cubicBezTo>
                    <a:cubicBezTo>
                      <a:pt x="110" y="104"/>
                      <a:pt x="110" y="104"/>
                      <a:pt x="110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4"/>
                      <a:pt x="111" y="104"/>
                      <a:pt x="111" y="104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11" y="103"/>
                      <a:pt x="111" y="103"/>
                      <a:pt x="111" y="103"/>
                    </a:cubicBezTo>
                    <a:cubicBezTo>
                      <a:pt x="112" y="103"/>
                      <a:pt x="112" y="103"/>
                      <a:pt x="112" y="103"/>
                    </a:cubicBezTo>
                    <a:cubicBezTo>
                      <a:pt x="112" y="103"/>
                      <a:pt x="112" y="103"/>
                      <a:pt x="112" y="103"/>
                    </a:cubicBezTo>
                    <a:cubicBezTo>
                      <a:pt x="112" y="103"/>
                      <a:pt x="112" y="103"/>
                      <a:pt x="112" y="103"/>
                    </a:cubicBezTo>
                    <a:cubicBezTo>
                      <a:pt x="112" y="103"/>
                      <a:pt x="112" y="103"/>
                      <a:pt x="112" y="103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2" y="102"/>
                      <a:pt x="112" y="102"/>
                      <a:pt x="112" y="102"/>
                    </a:cubicBezTo>
                    <a:cubicBezTo>
                      <a:pt x="111" y="102"/>
                      <a:pt x="111" y="102"/>
                      <a:pt x="111" y="102"/>
                    </a:cubicBezTo>
                    <a:cubicBezTo>
                      <a:pt x="111" y="102"/>
                      <a:pt x="111" y="102"/>
                      <a:pt x="111" y="102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111" y="101"/>
                      <a:pt x="111" y="101"/>
                      <a:pt x="111" y="101"/>
                    </a:cubicBezTo>
                    <a:cubicBezTo>
                      <a:pt x="93" y="81"/>
                      <a:pt x="93" y="81"/>
                      <a:pt x="93" y="81"/>
                    </a:cubicBezTo>
                    <a:cubicBezTo>
                      <a:pt x="102" y="72"/>
                      <a:pt x="107" y="60"/>
                      <a:pt x="107" y="48"/>
                    </a:cubicBezTo>
                    <a:cubicBezTo>
                      <a:pt x="107" y="35"/>
                      <a:pt x="102" y="23"/>
                      <a:pt x="93" y="14"/>
                    </a:cubicBezTo>
                    <a:cubicBezTo>
                      <a:pt x="85" y="6"/>
                      <a:pt x="75" y="2"/>
                      <a:pt x="65" y="1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3" y="0"/>
                      <a:pt x="61" y="0"/>
                      <a:pt x="5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5" name="任意多边形(F) 144">
                <a:extLst>
                  <a:ext uri="{FF2B5EF4-FFF2-40B4-BE49-F238E27FC236}">
                    <a16:creationId xmlns:a16="http://schemas.microsoft.com/office/drawing/2014/main" id="{6FD7B746-ED55-4F0D-9624-06048850516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335588" y="8159750"/>
                <a:ext cx="196850" cy="196850"/>
              </a:xfrm>
              <a:custGeom>
                <a:avLst/>
                <a:gdLst>
                  <a:gd name="T0" fmla="*/ 2 w 62"/>
                  <a:gd name="T1" fmla="*/ 0 h 62"/>
                  <a:gd name="T2" fmla="*/ 0 w 62"/>
                  <a:gd name="T3" fmla="*/ 2 h 62"/>
                  <a:gd name="T4" fmla="*/ 2 w 62"/>
                  <a:gd name="T5" fmla="*/ 5 h 62"/>
                  <a:gd name="T6" fmla="*/ 41 w 62"/>
                  <a:gd name="T7" fmla="*/ 21 h 62"/>
                  <a:gd name="T8" fmla="*/ 57 w 62"/>
                  <a:gd name="T9" fmla="*/ 60 h 62"/>
                  <a:gd name="T10" fmla="*/ 60 w 62"/>
                  <a:gd name="T11" fmla="*/ 62 h 62"/>
                  <a:gd name="T12" fmla="*/ 62 w 62"/>
                  <a:gd name="T13" fmla="*/ 60 h 62"/>
                  <a:gd name="T14" fmla="*/ 57 w 62"/>
                  <a:gd name="T15" fmla="*/ 36 h 62"/>
                  <a:gd name="T16" fmla="*/ 45 w 62"/>
                  <a:gd name="T17" fmla="*/ 17 h 62"/>
                  <a:gd name="T18" fmla="*/ 26 w 62"/>
                  <a:gd name="T19" fmla="*/ 4 h 62"/>
                  <a:gd name="T20" fmla="*/ 2 w 62"/>
                  <a:gd name="T2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" h="62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17" y="5"/>
                      <a:pt x="31" y="10"/>
                      <a:pt x="41" y="21"/>
                    </a:cubicBezTo>
                    <a:cubicBezTo>
                      <a:pt x="51" y="31"/>
                      <a:pt x="57" y="45"/>
                      <a:pt x="57" y="60"/>
                    </a:cubicBezTo>
                    <a:cubicBezTo>
                      <a:pt x="57" y="61"/>
                      <a:pt x="58" y="62"/>
                      <a:pt x="60" y="62"/>
                    </a:cubicBezTo>
                    <a:cubicBezTo>
                      <a:pt x="61" y="62"/>
                      <a:pt x="62" y="61"/>
                      <a:pt x="62" y="60"/>
                    </a:cubicBezTo>
                    <a:cubicBezTo>
                      <a:pt x="62" y="51"/>
                      <a:pt x="60" y="44"/>
                      <a:pt x="57" y="36"/>
                    </a:cubicBezTo>
                    <a:cubicBezTo>
                      <a:pt x="54" y="29"/>
                      <a:pt x="50" y="23"/>
                      <a:pt x="45" y="17"/>
                    </a:cubicBezTo>
                    <a:cubicBezTo>
                      <a:pt x="39" y="12"/>
                      <a:pt x="33" y="7"/>
                      <a:pt x="26" y="4"/>
                    </a:cubicBezTo>
                    <a:cubicBezTo>
                      <a:pt x="18" y="1"/>
                      <a:pt x="10" y="0"/>
                      <a:pt x="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56" name="椭圆形 145">
                <a:extLst>
                  <a:ext uri="{FF2B5EF4-FFF2-40B4-BE49-F238E27FC236}">
                    <a16:creationId xmlns:a16="http://schemas.microsoft.com/office/drawing/2014/main" id="{6F84195F-8CF7-4247-B368-56785F77184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5414963" y="8372475"/>
                <a:ext cx="15875" cy="158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grpSp>
        <p:nvGrpSpPr>
          <p:cNvPr id="307" name="组 306" descr="划线柱图标">
            <a:extLst>
              <a:ext uri="{FF2B5EF4-FFF2-40B4-BE49-F238E27FC236}">
                <a16:creationId xmlns:a16="http://schemas.microsoft.com/office/drawing/2014/main" id="{CDF25A2C-E1D8-4E14-B323-EF676F41DE7E}"/>
              </a:ext>
            </a:extLst>
          </p:cNvPr>
          <p:cNvGrpSpPr/>
          <p:nvPr/>
        </p:nvGrpSpPr>
        <p:grpSpPr>
          <a:xfrm>
            <a:off x="5780088" y="8045450"/>
            <a:ext cx="631825" cy="631825"/>
            <a:chOff x="5780088" y="8045450"/>
            <a:chExt cx="631825" cy="631825"/>
          </a:xfrm>
        </p:grpSpPr>
        <p:sp>
          <p:nvSpPr>
            <p:cNvPr id="75" name="椭圆形 66">
              <a:extLst>
                <a:ext uri="{FF2B5EF4-FFF2-40B4-BE49-F238E27FC236}">
                  <a16:creationId xmlns:a16="http://schemas.microsoft.com/office/drawing/2014/main" id="{1915B570-6614-4925-824F-E2192F4DF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0088" y="8045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42">
              <a:extLst>
                <a:ext uri="{FF2B5EF4-FFF2-40B4-BE49-F238E27FC236}">
                  <a16:creationId xmlns:a16="http://schemas.microsoft.com/office/drawing/2014/main" id="{610EC1FD-A954-435D-A243-4A3312CF02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73763" y="8172450"/>
              <a:ext cx="295275" cy="381000"/>
            </a:xfrm>
            <a:custGeom>
              <a:avLst/>
              <a:gdLst>
                <a:gd name="T0" fmla="*/ 28 w 93"/>
                <a:gd name="T1" fmla="*/ 112 h 120"/>
                <a:gd name="T2" fmla="*/ 75 w 93"/>
                <a:gd name="T3" fmla="*/ 115 h 120"/>
                <a:gd name="T4" fmla="*/ 68 w 93"/>
                <a:gd name="T5" fmla="*/ 115 h 120"/>
                <a:gd name="T6" fmla="*/ 58 w 93"/>
                <a:gd name="T7" fmla="*/ 115 h 120"/>
                <a:gd name="T8" fmla="*/ 48 w 93"/>
                <a:gd name="T9" fmla="*/ 115 h 120"/>
                <a:gd name="T10" fmla="*/ 38 w 93"/>
                <a:gd name="T11" fmla="*/ 115 h 120"/>
                <a:gd name="T12" fmla="*/ 28 w 93"/>
                <a:gd name="T13" fmla="*/ 115 h 120"/>
                <a:gd name="T14" fmla="*/ 18 w 93"/>
                <a:gd name="T15" fmla="*/ 115 h 120"/>
                <a:gd name="T16" fmla="*/ 8 w 93"/>
                <a:gd name="T17" fmla="*/ 115 h 120"/>
                <a:gd name="T18" fmla="*/ 30 w 93"/>
                <a:gd name="T19" fmla="*/ 102 h 120"/>
                <a:gd name="T20" fmla="*/ 30 w 93"/>
                <a:gd name="T21" fmla="*/ 107 h 120"/>
                <a:gd name="T22" fmla="*/ 50 w 93"/>
                <a:gd name="T23" fmla="*/ 92 h 120"/>
                <a:gd name="T24" fmla="*/ 30 w 93"/>
                <a:gd name="T25" fmla="*/ 87 h 120"/>
                <a:gd name="T26" fmla="*/ 50 w 93"/>
                <a:gd name="T27" fmla="*/ 87 h 120"/>
                <a:gd name="T28" fmla="*/ 30 w 93"/>
                <a:gd name="T29" fmla="*/ 72 h 120"/>
                <a:gd name="T30" fmla="*/ 30 w 93"/>
                <a:gd name="T31" fmla="*/ 77 h 120"/>
                <a:gd name="T32" fmla="*/ 50 w 93"/>
                <a:gd name="T33" fmla="*/ 62 h 120"/>
                <a:gd name="T34" fmla="*/ 68 w 93"/>
                <a:gd name="T35" fmla="*/ 64 h 120"/>
                <a:gd name="T36" fmla="*/ 75 w 93"/>
                <a:gd name="T37" fmla="*/ 62 h 120"/>
                <a:gd name="T38" fmla="*/ 88 w 93"/>
                <a:gd name="T39" fmla="*/ 64 h 120"/>
                <a:gd name="T40" fmla="*/ 80 w 93"/>
                <a:gd name="T41" fmla="*/ 62 h 120"/>
                <a:gd name="T42" fmla="*/ 30 w 93"/>
                <a:gd name="T43" fmla="*/ 57 h 120"/>
                <a:gd name="T44" fmla="*/ 50 w 93"/>
                <a:gd name="T45" fmla="*/ 57 h 120"/>
                <a:gd name="T46" fmla="*/ 30 w 93"/>
                <a:gd name="T47" fmla="*/ 42 h 120"/>
                <a:gd name="T48" fmla="*/ 30 w 93"/>
                <a:gd name="T49" fmla="*/ 47 h 120"/>
                <a:gd name="T50" fmla="*/ 50 w 93"/>
                <a:gd name="T51" fmla="*/ 32 h 120"/>
                <a:gd name="T52" fmla="*/ 30 w 93"/>
                <a:gd name="T53" fmla="*/ 27 h 120"/>
                <a:gd name="T54" fmla="*/ 50 w 93"/>
                <a:gd name="T55" fmla="*/ 27 h 120"/>
                <a:gd name="T56" fmla="*/ 30 w 93"/>
                <a:gd name="T57" fmla="*/ 12 h 120"/>
                <a:gd name="T58" fmla="*/ 30 w 93"/>
                <a:gd name="T59" fmla="*/ 17 h 120"/>
                <a:gd name="T60" fmla="*/ 75 w 93"/>
                <a:gd name="T61" fmla="*/ 5 h 120"/>
                <a:gd name="T62" fmla="*/ 28 w 93"/>
                <a:gd name="T63" fmla="*/ 7 h 120"/>
                <a:gd name="T64" fmla="*/ 3 w 93"/>
                <a:gd name="T65" fmla="*/ 0 h 120"/>
                <a:gd name="T66" fmla="*/ 3 w 93"/>
                <a:gd name="T67" fmla="*/ 12 h 120"/>
                <a:gd name="T68" fmla="*/ 3 w 93"/>
                <a:gd name="T69" fmla="*/ 107 h 120"/>
                <a:gd name="T70" fmla="*/ 3 w 93"/>
                <a:gd name="T71" fmla="*/ 120 h 120"/>
                <a:gd name="T72" fmla="*/ 80 w 93"/>
                <a:gd name="T73" fmla="*/ 110 h 120"/>
                <a:gd name="T74" fmla="*/ 55 w 93"/>
                <a:gd name="T75" fmla="*/ 12 h 120"/>
                <a:gd name="T76" fmla="*/ 66 w 93"/>
                <a:gd name="T77" fmla="*/ 55 h 120"/>
                <a:gd name="T78" fmla="*/ 63 w 93"/>
                <a:gd name="T79" fmla="*/ 57 h 120"/>
                <a:gd name="T80" fmla="*/ 65 w 93"/>
                <a:gd name="T81" fmla="*/ 70 h 120"/>
                <a:gd name="T82" fmla="*/ 90 w 93"/>
                <a:gd name="T83" fmla="*/ 69 h 120"/>
                <a:gd name="T84" fmla="*/ 93 w 93"/>
                <a:gd name="T85" fmla="*/ 67 h 120"/>
                <a:gd name="T86" fmla="*/ 90 w 93"/>
                <a:gd name="T87" fmla="*/ 55 h 120"/>
                <a:gd name="T88" fmla="*/ 80 w 93"/>
                <a:gd name="T89" fmla="*/ 1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3" h="120">
                  <a:moveTo>
                    <a:pt x="5" y="115"/>
                  </a:moveTo>
                  <a:cubicBezTo>
                    <a:pt x="5" y="112"/>
                    <a:pt x="5" y="112"/>
                    <a:pt x="5" y="112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53" y="112"/>
                    <a:pt x="53" y="112"/>
                    <a:pt x="53" y="112"/>
                  </a:cubicBezTo>
                  <a:cubicBezTo>
                    <a:pt x="75" y="112"/>
                    <a:pt x="75" y="112"/>
                    <a:pt x="75" y="112"/>
                  </a:cubicBezTo>
                  <a:cubicBezTo>
                    <a:pt x="75" y="115"/>
                    <a:pt x="75" y="115"/>
                    <a:pt x="75" y="115"/>
                  </a:cubicBezTo>
                  <a:cubicBezTo>
                    <a:pt x="73" y="115"/>
                    <a:pt x="73" y="115"/>
                    <a:pt x="73" y="115"/>
                  </a:cubicBezTo>
                  <a:cubicBezTo>
                    <a:pt x="73" y="113"/>
                    <a:pt x="72" y="112"/>
                    <a:pt x="70" y="112"/>
                  </a:cubicBezTo>
                  <a:cubicBezTo>
                    <a:pt x="69" y="112"/>
                    <a:pt x="68" y="113"/>
                    <a:pt x="68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3"/>
                    <a:pt x="62" y="112"/>
                    <a:pt x="60" y="112"/>
                  </a:cubicBezTo>
                  <a:cubicBezTo>
                    <a:pt x="59" y="112"/>
                    <a:pt x="58" y="113"/>
                    <a:pt x="58" y="115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3" y="113"/>
                    <a:pt x="52" y="112"/>
                    <a:pt x="50" y="112"/>
                  </a:cubicBezTo>
                  <a:cubicBezTo>
                    <a:pt x="49" y="112"/>
                    <a:pt x="48" y="113"/>
                    <a:pt x="48" y="115"/>
                  </a:cubicBezTo>
                  <a:cubicBezTo>
                    <a:pt x="43" y="115"/>
                    <a:pt x="43" y="115"/>
                    <a:pt x="43" y="115"/>
                  </a:cubicBezTo>
                  <a:cubicBezTo>
                    <a:pt x="43" y="113"/>
                    <a:pt x="42" y="112"/>
                    <a:pt x="40" y="112"/>
                  </a:cubicBezTo>
                  <a:cubicBezTo>
                    <a:pt x="39" y="112"/>
                    <a:pt x="38" y="113"/>
                    <a:pt x="38" y="115"/>
                  </a:cubicBezTo>
                  <a:cubicBezTo>
                    <a:pt x="33" y="115"/>
                    <a:pt x="33" y="115"/>
                    <a:pt x="33" y="115"/>
                  </a:cubicBezTo>
                  <a:cubicBezTo>
                    <a:pt x="33" y="113"/>
                    <a:pt x="32" y="112"/>
                    <a:pt x="30" y="112"/>
                  </a:cubicBezTo>
                  <a:cubicBezTo>
                    <a:pt x="29" y="112"/>
                    <a:pt x="28" y="113"/>
                    <a:pt x="28" y="115"/>
                  </a:cubicBezTo>
                  <a:cubicBezTo>
                    <a:pt x="23" y="115"/>
                    <a:pt x="23" y="115"/>
                    <a:pt x="23" y="115"/>
                  </a:cubicBezTo>
                  <a:cubicBezTo>
                    <a:pt x="23" y="113"/>
                    <a:pt x="22" y="112"/>
                    <a:pt x="20" y="112"/>
                  </a:cubicBezTo>
                  <a:cubicBezTo>
                    <a:pt x="19" y="112"/>
                    <a:pt x="18" y="113"/>
                    <a:pt x="18" y="115"/>
                  </a:cubicBezTo>
                  <a:cubicBezTo>
                    <a:pt x="13" y="115"/>
                    <a:pt x="13" y="115"/>
                    <a:pt x="13" y="115"/>
                  </a:cubicBezTo>
                  <a:cubicBezTo>
                    <a:pt x="13" y="113"/>
                    <a:pt x="12" y="112"/>
                    <a:pt x="10" y="112"/>
                  </a:cubicBezTo>
                  <a:cubicBezTo>
                    <a:pt x="9" y="112"/>
                    <a:pt x="8" y="113"/>
                    <a:pt x="8" y="115"/>
                  </a:cubicBezTo>
                  <a:cubicBezTo>
                    <a:pt x="5" y="115"/>
                    <a:pt x="5" y="115"/>
                    <a:pt x="5" y="115"/>
                  </a:cubicBezTo>
                  <a:moveTo>
                    <a:pt x="30" y="107"/>
                  </a:moveTo>
                  <a:cubicBezTo>
                    <a:pt x="30" y="102"/>
                    <a:pt x="30" y="102"/>
                    <a:pt x="30" y="102"/>
                  </a:cubicBezTo>
                  <a:cubicBezTo>
                    <a:pt x="50" y="102"/>
                    <a:pt x="50" y="102"/>
                    <a:pt x="50" y="102"/>
                  </a:cubicBezTo>
                  <a:cubicBezTo>
                    <a:pt x="50" y="107"/>
                    <a:pt x="50" y="107"/>
                    <a:pt x="50" y="107"/>
                  </a:cubicBezTo>
                  <a:cubicBezTo>
                    <a:pt x="30" y="107"/>
                    <a:pt x="30" y="107"/>
                    <a:pt x="30" y="107"/>
                  </a:cubicBezTo>
                  <a:moveTo>
                    <a:pt x="30" y="97"/>
                  </a:moveTo>
                  <a:cubicBezTo>
                    <a:pt x="30" y="92"/>
                    <a:pt x="30" y="92"/>
                    <a:pt x="30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7"/>
                    <a:pt x="50" y="97"/>
                    <a:pt x="50" y="97"/>
                  </a:cubicBezTo>
                  <a:cubicBezTo>
                    <a:pt x="30" y="97"/>
                    <a:pt x="30" y="97"/>
                    <a:pt x="30" y="97"/>
                  </a:cubicBezTo>
                  <a:moveTo>
                    <a:pt x="30" y="87"/>
                  </a:moveTo>
                  <a:cubicBezTo>
                    <a:pt x="30" y="82"/>
                    <a:pt x="30" y="82"/>
                    <a:pt x="3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30" y="87"/>
                    <a:pt x="30" y="87"/>
                    <a:pt x="30" y="87"/>
                  </a:cubicBezTo>
                  <a:moveTo>
                    <a:pt x="30" y="77"/>
                  </a:moveTo>
                  <a:cubicBezTo>
                    <a:pt x="30" y="72"/>
                    <a:pt x="30" y="72"/>
                    <a:pt x="30" y="72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30" y="77"/>
                    <a:pt x="30" y="77"/>
                    <a:pt x="30" y="77"/>
                  </a:cubicBezTo>
                  <a:moveTo>
                    <a:pt x="30" y="67"/>
                  </a:moveTo>
                  <a:cubicBezTo>
                    <a:pt x="30" y="62"/>
                    <a:pt x="30" y="62"/>
                    <a:pt x="30" y="62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30" y="67"/>
                    <a:pt x="30" y="67"/>
                    <a:pt x="30" y="67"/>
                  </a:cubicBezTo>
                  <a:moveTo>
                    <a:pt x="68" y="64"/>
                  </a:moveTo>
                  <a:cubicBezTo>
                    <a:pt x="68" y="60"/>
                    <a:pt x="68" y="60"/>
                    <a:pt x="68" y="60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6" y="62"/>
                    <a:pt x="76" y="62"/>
                    <a:pt x="76" y="62"/>
                  </a:cubicBezTo>
                  <a:cubicBezTo>
                    <a:pt x="68" y="64"/>
                    <a:pt x="68" y="64"/>
                    <a:pt x="68" y="64"/>
                  </a:cubicBezTo>
                  <a:moveTo>
                    <a:pt x="88" y="64"/>
                  </a:moveTo>
                  <a:cubicBezTo>
                    <a:pt x="80" y="62"/>
                    <a:pt x="80" y="62"/>
                    <a:pt x="80" y="62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8" y="64"/>
                    <a:pt x="88" y="64"/>
                    <a:pt x="88" y="64"/>
                  </a:cubicBezTo>
                  <a:moveTo>
                    <a:pt x="30" y="57"/>
                  </a:moveTo>
                  <a:cubicBezTo>
                    <a:pt x="30" y="52"/>
                    <a:pt x="30" y="52"/>
                    <a:pt x="30" y="52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30" y="57"/>
                    <a:pt x="30" y="57"/>
                    <a:pt x="30" y="57"/>
                  </a:cubicBezTo>
                  <a:moveTo>
                    <a:pt x="30" y="47"/>
                  </a:moveTo>
                  <a:cubicBezTo>
                    <a:pt x="30" y="42"/>
                    <a:pt x="30" y="42"/>
                    <a:pt x="30" y="42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50" y="47"/>
                    <a:pt x="50" y="47"/>
                    <a:pt x="50" y="47"/>
                  </a:cubicBezTo>
                  <a:cubicBezTo>
                    <a:pt x="30" y="47"/>
                    <a:pt x="30" y="47"/>
                    <a:pt x="30" y="47"/>
                  </a:cubicBezTo>
                  <a:moveTo>
                    <a:pt x="30" y="37"/>
                  </a:moveTo>
                  <a:cubicBezTo>
                    <a:pt x="30" y="32"/>
                    <a:pt x="30" y="32"/>
                    <a:pt x="3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30" y="37"/>
                    <a:pt x="30" y="37"/>
                    <a:pt x="30" y="37"/>
                  </a:cubicBezTo>
                  <a:moveTo>
                    <a:pt x="30" y="27"/>
                  </a:moveTo>
                  <a:cubicBezTo>
                    <a:pt x="30" y="22"/>
                    <a:pt x="30" y="22"/>
                    <a:pt x="30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30" y="27"/>
                    <a:pt x="30" y="27"/>
                    <a:pt x="30" y="27"/>
                  </a:cubicBezTo>
                  <a:moveTo>
                    <a:pt x="30" y="17"/>
                  </a:moveTo>
                  <a:cubicBezTo>
                    <a:pt x="30" y="12"/>
                    <a:pt x="30" y="12"/>
                    <a:pt x="3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30" y="17"/>
                    <a:pt x="30" y="17"/>
                    <a:pt x="30" y="17"/>
                  </a:cubicBezTo>
                  <a:moveTo>
                    <a:pt x="5" y="7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5" y="7"/>
                    <a:pt x="5" y="7"/>
                    <a:pt x="5" y="7"/>
                  </a:cubicBezTo>
                  <a:moveTo>
                    <a:pt x="7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2" y="12"/>
                    <a:pt x="3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2" y="107"/>
                    <a:pt x="0" y="108"/>
                    <a:pt x="0" y="110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8"/>
                    <a:pt x="2" y="120"/>
                    <a:pt x="3" y="120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79" y="120"/>
                    <a:pt x="80" y="118"/>
                    <a:pt x="80" y="117"/>
                  </a:cubicBezTo>
                  <a:cubicBezTo>
                    <a:pt x="80" y="110"/>
                    <a:pt x="80" y="110"/>
                    <a:pt x="80" y="110"/>
                  </a:cubicBezTo>
                  <a:cubicBezTo>
                    <a:pt x="80" y="108"/>
                    <a:pt x="79" y="107"/>
                    <a:pt x="78" y="107"/>
                  </a:cubicBezTo>
                  <a:cubicBezTo>
                    <a:pt x="55" y="107"/>
                    <a:pt x="55" y="107"/>
                    <a:pt x="55" y="107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66" y="55"/>
                    <a:pt x="66" y="55"/>
                    <a:pt x="66" y="55"/>
                  </a:cubicBezTo>
                  <a:cubicBezTo>
                    <a:pt x="66" y="55"/>
                    <a:pt x="66" y="55"/>
                    <a:pt x="65" y="55"/>
                  </a:cubicBezTo>
                  <a:cubicBezTo>
                    <a:pt x="65" y="55"/>
                    <a:pt x="64" y="55"/>
                    <a:pt x="64" y="55"/>
                  </a:cubicBezTo>
                  <a:cubicBezTo>
                    <a:pt x="63" y="56"/>
                    <a:pt x="63" y="56"/>
                    <a:pt x="63" y="5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3" y="68"/>
                    <a:pt x="63" y="69"/>
                    <a:pt x="64" y="69"/>
                  </a:cubicBezTo>
                  <a:cubicBezTo>
                    <a:pt x="64" y="69"/>
                    <a:pt x="65" y="70"/>
                    <a:pt x="65" y="70"/>
                  </a:cubicBezTo>
                  <a:cubicBezTo>
                    <a:pt x="66" y="70"/>
                    <a:pt x="66" y="70"/>
                    <a:pt x="66" y="69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90" y="70"/>
                    <a:pt x="90" y="70"/>
                    <a:pt x="90" y="70"/>
                  </a:cubicBezTo>
                  <a:cubicBezTo>
                    <a:pt x="91" y="70"/>
                    <a:pt x="92" y="69"/>
                    <a:pt x="92" y="69"/>
                  </a:cubicBezTo>
                  <a:cubicBezTo>
                    <a:pt x="93" y="69"/>
                    <a:pt x="93" y="68"/>
                    <a:pt x="93" y="67"/>
                  </a:cubicBezTo>
                  <a:cubicBezTo>
                    <a:pt x="93" y="57"/>
                    <a:pt x="93" y="57"/>
                    <a:pt x="93" y="57"/>
                  </a:cubicBezTo>
                  <a:cubicBezTo>
                    <a:pt x="93" y="56"/>
                    <a:pt x="93" y="56"/>
                    <a:pt x="92" y="55"/>
                  </a:cubicBezTo>
                  <a:cubicBezTo>
                    <a:pt x="92" y="55"/>
                    <a:pt x="91" y="55"/>
                    <a:pt x="90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0" y="10"/>
                    <a:pt x="80" y="10"/>
                    <a:pt x="80" y="10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55738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_Elements_03_Pets-v1-MO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E70D6B90-F7D8-45B2-9C50-FA9DB8886090}" vid="{00D2A63F-D820-47FB-9795-838B388473BB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f9b5e87859ce6d7eedbdc6e4e4205c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5e0075ee7624d6a846e01eb6183742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D9EC25-254B-4E97-B869-AFE0BB5470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44CF94-EF23-4397-A3CA-EF98FA70AB6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18B58F5-1A47-46CF-BC18-B52D47878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TF89290438</Template>
  <TotalTime>0</TotalTime>
  <Words>4</Words>
  <PresentationFormat>全屏显示(4:3)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Microsoft YaHei UI</vt:lpstr>
      <vt:lpstr>Arial</vt:lpstr>
      <vt:lpstr>Infographic_Elements_03_Pets-v1-MO</vt:lpstr>
      <vt:lpstr>信息图 元素：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2019-06-16T09:09:08Z</dcterms:created>
  <dcterms:modified xsi:type="dcterms:W3CDTF">2020-02-11T11:53:03Z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