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5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0058400" cy="7772400"/>
  <p:notesSz cx="6858000" cy="9144000"/>
  <p:defaultTextStyle>
    <a:defPPr rtl="0">
      <a:defRPr lang="zh-cn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96" autoAdjust="0"/>
    <p:restoredTop sz="94665" autoAdjust="0"/>
  </p:normalViewPr>
  <p:slideViewPr>
    <p:cSldViewPr snapToGrid="0">
      <p:cViewPr varScale="1">
        <p:scale>
          <a:sx n="95" d="100"/>
          <a:sy n="95" d="100"/>
        </p:scale>
        <p:origin x="1416" y="78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CC32456-4FF3-435F-B03B-B8D0CE646C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9AAF674-F26D-473E-9D53-48E35C0805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2FFABA5-2A79-4BA1-AC4B-8BB8628D5515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2019/11/20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845A715-4835-402B-BB1A-CF0CABC045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86AE5A0-5322-48C1-AAD9-D4F92B3C7E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E8DA370-3937-44ED-9988-7642B6F3E4B2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78697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CB8E984-D811-44EA-BD90-2C5742D8B536}" type="datetime1">
              <a:rPr lang="zh-CN" altLang="en-US" noProof="0" smtClean="0"/>
              <a:t>2019/11/20</a:t>
            </a:fld>
            <a:endParaRPr lang="zh-CN" altLang="en-US" noProof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A0C5344-2AF1-4DB7-89C3-3B38D8B6B998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870945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18824" rtl="0" eaLnBrk="1" latinLnBrk="0" hangingPunct="1">
      <a:defRPr sz="1337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509412" algn="l" defTabSz="1018824" rtl="0" eaLnBrk="1" latinLnBrk="0" hangingPunct="1">
      <a:defRPr sz="1337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1018824" algn="l" defTabSz="1018824" rtl="0" eaLnBrk="1" latinLnBrk="0" hangingPunct="1">
      <a:defRPr sz="1337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528237" algn="l" defTabSz="1018824" rtl="0" eaLnBrk="1" latinLnBrk="0" hangingPunct="1">
      <a:defRPr sz="1337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2037649" algn="l" defTabSz="1018824" rtl="0" eaLnBrk="1" latinLnBrk="0" hangingPunct="1">
      <a:defRPr sz="1337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0C5344-2AF1-4DB7-89C3-3B38D8B6B998}" type="slidenum">
              <a:rPr lang="en-US" altLang="zh-CN" smtClean="0">
                <a:ea typeface="Microsoft YaHei UI" panose="020B0503020204020204" pitchFamily="34" charset="-122"/>
              </a:rPr>
              <a:t>1</a:t>
            </a:fld>
            <a:endParaRPr lang="zh-CN" altLang="en-US"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7142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C5344-2AF1-4DB7-89C3-3B38D8B6B998}" type="slidenum">
              <a:rPr lang="en-US" altLang="zh-CN" smtClean="0">
                <a:ea typeface="Microsoft YaHei UI" panose="020B0503020204020204" pitchFamily="34" charset="-122"/>
              </a:rPr>
              <a:pPr/>
              <a:t>10</a:t>
            </a:fld>
            <a:endParaRPr lang="zh-CN" altLang="en-US"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9827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C5344-2AF1-4DB7-89C3-3B38D8B6B998}" type="slidenum">
              <a:rPr lang="en-US" altLang="zh-CN" smtClean="0">
                <a:ea typeface="Microsoft YaHei UI" panose="020B0503020204020204" pitchFamily="34" charset="-122"/>
              </a:rPr>
              <a:pPr/>
              <a:t>11</a:t>
            </a:fld>
            <a:endParaRPr lang="zh-CN" altLang="en-US"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1121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C5344-2AF1-4DB7-89C3-3B38D8B6B998}" type="slidenum">
              <a:rPr lang="en-US" altLang="zh-CN" smtClean="0">
                <a:ea typeface="Microsoft YaHei UI" panose="020B0503020204020204" pitchFamily="34" charset="-122"/>
              </a:rPr>
              <a:pPr/>
              <a:t>12</a:t>
            </a:fld>
            <a:endParaRPr lang="zh-CN" altLang="en-US"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1617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C5344-2AF1-4DB7-89C3-3B38D8B6B998}" type="slidenum">
              <a:rPr lang="en-US" altLang="zh-CN" smtClean="0">
                <a:ea typeface="Microsoft YaHei UI" panose="020B0503020204020204" pitchFamily="34" charset="-122"/>
              </a:rPr>
              <a:pPr/>
              <a:t>13</a:t>
            </a:fld>
            <a:endParaRPr lang="zh-CN" altLang="en-US"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4991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C5344-2AF1-4DB7-89C3-3B38D8B6B998}" type="slidenum">
              <a:rPr lang="en-US" altLang="zh-CN" smtClean="0">
                <a:ea typeface="Microsoft YaHei UI" panose="020B0503020204020204" pitchFamily="34" charset="-122"/>
              </a:rPr>
              <a:pPr/>
              <a:t>14</a:t>
            </a:fld>
            <a:endParaRPr lang="zh-CN" altLang="en-US"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2068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43000"/>
            <a:ext cx="399415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0C5344-2AF1-4DB7-89C3-3B38D8B6B998}" type="slidenum">
              <a:rPr lang="en-US" altLang="zh-CN" smtClean="0">
                <a:ea typeface="Microsoft YaHei UI" panose="020B0503020204020204" pitchFamily="34" charset="-122"/>
              </a:rPr>
              <a:t>2</a:t>
            </a:fld>
            <a:endParaRPr lang="zh-CN" altLang="en-US"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3400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C5344-2AF1-4DB7-89C3-3B38D8B6B998}" type="slidenum">
              <a:rPr lang="en-US" altLang="zh-CN" smtClean="0">
                <a:ea typeface="Microsoft YaHei UI" panose="020B0503020204020204" pitchFamily="34" charset="-122"/>
              </a:rPr>
              <a:pPr/>
              <a:t>3</a:t>
            </a:fld>
            <a:endParaRPr lang="zh-CN" altLang="en-US"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1694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C5344-2AF1-4DB7-89C3-3B38D8B6B998}" type="slidenum">
              <a:rPr lang="en-US" altLang="zh-CN" smtClean="0">
                <a:ea typeface="Microsoft YaHei UI" panose="020B0503020204020204" pitchFamily="34" charset="-122"/>
              </a:rPr>
              <a:pPr/>
              <a:t>4</a:t>
            </a:fld>
            <a:endParaRPr lang="zh-CN" altLang="en-US"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2803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C5344-2AF1-4DB7-89C3-3B38D8B6B998}" type="slidenum">
              <a:rPr lang="en-US" altLang="zh-CN" smtClean="0">
                <a:ea typeface="Microsoft YaHei UI" panose="020B0503020204020204" pitchFamily="34" charset="-122"/>
              </a:rPr>
              <a:pPr/>
              <a:t>5</a:t>
            </a:fld>
            <a:endParaRPr lang="zh-CN" altLang="en-US"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361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C5344-2AF1-4DB7-89C3-3B38D8B6B998}" type="slidenum">
              <a:rPr lang="en-US" altLang="zh-CN" smtClean="0">
                <a:ea typeface="Microsoft YaHei UI" panose="020B0503020204020204" pitchFamily="34" charset="-122"/>
              </a:rPr>
              <a:pPr/>
              <a:t>6</a:t>
            </a:fld>
            <a:endParaRPr lang="zh-CN" altLang="en-US"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0833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C5344-2AF1-4DB7-89C3-3B38D8B6B998}" type="slidenum">
              <a:rPr lang="en-US" altLang="zh-CN" smtClean="0">
                <a:ea typeface="Microsoft YaHei UI" panose="020B0503020204020204" pitchFamily="34" charset="-122"/>
              </a:rPr>
              <a:pPr/>
              <a:t>7</a:t>
            </a:fld>
            <a:endParaRPr lang="zh-CN" altLang="en-US"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7309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C5344-2AF1-4DB7-89C3-3B38D8B6B998}" type="slidenum">
              <a:rPr lang="en-US" altLang="zh-CN" smtClean="0">
                <a:ea typeface="Microsoft YaHei UI" panose="020B0503020204020204" pitchFamily="34" charset="-122"/>
              </a:rPr>
              <a:pPr/>
              <a:t>8</a:t>
            </a:fld>
            <a:endParaRPr lang="zh-CN" altLang="en-US"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417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C5344-2AF1-4DB7-89C3-3B38D8B6B998}" type="slidenum">
              <a:rPr lang="en-US" altLang="zh-CN" smtClean="0">
                <a:ea typeface="Microsoft YaHei UI" panose="020B0503020204020204" pitchFamily="34" charset="-122"/>
              </a:rPr>
              <a:pPr/>
              <a:t>9</a:t>
            </a:fld>
            <a:endParaRPr lang="zh-CN" altLang="en-US"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1602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626579-DAE6-4D4E-BC03-A789A3B407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042" y="377826"/>
            <a:ext cx="4859110" cy="1509199"/>
          </a:xfrm>
        </p:spPr>
        <p:txBody>
          <a:bodyPr rtlCol="0" anchor="t">
            <a:noAutofit/>
          </a:bodyPr>
          <a:lstStyle>
            <a:lvl1pPr algn="ctr">
              <a:defRPr sz="3883" baseline="0">
                <a:latin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单击此处添加标题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F8DEDC4-F7A9-4058-8E0A-9135B01049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9042" y="1910522"/>
            <a:ext cx="4859110" cy="652176"/>
          </a:xfrm>
        </p:spPr>
        <p:txBody>
          <a:bodyPr rtlCol="0">
            <a:noAutofit/>
          </a:bodyPr>
          <a:lstStyle>
            <a:lvl1pPr marL="0" indent="0" algn="ctr">
              <a:buNone/>
              <a:defRPr sz="1747" baseline="0">
                <a:latin typeface="Microsoft YaHei UI" panose="020B0503020204020204" pitchFamily="34" charset="-122"/>
              </a:defRPr>
            </a:lvl1pPr>
            <a:lvl2pPr marL="366115" indent="0" algn="ctr">
              <a:buNone/>
              <a:defRPr sz="1602"/>
            </a:lvl2pPr>
            <a:lvl3pPr marL="732232" indent="0" algn="ctr">
              <a:buNone/>
              <a:defRPr sz="1441"/>
            </a:lvl3pPr>
            <a:lvl4pPr marL="1098347" indent="0" algn="ctr">
              <a:buNone/>
              <a:defRPr sz="1282"/>
            </a:lvl4pPr>
            <a:lvl5pPr marL="1464463" indent="0" algn="ctr">
              <a:buNone/>
              <a:defRPr sz="1282"/>
            </a:lvl5pPr>
            <a:lvl6pPr marL="1830578" indent="0" algn="ctr">
              <a:buNone/>
              <a:defRPr sz="1282"/>
            </a:lvl6pPr>
            <a:lvl7pPr marL="2196695" indent="0" algn="ctr">
              <a:buNone/>
              <a:defRPr sz="1282"/>
            </a:lvl7pPr>
            <a:lvl8pPr marL="2562810" indent="0" algn="ctr">
              <a:buNone/>
              <a:defRPr sz="1282"/>
            </a:lvl8pPr>
            <a:lvl9pPr marL="2928926" indent="0" algn="ctr">
              <a:buNone/>
              <a:defRPr sz="1282"/>
            </a:lvl9pPr>
          </a:lstStyle>
          <a:p>
            <a:pPr rtl="0"/>
            <a:r>
              <a:rPr lang="zh-CN" altLang="en-US" noProof="0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9E7A56-C304-4934-BA12-9BADB5405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icrosoft YaHei UI" panose="020B0503020204020204" pitchFamily="34" charset="-122"/>
              </a:defRPr>
            </a:lvl1pPr>
          </a:lstStyle>
          <a:p>
            <a:fld id="{23DE6C41-2317-4EC6-AB08-FB146EFA10A6}" type="datetime1">
              <a:rPr lang="zh-CN" altLang="en-US" smtClean="0"/>
              <a:t>2019/11/20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0B719B-D388-4B79-BADE-94CDED84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B2B79A-0696-497C-87D7-F718F3285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icrosoft YaHei UI" panose="020B0503020204020204" pitchFamily="34" charset="-122"/>
              </a:defRPr>
            </a:lvl1pPr>
          </a:lstStyle>
          <a:p>
            <a:fld id="{6DB7BE8F-0DAB-48BB-B5ED-43D873A94FC9}" type="slidenum">
              <a:rPr lang="en-US" altLang="zh-CN" smtClean="0"/>
              <a:pPr/>
              <a:t>‹#›</a:t>
            </a:fld>
            <a:endParaRPr lang="zh-CN" altLang="en-US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796C90B7-E3B5-4465-84FF-99F90C5DF4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96980" y="2933011"/>
            <a:ext cx="4923379" cy="4632668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62" baseline="0">
                <a:latin typeface="Microsoft YaHei UI" panose="020B0503020204020204" pitchFamily="34" charset="-122"/>
              </a:defRPr>
            </a:lvl1pPr>
            <a:lvl2pPr marL="366115" indent="0">
              <a:buNone/>
              <a:defRPr/>
            </a:lvl2pPr>
            <a:lvl3pPr marL="732232" indent="0">
              <a:buNone/>
              <a:defRPr/>
            </a:lvl3pPr>
            <a:lvl4pPr marL="1098347" indent="0">
              <a:buNone/>
              <a:defRPr/>
            </a:lvl4pPr>
            <a:lvl5pPr marL="1464463" indent="0">
              <a:buNone/>
              <a:defRPr/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55F729C5-1DA8-42F5-A09F-A4F012B600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042" y="2982190"/>
            <a:ext cx="4766304" cy="4512121"/>
          </a:xfrm>
        </p:spPr>
        <p:txBody>
          <a:bodyPr rtlCol="0">
            <a:normAutofit/>
          </a:bodyPr>
          <a:lstStyle>
            <a:lvl1pPr marL="0" marR="0" indent="0" algn="l" defTabSz="754380" rtl="0" eaLnBrk="1" fontAlgn="auto" latinLnBrk="0" hangingPunct="1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22" baseline="0">
                <a:latin typeface="Microsoft YaHei UI" panose="020B0503020204020204" pitchFamily="34" charset="-122"/>
              </a:defRPr>
            </a:lvl1pPr>
          </a:lstStyle>
          <a:p>
            <a:pPr marL="0" marR="0" lvl="0" indent="0" algn="l" defTabSz="754380" rtl="0" eaLnBrk="1" fontAlgn="auto" latinLnBrk="0" hangingPunct="1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照片</a:t>
            </a:r>
          </a:p>
          <a:p>
            <a:pPr rtl="0"/>
            <a:endParaRPr lang="zh-CN" altLang="en-US" noProof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D50FD696-7DF9-47A9-B3FC-296331B127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49953" y="377828"/>
            <a:ext cx="4534375" cy="2417329"/>
          </a:xfrm>
        </p:spPr>
        <p:txBody>
          <a:bodyPr rtlCol="0">
            <a:noAutofit/>
          </a:bodyPr>
          <a:lstStyle>
            <a:lvl1pPr marL="0" indent="0">
              <a:buNone/>
              <a:defRPr sz="1359" baseline="0">
                <a:latin typeface="Microsoft YaHei UI" panose="020B0503020204020204" pitchFamily="34" charset="-122"/>
              </a:defRPr>
            </a:lvl1pPr>
            <a:lvl2pPr marL="366115" indent="0">
              <a:buNone/>
              <a:defRPr sz="1495"/>
            </a:lvl2pPr>
            <a:lvl3pPr marL="732232" indent="0">
              <a:buNone/>
              <a:defRPr sz="1282"/>
            </a:lvl3pPr>
            <a:lvl4pPr marL="1098347" indent="0">
              <a:buNone/>
              <a:defRPr sz="1175"/>
            </a:lvl4pPr>
            <a:lvl5pPr marL="1464463" indent="0">
              <a:buNone/>
              <a:defRPr sz="1175"/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91A873DE-D098-4C63-AAEA-7003E5393B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0469" y="758300"/>
            <a:ext cx="804672" cy="82905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 baseline="0">
                <a:latin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照片</a:t>
            </a:r>
          </a:p>
        </p:txBody>
      </p:sp>
      <p:sp>
        <p:nvSpPr>
          <p:cNvPr id="17" name="图片占位符 15">
            <a:extLst>
              <a:ext uri="{FF2B5EF4-FFF2-40B4-BE49-F238E27FC236}">
                <a16:creationId xmlns:a16="http://schemas.microsoft.com/office/drawing/2014/main" id="{63616B2D-38AC-482D-AC04-7562216E84F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65138" y="1848175"/>
            <a:ext cx="804672" cy="82905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 baseline="0">
                <a:latin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照片</a:t>
            </a:r>
          </a:p>
        </p:txBody>
      </p:sp>
      <p:sp>
        <p:nvSpPr>
          <p:cNvPr id="19" name="图片占位符 18">
            <a:extLst>
              <a:ext uri="{FF2B5EF4-FFF2-40B4-BE49-F238E27FC236}">
                <a16:creationId xmlns:a16="http://schemas.microsoft.com/office/drawing/2014/main" id="{A8CAC529-CCB4-4DA1-A4E5-5919B56CEBF5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8133954" y="2994934"/>
            <a:ext cx="1737360" cy="2575863"/>
          </a:xfrm>
        </p:spPr>
        <p:txBody>
          <a:bodyPr rtlCol="0" anchor="t">
            <a:normAutofit/>
          </a:bodyPr>
          <a:lstStyle>
            <a:lvl1pPr marL="0" marR="0" indent="0" algn="ctr" defTabSz="754380" rtl="0" eaLnBrk="1" fontAlgn="auto" latinLnBrk="0" hangingPunct="1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latin typeface="Microsoft YaHei UI" panose="020B0503020204020204" pitchFamily="34" charset="-122"/>
              </a:defRPr>
            </a:lvl1pPr>
          </a:lstStyle>
          <a:p>
            <a:pPr marL="0" marR="0" lvl="0" indent="0" algn="ctr" defTabSz="754380" rtl="0" eaLnBrk="1" fontAlgn="auto" latinLnBrk="0" hangingPunct="1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noProof="0"/>
              <a:t>照片</a:t>
            </a:r>
          </a:p>
          <a:p>
            <a:pPr rt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3605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布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>
            <a:extLst>
              <a:ext uri="{FF2B5EF4-FFF2-40B4-BE49-F238E27FC236}">
                <a16:creationId xmlns:a16="http://schemas.microsoft.com/office/drawing/2014/main" id="{087FA025-9CE5-4D24-88F3-5B393073121B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50876" y="116586"/>
            <a:ext cx="9756648" cy="7539228"/>
          </a:xfrm>
        </p:spPr>
        <p:txBody>
          <a:bodyPr rtlCol="0"/>
          <a:lstStyle>
            <a:lvl1pPr>
              <a:defRPr baseline="0">
                <a:latin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4BBEC44-041F-4312-9B0C-3A67D7B6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" y="116587"/>
            <a:ext cx="9756648" cy="768604"/>
          </a:xfrm>
        </p:spPr>
        <p:txBody>
          <a:bodyPr rtlCol="0" anchor="t">
            <a:normAutofit/>
          </a:bodyPr>
          <a:lstStyle>
            <a:lvl1pPr algn="ctr">
              <a:defRPr sz="1980" baseline="0">
                <a:latin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4BB180C-9C77-4695-AFDF-D7E0EAD2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Microsoft YaHei UI" panose="020B0503020204020204" pitchFamily="34" charset="-122"/>
              </a:defRPr>
            </a:lvl1pPr>
          </a:lstStyle>
          <a:p>
            <a:fld id="{51F17977-C06D-4B37-8D00-EFD85C9B511D}" type="datetime1">
              <a:rPr lang="zh-CN" altLang="en-US" smtClean="0"/>
              <a:t>2019/11/20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E80EC47-D9D3-466D-8977-9CE5E7E1D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742C35B-B517-42A0-BADD-6AF6A83CA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icrosoft YaHei UI" panose="020B0503020204020204" pitchFamily="34" charset="-122"/>
              </a:defRPr>
            </a:lvl1pPr>
          </a:lstStyle>
          <a:p>
            <a:fld id="{6DB7BE8F-0DAB-48BB-B5ED-43D873A94FC9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45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8FC5AF8-D558-466F-A592-16B2A4D3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EB6FAB-E45B-4FEF-8078-5C0BD6729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1AEDAE-1AB7-4054-8DD3-4591873A6A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 baseline="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1D89D73-65DC-4184-AD2C-C9ED4D3EC776}" type="datetime1">
              <a:rPr lang="zh-CN" altLang="en-US" smtClean="0"/>
              <a:t>2019/11/20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B9C897-D318-432C-9927-F3D50FB36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 baseline="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D17AD6-49F1-4CCF-BF69-04E62D41C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 baseline="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B7BE8F-0DAB-48BB-B5ED-43D873A94FC9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64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</p:sldLayoutIdLst>
  <p:hf sldNum="0" hdr="0" ftr="0" dt="0"/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 descr="孩子们有部分涂色的聚会涂色页">
            <a:extLst>
              <a:ext uri="{FF2B5EF4-FFF2-40B4-BE49-F238E27FC236}">
                <a16:creationId xmlns:a16="http://schemas.microsoft.com/office/drawing/2014/main" id="{14CE721A-8858-49DF-A253-30AB91AFB75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169042" y="1671531"/>
            <a:ext cx="6162310" cy="5815907"/>
          </a:xfrm>
        </p:spPr>
      </p:pic>
      <p:sp>
        <p:nvSpPr>
          <p:cNvPr id="24" name="标题 1">
            <a:extLst>
              <a:ext uri="{FF2B5EF4-FFF2-40B4-BE49-F238E27FC236}">
                <a16:creationId xmlns:a16="http://schemas.microsoft.com/office/drawing/2014/main" id="{EDFF3163-FF35-40E5-847D-2C8049254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041" y="377826"/>
            <a:ext cx="9657864" cy="1509199"/>
          </a:xfrm>
        </p:spPr>
        <p:txBody>
          <a:bodyPr rtlCol="0"/>
          <a:lstStyle/>
          <a:p>
            <a:pPr rtl="0"/>
            <a:r>
              <a:rPr lang="zh-CN" altLang="en-US" sz="4800" b="1">
                <a:ea typeface="Microsoft YaHei UI" panose="020B0503020204020204" pitchFamily="34" charset="-122"/>
              </a:rPr>
              <a:t>孩童嬉戏</a:t>
            </a:r>
            <a:br>
              <a:rPr lang="zh-CN" altLang="en-US" sz="4800" b="1">
                <a:ea typeface="Microsoft YaHei UI" panose="020B0503020204020204" pitchFamily="34" charset="-122"/>
              </a:rPr>
            </a:br>
            <a:r>
              <a:rPr lang="zh-CN" altLang="en-US" sz="4800" b="1">
                <a:ea typeface="Microsoft YaHei UI" panose="020B0503020204020204" pitchFamily="34" charset="-122"/>
              </a:rPr>
              <a:t>涂色簿</a:t>
            </a:r>
          </a:p>
        </p:txBody>
      </p:sp>
      <p:sp>
        <p:nvSpPr>
          <p:cNvPr id="25" name="副标题 2">
            <a:extLst>
              <a:ext uri="{FF2B5EF4-FFF2-40B4-BE49-F238E27FC236}">
                <a16:creationId xmlns:a16="http://schemas.microsoft.com/office/drawing/2014/main" id="{D54E9F7D-56F8-4F90-8A76-D42682C8C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3397" y="3090441"/>
            <a:ext cx="3333508" cy="3032568"/>
          </a:xfrm>
        </p:spPr>
        <p:txBody>
          <a:bodyPr rtlCol="0"/>
          <a:lstStyle/>
          <a:p>
            <a:pPr algn="l" rtl="0"/>
            <a:r>
              <a:rPr lang="zh-CN" altLang="en-US" sz="2400">
                <a:ea typeface="Microsoft YaHei UI" panose="020B0503020204020204" pitchFamily="34" charset="-122"/>
              </a:rPr>
              <a:t>在这些孩童嬉戏绘图中涂上自己的颜色。</a:t>
            </a:r>
          </a:p>
          <a:p>
            <a:pPr algn="l" rtl="0"/>
            <a:endParaRPr lang="zh-CN" altLang="en-US" sz="2400">
              <a:ea typeface="Microsoft YaHei UI" panose="020B0503020204020204" pitchFamily="34" charset="-122"/>
            </a:endParaRPr>
          </a:p>
          <a:p>
            <a:pPr algn="l" rtl="0"/>
            <a:r>
              <a:rPr lang="zh-CN" altLang="en-US" sz="2400">
                <a:ea typeface="Microsoft YaHei UI" panose="020B0503020204020204" pitchFamily="34" charset="-122"/>
              </a:rPr>
              <a:t>说明：</a:t>
            </a:r>
            <a:br>
              <a:rPr lang="zh-CN" altLang="en-US" sz="2400">
                <a:ea typeface="Microsoft YaHei UI" panose="020B0503020204020204" pitchFamily="34" charset="-122"/>
              </a:rPr>
            </a:br>
            <a:r>
              <a:rPr lang="zh-CN" altLang="en-US" sz="2400">
                <a:ea typeface="Microsoft YaHei UI" panose="020B0503020204020204" pitchFamily="34" charset="-122"/>
              </a:rPr>
              <a:t>打印。着色。重复。</a:t>
            </a:r>
          </a:p>
        </p:txBody>
      </p:sp>
    </p:spTree>
    <p:extLst>
      <p:ext uri="{BB962C8B-B14F-4D97-AF65-F5344CB8AC3E}">
        <p14:creationId xmlns:p14="http://schemas.microsoft.com/office/powerpoint/2010/main" val="2947390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44060F-5934-4BCC-AEB5-DA7D86B19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>
                <a:solidFill>
                  <a:schemeClr val="bg1"/>
                </a:solidFill>
                <a:ea typeface="Microsoft YaHei UI" panose="020B0503020204020204" pitchFamily="34" charset="-122"/>
              </a:rPr>
              <a:t>孩童嬉戏涂色簿 </a:t>
            </a:r>
            <a:r>
              <a:rPr lang="en-US" altLang="zh-CN">
                <a:solidFill>
                  <a:schemeClr val="bg1"/>
                </a:solidFill>
                <a:ea typeface="Microsoft YaHei UI" panose="020B0503020204020204" pitchFamily="34" charset="-122"/>
              </a:rPr>
              <a:t>- </a:t>
            </a:r>
            <a:r>
              <a:rPr lang="zh-CN" altLang="en-US">
                <a:solidFill>
                  <a:schemeClr val="bg1"/>
                </a:solidFill>
                <a:ea typeface="Microsoft YaHei UI" panose="020B0503020204020204" pitchFamily="34" charset="-122"/>
              </a:rPr>
              <a:t>图片 </a:t>
            </a:r>
            <a:r>
              <a:rPr lang="en-US" altLang="zh-CN">
                <a:solidFill>
                  <a:schemeClr val="bg1"/>
                </a:solidFill>
                <a:ea typeface="Microsoft YaHei UI" panose="020B0503020204020204" pitchFamily="34" charset="-122"/>
              </a:rPr>
              <a:t>9</a:t>
            </a:r>
          </a:p>
        </p:txBody>
      </p:sp>
      <p:pic>
        <p:nvPicPr>
          <p:cNvPr id="5" name="图片占位符 4" descr="孩童嬉戏涂色簿 - 派对">
            <a:extLst>
              <a:ext uri="{FF2B5EF4-FFF2-40B4-BE49-F238E27FC236}">
                <a16:creationId xmlns:a16="http://schemas.microsoft.com/office/drawing/2014/main" id="{295BBA7B-5147-4258-BDDF-CBD657274F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5161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44060F-5934-4BCC-AEB5-DA7D86B19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>
                <a:solidFill>
                  <a:schemeClr val="bg1"/>
                </a:solidFill>
                <a:ea typeface="Microsoft YaHei UI" panose="020B0503020204020204" pitchFamily="34" charset="-122"/>
              </a:rPr>
              <a:t>孩童嬉戏涂色簿 </a:t>
            </a:r>
            <a:r>
              <a:rPr lang="en-US" altLang="zh-CN">
                <a:solidFill>
                  <a:schemeClr val="bg1"/>
                </a:solidFill>
                <a:ea typeface="Microsoft YaHei UI" panose="020B0503020204020204" pitchFamily="34" charset="-122"/>
              </a:rPr>
              <a:t>- </a:t>
            </a:r>
            <a:r>
              <a:rPr lang="zh-CN" altLang="en-US">
                <a:solidFill>
                  <a:schemeClr val="bg1"/>
                </a:solidFill>
                <a:ea typeface="Microsoft YaHei UI" panose="020B0503020204020204" pitchFamily="34" charset="-122"/>
              </a:rPr>
              <a:t>图片 </a:t>
            </a:r>
            <a:r>
              <a:rPr lang="en-US" altLang="zh-CN">
                <a:solidFill>
                  <a:schemeClr val="bg1"/>
                </a:solidFill>
                <a:ea typeface="Microsoft YaHei UI" panose="020B0503020204020204" pitchFamily="34" charset="-122"/>
              </a:rPr>
              <a:t>10</a:t>
            </a:r>
          </a:p>
        </p:txBody>
      </p:sp>
      <p:pic>
        <p:nvPicPr>
          <p:cNvPr id="5" name="图片占位符 4" descr="孩童嬉戏涂色簿 - 读书">
            <a:extLst>
              <a:ext uri="{FF2B5EF4-FFF2-40B4-BE49-F238E27FC236}">
                <a16:creationId xmlns:a16="http://schemas.microsoft.com/office/drawing/2014/main" id="{F556510D-4D78-4617-A739-BBDF86AF6A2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0159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44060F-5934-4BCC-AEB5-DA7D86B19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>
                <a:solidFill>
                  <a:schemeClr val="bg1"/>
                </a:solidFill>
                <a:ea typeface="Microsoft YaHei UI" panose="020B0503020204020204" pitchFamily="34" charset="-122"/>
              </a:rPr>
              <a:t>孩童嬉戏涂色簿 </a:t>
            </a:r>
            <a:r>
              <a:rPr lang="en-US" altLang="zh-CN">
                <a:solidFill>
                  <a:schemeClr val="bg1"/>
                </a:solidFill>
                <a:ea typeface="Microsoft YaHei UI" panose="020B0503020204020204" pitchFamily="34" charset="-122"/>
              </a:rPr>
              <a:t>- </a:t>
            </a:r>
            <a:r>
              <a:rPr lang="zh-CN" altLang="en-US">
                <a:solidFill>
                  <a:schemeClr val="bg1"/>
                </a:solidFill>
                <a:ea typeface="Microsoft YaHei UI" panose="020B0503020204020204" pitchFamily="34" charset="-122"/>
              </a:rPr>
              <a:t>图片 </a:t>
            </a:r>
            <a:r>
              <a:rPr lang="en-US" altLang="zh-CN">
                <a:solidFill>
                  <a:schemeClr val="bg1"/>
                </a:solidFill>
                <a:ea typeface="Microsoft YaHei UI" panose="020B0503020204020204" pitchFamily="34" charset="-122"/>
              </a:rPr>
              <a:t>11</a:t>
            </a:r>
          </a:p>
        </p:txBody>
      </p:sp>
      <p:pic>
        <p:nvPicPr>
          <p:cNvPr id="5" name="图片占位符 4" descr="孩童嬉戏涂色簿 - 读书 ">
            <a:extLst>
              <a:ext uri="{FF2B5EF4-FFF2-40B4-BE49-F238E27FC236}">
                <a16:creationId xmlns:a16="http://schemas.microsoft.com/office/drawing/2014/main" id="{C2CF1679-9E11-4021-ADD1-C35D0A1175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7100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44060F-5934-4BCC-AEB5-DA7D86B19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>
                <a:solidFill>
                  <a:schemeClr val="bg1"/>
                </a:solidFill>
                <a:ea typeface="Microsoft YaHei UI" panose="020B0503020204020204" pitchFamily="34" charset="-122"/>
              </a:rPr>
              <a:t>孩童嬉戏涂色簿 </a:t>
            </a:r>
            <a:r>
              <a:rPr lang="en-US" altLang="zh-CN">
                <a:solidFill>
                  <a:schemeClr val="bg1"/>
                </a:solidFill>
                <a:ea typeface="Microsoft YaHei UI" panose="020B0503020204020204" pitchFamily="34" charset="-122"/>
              </a:rPr>
              <a:t>- </a:t>
            </a:r>
            <a:r>
              <a:rPr lang="zh-CN" altLang="en-US">
                <a:solidFill>
                  <a:schemeClr val="bg1"/>
                </a:solidFill>
                <a:ea typeface="Microsoft YaHei UI" panose="020B0503020204020204" pitchFamily="34" charset="-122"/>
              </a:rPr>
              <a:t>图片 </a:t>
            </a:r>
            <a:r>
              <a:rPr lang="en-US" altLang="zh-CN">
                <a:solidFill>
                  <a:schemeClr val="bg1"/>
                </a:solidFill>
                <a:ea typeface="Microsoft YaHei UI" panose="020B0503020204020204" pitchFamily="34" charset="-122"/>
              </a:rPr>
              <a:t>12</a:t>
            </a:r>
          </a:p>
        </p:txBody>
      </p:sp>
      <p:pic>
        <p:nvPicPr>
          <p:cNvPr id="5" name="图片占位符 4" descr="孩童嬉戏涂色簿 - 遛狗">
            <a:extLst>
              <a:ext uri="{FF2B5EF4-FFF2-40B4-BE49-F238E27FC236}">
                <a16:creationId xmlns:a16="http://schemas.microsoft.com/office/drawing/2014/main" id="{3DB0AD12-E19E-4084-96F7-488BA2C84E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058400" cy="7772400"/>
          </a:xfrm>
        </p:spPr>
      </p:pic>
    </p:spTree>
    <p:extLst>
      <p:ext uri="{BB962C8B-B14F-4D97-AF65-F5344CB8AC3E}">
        <p14:creationId xmlns:p14="http://schemas.microsoft.com/office/powerpoint/2010/main" val="1955872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44060F-5934-4BCC-AEB5-DA7D86B19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>
                <a:solidFill>
                  <a:schemeClr val="bg1"/>
                </a:solidFill>
                <a:ea typeface="Microsoft YaHei UI" panose="020B0503020204020204" pitchFamily="34" charset="-122"/>
              </a:rPr>
              <a:t>孩童嬉戏涂色簿 </a:t>
            </a:r>
            <a:r>
              <a:rPr lang="en-US" altLang="zh-CN">
                <a:solidFill>
                  <a:schemeClr val="bg1"/>
                </a:solidFill>
                <a:ea typeface="Microsoft YaHei UI" panose="020B0503020204020204" pitchFamily="34" charset="-122"/>
              </a:rPr>
              <a:t>- </a:t>
            </a:r>
            <a:r>
              <a:rPr lang="zh-CN" altLang="en-US">
                <a:solidFill>
                  <a:schemeClr val="bg1"/>
                </a:solidFill>
                <a:ea typeface="Microsoft YaHei UI" panose="020B0503020204020204" pitchFamily="34" charset="-122"/>
              </a:rPr>
              <a:t>图片 </a:t>
            </a:r>
            <a:r>
              <a:rPr lang="en-US" altLang="zh-CN">
                <a:solidFill>
                  <a:schemeClr val="bg1"/>
                </a:solidFill>
                <a:ea typeface="Microsoft YaHei UI" panose="020B0503020204020204" pitchFamily="34" charset="-122"/>
              </a:rPr>
              <a:t>13</a:t>
            </a:r>
          </a:p>
        </p:txBody>
      </p:sp>
      <p:pic>
        <p:nvPicPr>
          <p:cNvPr id="5" name="图片占位符 4" descr="孩童嬉戏涂色簿 - 花朵">
            <a:extLst>
              <a:ext uri="{FF2B5EF4-FFF2-40B4-BE49-F238E27FC236}">
                <a16:creationId xmlns:a16="http://schemas.microsoft.com/office/drawing/2014/main" id="{FB61CDE2-F1A8-481C-B12D-32E1B7B99C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058400" cy="7772400"/>
          </a:xfrm>
        </p:spPr>
      </p:pic>
    </p:spTree>
    <p:extLst>
      <p:ext uri="{BB962C8B-B14F-4D97-AF65-F5344CB8AC3E}">
        <p14:creationId xmlns:p14="http://schemas.microsoft.com/office/powerpoint/2010/main" val="121548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D59D10E-9031-4F70-8246-55A5BB21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>
                <a:ea typeface="Microsoft YaHei UI" panose="020B0503020204020204" pitchFamily="34" charset="-122"/>
              </a:rPr>
              <a:t>孩童嬉戏涂色簿 </a:t>
            </a:r>
            <a:r>
              <a:rPr lang="en-US" altLang="zh-CN">
                <a:ea typeface="Microsoft YaHei UI" panose="020B0503020204020204" pitchFamily="34" charset="-122"/>
              </a:rPr>
              <a:t>- </a:t>
            </a:r>
            <a:r>
              <a:rPr lang="zh-CN" altLang="en-US">
                <a:ea typeface="Microsoft YaHei UI" panose="020B0503020204020204" pitchFamily="34" charset="-122"/>
              </a:rPr>
              <a:t>图片 </a:t>
            </a:r>
            <a:r>
              <a:rPr lang="en-US" altLang="zh-CN">
                <a:ea typeface="Microsoft YaHei UI" panose="020B0503020204020204" pitchFamily="34" charset="-122"/>
              </a:rPr>
              <a:t>1</a:t>
            </a:r>
          </a:p>
        </p:txBody>
      </p:sp>
      <p:pic>
        <p:nvPicPr>
          <p:cNvPr id="6" name="图片占位符 5" descr="孩童嬉戏涂色簿 - 游戏">
            <a:extLst>
              <a:ext uri="{FF2B5EF4-FFF2-40B4-BE49-F238E27FC236}">
                <a16:creationId xmlns:a16="http://schemas.microsoft.com/office/drawing/2014/main" id="{4E29E63A-0728-4C0A-9153-F56FC4F627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3204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>
            <a:extLst>
              <a:ext uri="{FF2B5EF4-FFF2-40B4-BE49-F238E27FC236}">
                <a16:creationId xmlns:a16="http://schemas.microsoft.com/office/drawing/2014/main" id="{89BE9A99-AF7D-4E1D-AB86-E93CF4482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>
                <a:solidFill>
                  <a:schemeClr val="bg1"/>
                </a:solidFill>
                <a:ea typeface="Microsoft YaHei UI" panose="020B0503020204020204" pitchFamily="34" charset="-122"/>
              </a:rPr>
              <a:t>孩童嬉戏涂色簿 </a:t>
            </a:r>
            <a:r>
              <a:rPr lang="en-US" altLang="zh-CN">
                <a:solidFill>
                  <a:schemeClr val="bg1"/>
                </a:solidFill>
                <a:ea typeface="Microsoft YaHei UI" panose="020B0503020204020204" pitchFamily="34" charset="-122"/>
              </a:rPr>
              <a:t>- </a:t>
            </a:r>
            <a:r>
              <a:rPr lang="zh-CN" altLang="en-US">
                <a:solidFill>
                  <a:schemeClr val="bg1"/>
                </a:solidFill>
                <a:ea typeface="Microsoft YaHei UI" panose="020B0503020204020204" pitchFamily="34" charset="-122"/>
              </a:rPr>
              <a:t>图片 </a:t>
            </a:r>
            <a:r>
              <a:rPr lang="en-US" altLang="zh-CN">
                <a:solidFill>
                  <a:schemeClr val="bg1"/>
                </a:solidFill>
                <a:ea typeface="Microsoft YaHei UI" panose="020B0503020204020204" pitchFamily="34" charset="-122"/>
              </a:rPr>
              <a:t>2</a:t>
            </a:r>
          </a:p>
        </p:txBody>
      </p:sp>
      <p:pic>
        <p:nvPicPr>
          <p:cNvPr id="5" name="图片占位符 4" descr="孩童嬉戏涂色簿 - 钓鱼">
            <a:extLst>
              <a:ext uri="{FF2B5EF4-FFF2-40B4-BE49-F238E27FC236}">
                <a16:creationId xmlns:a16="http://schemas.microsoft.com/office/drawing/2014/main" id="{42C4FCBC-329A-4FDC-8A34-8E08281222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058400" cy="7772400"/>
          </a:xfrm>
        </p:spPr>
      </p:pic>
    </p:spTree>
    <p:extLst>
      <p:ext uri="{BB962C8B-B14F-4D97-AF65-F5344CB8AC3E}">
        <p14:creationId xmlns:p14="http://schemas.microsoft.com/office/powerpoint/2010/main" val="264818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E6B4BB-8948-432A-976E-88954FC0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>
                <a:solidFill>
                  <a:schemeClr val="bg1"/>
                </a:solidFill>
                <a:ea typeface="Microsoft YaHei UI" panose="020B0503020204020204" pitchFamily="34" charset="-122"/>
              </a:rPr>
              <a:t>孩童嬉戏涂色簿 </a:t>
            </a:r>
            <a:r>
              <a:rPr lang="en-US" altLang="zh-CN">
                <a:solidFill>
                  <a:schemeClr val="bg1"/>
                </a:solidFill>
                <a:ea typeface="Microsoft YaHei UI" panose="020B0503020204020204" pitchFamily="34" charset="-122"/>
              </a:rPr>
              <a:t>- </a:t>
            </a:r>
            <a:r>
              <a:rPr lang="zh-CN" altLang="en-US">
                <a:solidFill>
                  <a:schemeClr val="bg1"/>
                </a:solidFill>
                <a:ea typeface="Microsoft YaHei UI" panose="020B0503020204020204" pitchFamily="34" charset="-122"/>
              </a:rPr>
              <a:t>图片 </a:t>
            </a:r>
            <a:r>
              <a:rPr lang="en-US" altLang="zh-CN">
                <a:solidFill>
                  <a:schemeClr val="bg1"/>
                </a:solidFill>
                <a:ea typeface="Microsoft YaHei UI" panose="020B0503020204020204" pitchFamily="34" charset="-122"/>
              </a:rPr>
              <a:t>3</a:t>
            </a:r>
          </a:p>
        </p:txBody>
      </p:sp>
      <p:pic>
        <p:nvPicPr>
          <p:cNvPr id="6" name="图片占位符 5" descr="孩童嬉戏涂色簿 - 沙坑">
            <a:extLst>
              <a:ext uri="{FF2B5EF4-FFF2-40B4-BE49-F238E27FC236}">
                <a16:creationId xmlns:a16="http://schemas.microsoft.com/office/drawing/2014/main" id="{7C7F6672-6E86-4454-9BF3-8961D33931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4759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32A313-11FC-484D-84D3-7F326BC2F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>
                <a:solidFill>
                  <a:schemeClr val="bg1"/>
                </a:solidFill>
                <a:ea typeface="Microsoft YaHei UI" panose="020B0503020204020204" pitchFamily="34" charset="-122"/>
              </a:rPr>
              <a:t>孩童嬉戏涂色簿 </a:t>
            </a:r>
            <a:r>
              <a:rPr lang="en-US" altLang="zh-CN">
                <a:solidFill>
                  <a:schemeClr val="bg1"/>
                </a:solidFill>
                <a:ea typeface="Microsoft YaHei UI" panose="020B0503020204020204" pitchFamily="34" charset="-122"/>
              </a:rPr>
              <a:t>- </a:t>
            </a:r>
            <a:r>
              <a:rPr lang="zh-CN" altLang="en-US">
                <a:solidFill>
                  <a:schemeClr val="bg1"/>
                </a:solidFill>
                <a:ea typeface="Microsoft YaHei UI" panose="020B0503020204020204" pitchFamily="34" charset="-122"/>
              </a:rPr>
              <a:t>图片 </a:t>
            </a:r>
            <a:r>
              <a:rPr lang="en-US" altLang="zh-CN">
                <a:solidFill>
                  <a:schemeClr val="bg1"/>
                </a:solidFill>
                <a:ea typeface="Microsoft YaHei UI" panose="020B0503020204020204" pitchFamily="34" charset="-122"/>
              </a:rPr>
              <a:t>4</a:t>
            </a:r>
          </a:p>
        </p:txBody>
      </p:sp>
      <p:pic>
        <p:nvPicPr>
          <p:cNvPr id="6" name="图片占位符 5" descr="孩童嬉戏涂色簿 - 蹦床">
            <a:extLst>
              <a:ext uri="{FF2B5EF4-FFF2-40B4-BE49-F238E27FC236}">
                <a16:creationId xmlns:a16="http://schemas.microsoft.com/office/drawing/2014/main" id="{9FF4FB90-9201-4A0D-B756-CCCA65A62E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59943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44060F-5934-4BCC-AEB5-DA7D86B19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>
                <a:solidFill>
                  <a:schemeClr val="bg1"/>
                </a:solidFill>
                <a:ea typeface="Microsoft YaHei UI" panose="020B0503020204020204" pitchFamily="34" charset="-122"/>
              </a:rPr>
              <a:t>孩童嬉戏涂色簿 </a:t>
            </a:r>
            <a:r>
              <a:rPr lang="en-US" altLang="zh-CN">
                <a:solidFill>
                  <a:schemeClr val="bg1"/>
                </a:solidFill>
                <a:ea typeface="Microsoft YaHei UI" panose="020B0503020204020204" pitchFamily="34" charset="-122"/>
              </a:rPr>
              <a:t>- </a:t>
            </a:r>
            <a:r>
              <a:rPr lang="zh-CN" altLang="en-US">
                <a:solidFill>
                  <a:schemeClr val="bg1"/>
                </a:solidFill>
                <a:ea typeface="Microsoft YaHei UI" panose="020B0503020204020204" pitchFamily="34" charset="-122"/>
              </a:rPr>
              <a:t>图片 </a:t>
            </a:r>
            <a:r>
              <a:rPr lang="en-US" altLang="zh-CN">
                <a:solidFill>
                  <a:schemeClr val="bg1"/>
                </a:solidFill>
                <a:ea typeface="Microsoft YaHei UI" panose="020B0503020204020204" pitchFamily="34" charset="-122"/>
              </a:rPr>
              <a:t>5</a:t>
            </a:r>
          </a:p>
        </p:txBody>
      </p:sp>
      <p:pic>
        <p:nvPicPr>
          <p:cNvPr id="6" name="图片占位符 5" descr="孩童嬉戏涂色簿 - 滑梯">
            <a:extLst>
              <a:ext uri="{FF2B5EF4-FFF2-40B4-BE49-F238E27FC236}">
                <a16:creationId xmlns:a16="http://schemas.microsoft.com/office/drawing/2014/main" id="{D800B8C5-29C6-48F1-9621-EA0A4084C5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0425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44060F-5934-4BCC-AEB5-DA7D86B19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>
                <a:solidFill>
                  <a:schemeClr val="bg1"/>
                </a:solidFill>
                <a:ea typeface="Microsoft YaHei UI" panose="020B0503020204020204" pitchFamily="34" charset="-122"/>
              </a:rPr>
              <a:t>孩童嬉戏涂色簿 </a:t>
            </a:r>
            <a:r>
              <a:rPr lang="en-US" altLang="zh-CN">
                <a:solidFill>
                  <a:schemeClr val="bg1"/>
                </a:solidFill>
                <a:ea typeface="Microsoft YaHei UI" panose="020B0503020204020204" pitchFamily="34" charset="-122"/>
              </a:rPr>
              <a:t>- </a:t>
            </a:r>
            <a:r>
              <a:rPr lang="zh-CN" altLang="en-US">
                <a:solidFill>
                  <a:schemeClr val="bg1"/>
                </a:solidFill>
                <a:ea typeface="Microsoft YaHei UI" panose="020B0503020204020204" pitchFamily="34" charset="-122"/>
              </a:rPr>
              <a:t>图片 </a:t>
            </a:r>
            <a:r>
              <a:rPr lang="en-US" altLang="zh-CN">
                <a:solidFill>
                  <a:schemeClr val="bg1"/>
                </a:solidFill>
                <a:ea typeface="Microsoft YaHei UI" panose="020B0503020204020204" pitchFamily="34" charset="-122"/>
              </a:rPr>
              <a:t>6</a:t>
            </a:r>
          </a:p>
        </p:txBody>
      </p:sp>
      <p:pic>
        <p:nvPicPr>
          <p:cNvPr id="5" name="图片占位符 4" descr="孩童嬉戏涂色簿 - 野餐">
            <a:extLst>
              <a:ext uri="{FF2B5EF4-FFF2-40B4-BE49-F238E27FC236}">
                <a16:creationId xmlns:a16="http://schemas.microsoft.com/office/drawing/2014/main" id="{F9D3479A-9B65-4E75-8AA4-53ED96EEF8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097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44060F-5934-4BCC-AEB5-DA7D86B19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>
                <a:solidFill>
                  <a:schemeClr val="bg1"/>
                </a:solidFill>
                <a:ea typeface="Microsoft YaHei UI" panose="020B0503020204020204" pitchFamily="34" charset="-122"/>
              </a:rPr>
              <a:t>孩童嬉戏涂色簿 </a:t>
            </a:r>
            <a:r>
              <a:rPr lang="en-US" altLang="zh-CN">
                <a:solidFill>
                  <a:schemeClr val="bg1"/>
                </a:solidFill>
                <a:ea typeface="Microsoft YaHei UI" panose="020B0503020204020204" pitchFamily="34" charset="-122"/>
              </a:rPr>
              <a:t>- </a:t>
            </a:r>
            <a:r>
              <a:rPr lang="zh-CN" altLang="en-US">
                <a:solidFill>
                  <a:schemeClr val="bg1"/>
                </a:solidFill>
                <a:ea typeface="Microsoft YaHei UI" panose="020B0503020204020204" pitchFamily="34" charset="-122"/>
              </a:rPr>
              <a:t>图片 </a:t>
            </a:r>
            <a:r>
              <a:rPr lang="en-US" altLang="zh-CN">
                <a:solidFill>
                  <a:schemeClr val="bg1"/>
                </a:solidFill>
                <a:ea typeface="Microsoft YaHei UI" panose="020B0503020204020204" pitchFamily="34" charset="-122"/>
              </a:rPr>
              <a:t>7</a:t>
            </a:r>
          </a:p>
        </p:txBody>
      </p:sp>
      <p:pic>
        <p:nvPicPr>
          <p:cNvPr id="5" name="图片占位符 4" descr="孩童嬉戏涂色簿 - 拼图">
            <a:extLst>
              <a:ext uri="{FF2B5EF4-FFF2-40B4-BE49-F238E27FC236}">
                <a16:creationId xmlns:a16="http://schemas.microsoft.com/office/drawing/2014/main" id="{60E14A9C-8F8B-40E4-8B34-94284C5685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4460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44060F-5934-4BCC-AEB5-DA7D86B19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>
                <a:solidFill>
                  <a:schemeClr val="bg1"/>
                </a:solidFill>
                <a:ea typeface="Microsoft YaHei UI" panose="020B0503020204020204" pitchFamily="34" charset="-122"/>
              </a:rPr>
              <a:t>孩童嬉戏涂色簿 </a:t>
            </a:r>
            <a:r>
              <a:rPr lang="en-US" altLang="zh-CN">
                <a:solidFill>
                  <a:schemeClr val="bg1"/>
                </a:solidFill>
                <a:ea typeface="Microsoft YaHei UI" panose="020B0503020204020204" pitchFamily="34" charset="-122"/>
              </a:rPr>
              <a:t>- </a:t>
            </a:r>
            <a:r>
              <a:rPr lang="zh-CN" altLang="en-US">
                <a:solidFill>
                  <a:schemeClr val="bg1"/>
                </a:solidFill>
                <a:ea typeface="Microsoft YaHei UI" panose="020B0503020204020204" pitchFamily="34" charset="-122"/>
              </a:rPr>
              <a:t>图片 </a:t>
            </a:r>
            <a:r>
              <a:rPr lang="en-US" altLang="zh-CN">
                <a:solidFill>
                  <a:schemeClr val="bg1"/>
                </a:solidFill>
                <a:ea typeface="Microsoft YaHei UI" panose="020B0503020204020204" pitchFamily="34" charset="-122"/>
              </a:rPr>
              <a:t>8</a:t>
            </a:r>
          </a:p>
        </p:txBody>
      </p:sp>
      <p:pic>
        <p:nvPicPr>
          <p:cNvPr id="5" name="图片占位符 4" descr="孩童嬉戏涂色簿 - 跳房子">
            <a:extLst>
              <a:ext uri="{FF2B5EF4-FFF2-40B4-BE49-F238E27FC236}">
                <a16:creationId xmlns:a16="http://schemas.microsoft.com/office/drawing/2014/main" id="{780C7D0F-241C-4FFC-861B-6D5A019A8F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6760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f9b5e87859ce6d7eedbdc6e4e4205c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5e0075ee7624d6a846e01eb6183742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F518B5-1F7B-45B8-9A1D-CC873749DD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83185F73-90D2-4501-916A-759DC22597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2F0BCB-0FC8-4137-A441-35D6205B39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PresentationFormat>自定义</PresentationFormat>
  <Paragraphs>31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Microsoft YaHei UI</vt:lpstr>
      <vt:lpstr>Arial</vt:lpstr>
      <vt:lpstr>Office 主题</vt:lpstr>
      <vt:lpstr>孩童嬉戏 涂色簿</vt:lpstr>
      <vt:lpstr>孩童嬉戏涂色簿 - 图片 1</vt:lpstr>
      <vt:lpstr>孩童嬉戏涂色簿 - 图片 2</vt:lpstr>
      <vt:lpstr>孩童嬉戏涂色簿 - 图片 3</vt:lpstr>
      <vt:lpstr>孩童嬉戏涂色簿 - 图片 4</vt:lpstr>
      <vt:lpstr>孩童嬉戏涂色簿 - 图片 5</vt:lpstr>
      <vt:lpstr>孩童嬉戏涂色簿 - 图片 6</vt:lpstr>
      <vt:lpstr>孩童嬉戏涂色簿 - 图片 7</vt:lpstr>
      <vt:lpstr>孩童嬉戏涂色簿 - 图片 8</vt:lpstr>
      <vt:lpstr>孩童嬉戏涂色簿 - 图片 9</vt:lpstr>
      <vt:lpstr>孩童嬉戏涂色簿 - 图片 10</vt:lpstr>
      <vt:lpstr>孩童嬉戏涂色簿 - 图片 11</vt:lpstr>
      <vt:lpstr>孩童嬉戏涂色簿 - 图片 12</vt:lpstr>
      <vt:lpstr>孩童嬉戏涂色簿 - 图片 13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2019-07-31T16:40:05Z</dcterms:created>
  <dcterms:modified xsi:type="dcterms:W3CDTF">2019-11-20T02:29:17Z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