
<file path=[Content_Types].xml><?xml version="1.0" encoding="utf-8"?>
<Types xmlns="http://schemas.openxmlformats.org/package/2006/content-types">
  <Default Extension="xml" ContentType="application/vnd.openxmlformats-officedocument.extended-properties+xml"/>
  <Default Extension="rels" ContentType="application/vnd.openxmlformats-package.relationships+xml"/>
  <Default Extension="png" ContentType="image/png"/>
  <Default Extension="svg" ContentType="image/svg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notesMasters/notesMaster11.xml" ContentType="application/vnd.openxmlformats-officedocument.presentationml.notesMaster+xml"/>
  <Override PartName="/ppt/theme/theme21.xml" ContentType="application/vnd.openxmlformats-officedocument.theme+xml"/>
  <Override PartName="/ppt/tableStyles.xml" ContentType="application/vnd.openxmlformats-officedocument.presentationml.tableStyles+xml"/>
  <Override PartName="/customXml/item3.xml" ContentType="application/xml"/>
  <Override PartName="/customXml/itemProps31.xml" ContentType="application/vnd.openxmlformats-officedocument.customXmlProperties+xml"/>
  <Override PartName="/ppt/slides/slide31.xml" ContentType="application/vnd.openxmlformats-officedocument.presentationml.slide+xml"/>
  <Override PartName="/ppt/notesSlides/notesSlide31.xml" ContentType="application/vnd.openxmlformats-officedocument.presentationml.notesSlide+xml"/>
  <Override PartName="/ppt/slideLayouts/slideLayout31.xml" ContentType="application/vnd.openxmlformats-officedocument.presentationml.slideLayout+xml"/>
  <Override PartName="/ppt/slideMasters/slideMaster11.xml" ContentType="application/vnd.openxmlformats-officedocument.presentationml.slideMaster+xml"/>
  <Override PartName="/ppt/slideLayouts/slideLayout2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12.xml" ContentType="application/vnd.openxmlformats-officedocument.theme+xml"/>
  <Override PartName="/customXml/item22.xml" ContentType="application/xml"/>
  <Override PartName="/customXml/itemProps22.xml" ContentType="application/vnd.openxmlformats-officedocument.customXmlProperties+xml"/>
  <Override PartName="/customXml/item13.xml" ContentType="application/xml"/>
  <Override PartName="/customXml/itemProps13.xml" ContentType="application/vnd.openxmlformats-officedocument.customXmlProperties+xml"/>
  <Override PartName="/ppt/slides/slide22.xml" ContentType="application/vnd.openxmlformats-officedocument.presentationml.slide+xml"/>
  <Override PartName="/ppt/notesSlides/notesSlide22.xml" ContentType="application/vnd.openxmlformats-officedocument.presentationml.notesSlide+xml"/>
  <Override PartName="/ppt/viewProps.xml" ContentType="application/vnd.openxmlformats-officedocument.presentationml.viewProps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  <Override PartName="/ppt/presProps.xml" ContentType="application/vnd.openxmlformats-officedocument.presentationml.presProps+xml"/>
  <Override PartName="/ppt/handoutMasters/handoutMaster11.xml" ContentType="application/vnd.openxmlformats-officedocument.presentationml.handoutMaster+xml"/>
  <Override PartName="/ppt/theme/theme33.xml" ContentType="application/vnd.openxmlformats-officedocument.theme+xml"/>
  <Override PartName="/docMetadata/LabelInfo.xml" ContentType="application/vnd.ms-office.classificationlabels+xml"/>
  <Override PartName="/docProps/custom.xml" ContentType="application/vnd.openxmlformats-officedocument.custom-properties+xml"/>
</Types>
</file>

<file path=_rels/.rels>&#65279;<?xml version="1.0" encoding="utf-8"?><Relationships xmlns="http://schemas.openxmlformats.org/package/2006/relationships"><Relationship Type="http://schemas.openxmlformats.org/officeDocument/2006/relationships/extended-properties" Target="/docProps/app.xml" Id="rId3" /><Relationship Type="http://schemas.openxmlformats.org/package/2006/relationships/metadata/core-properties" Target="/docProps/core.xml" Id="rId2" /><Relationship Type="http://schemas.openxmlformats.org/officeDocument/2006/relationships/officeDocument" Target="/ppt/presentation.xml" Id="rId1" /><Relationship Type="http://schemas.microsoft.com/office/2020/02/relationships/classificationlabels" Target="/docMetadata/LabelInfo.xml" Id="rId5" /><Relationship Type="http://schemas.openxmlformats.org/officeDocument/2006/relationships/custom-properties" Target="/docProps/custom.xml" Id="rId4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76" r:id="rId4"/>
  </p:sldMasterIdLst>
  <p:notesMasterIdLst>
    <p:notesMasterId r:id="rId8"/>
  </p:notesMasterIdLst>
  <p:handoutMasterIdLst>
    <p:handoutMasterId r:id="rId9"/>
  </p:handoutMasterIdLst>
  <p:sldIdLst>
    <p:sldId id="256" r:id="rId5"/>
    <p:sldId id="257" r:id="rId6"/>
    <p:sldId id="259" r:id="rId7"/>
  </p:sldIdLst>
  <p:sldSz cx="10058400" cy="7772400"/>
  <p:notesSz cx="6858000" cy="9144000"/>
  <p:defaultTextStyle>
    <a:defPPr rtl="0">
      <a:defRPr lang="zh-cn"/>
    </a:defPPr>
    <a:lvl1pPr marL="0" algn="l" defTabSz="509352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1pPr>
    <a:lvl2pPr marL="509352" algn="l" defTabSz="509352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2pPr>
    <a:lvl3pPr marL="1018705" algn="l" defTabSz="509352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3pPr>
    <a:lvl4pPr marL="1528058" algn="l" defTabSz="509352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4pPr>
    <a:lvl5pPr marL="2037411" algn="l" defTabSz="509352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5pPr>
    <a:lvl6pPr marL="2546764" algn="l" defTabSz="509352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6pPr>
    <a:lvl7pPr marL="3056116" algn="l" defTabSz="509352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7pPr>
    <a:lvl8pPr marL="3565469" algn="l" defTabSz="509352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8pPr>
    <a:lvl9pPr marL="4074821" algn="l" defTabSz="509352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 userDrawn="1">
          <p15:clr>
            <a:srgbClr val="A4A3A4"/>
          </p15:clr>
        </p15:guide>
        <p15:guide id="2" pos="55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7C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63" autoAdjust="0"/>
    <p:restoredTop sz="93725" autoAdjust="0"/>
  </p:normalViewPr>
  <p:slideViewPr>
    <p:cSldViewPr snapToGrid="0">
      <p:cViewPr varScale="1">
        <p:scale>
          <a:sx n="91" d="100"/>
          <a:sy n="91" d="100"/>
        </p:scale>
        <p:origin x="1998" y="78"/>
      </p:cViewPr>
      <p:guideLst>
        <p:guide orient="horz" pos="2448"/>
        <p:guide pos="55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83" d="100"/>
          <a:sy n="83" d="100"/>
        </p:scale>
        <p:origin x="3918" y="96"/>
      </p:cViewPr>
      <p:guideLst/>
    </p:cSldViewPr>
  </p:notesViewPr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notesMaster" Target="/ppt/notesMasters/notesMaster11.xml" Id="rId8" /><Relationship Type="http://schemas.openxmlformats.org/officeDocument/2006/relationships/tableStyles" Target="/ppt/tableStyles.xml" Id="rId13" /><Relationship Type="http://schemas.openxmlformats.org/officeDocument/2006/relationships/customXml" Target="/customXml/item3.xml" Id="rId3" /><Relationship Type="http://schemas.openxmlformats.org/officeDocument/2006/relationships/slide" Target="/ppt/slides/slide31.xml" Id="rId7" /><Relationship Type="http://schemas.openxmlformats.org/officeDocument/2006/relationships/theme" Target="/ppt/theme/theme12.xml" Id="rId12" /><Relationship Type="http://schemas.openxmlformats.org/officeDocument/2006/relationships/customXml" Target="/customXml/item22.xml" Id="rId2" /><Relationship Type="http://schemas.openxmlformats.org/officeDocument/2006/relationships/customXml" Target="/customXml/item13.xml" Id="rId1" /><Relationship Type="http://schemas.openxmlformats.org/officeDocument/2006/relationships/slide" Target="/ppt/slides/slide22.xml" Id="rId6" /><Relationship Type="http://schemas.openxmlformats.org/officeDocument/2006/relationships/viewProps" Target="/ppt/viewProps.xml" Id="rId11" /><Relationship Type="http://schemas.openxmlformats.org/officeDocument/2006/relationships/slide" Target="/ppt/slides/slide13.xml" Id="rId5" /><Relationship Type="http://schemas.openxmlformats.org/officeDocument/2006/relationships/presProps" Target="/ppt/presProps.xml" Id="rId10" /><Relationship Type="http://schemas.openxmlformats.org/officeDocument/2006/relationships/slideMaster" Target="/ppt/slideMasters/slideMaster11.xml" Id="rId4" /><Relationship Type="http://schemas.openxmlformats.org/officeDocument/2006/relationships/handoutMaster" Target="/ppt/handoutMasters/handoutMaster11.xml" Id="rId9" /></Relationships>
</file>

<file path=ppt/handoutMasters/_rels/handoutMaster11.xml.rels>&#65279;<?xml version="1.0" encoding="utf-8"?><Relationships xmlns="http://schemas.openxmlformats.org/package/2006/relationships"><Relationship Type="http://schemas.openxmlformats.org/officeDocument/2006/relationships/theme" Target="/ppt/theme/theme33.xml" Id="rId1" /></Relationships>
</file>

<file path=ppt/handoutMasters/handoutMaster1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4BCCF267-648D-4C67-A7E9-C9CC383121D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DE54C82C-29E7-4789-9AD1-16C8A316C05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F6A7D60-A5A1-4673-8A7A-1AA4DBF2E34B}" type="datetime1">
              <a:rPr lang="zh-CN" altLang="en-US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2021/6/2</a:t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164BEBC4-CE8D-4D3C-8307-B23AF9DE310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EDE5B5E-5DB1-49E3-A398-570BE564E11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A52FE90-C77B-4F45-A425-7BBF77D13B2F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‹#›</a:t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1730066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1.xml.rels>&#65279;<?xml version="1.0" encoding="utf-8"?><Relationships xmlns="http://schemas.openxmlformats.org/package/2006/relationships"><Relationship Type="http://schemas.openxmlformats.org/officeDocument/2006/relationships/theme" Target="/ppt/theme/theme21.xml" Id="rId1" /></Relationships>
</file>

<file path=ppt/notesMasters/notesMaster1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 noProof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5AB5F9A9-89D2-4D6C-90B2-5EAD1E08782B}" type="datetime1">
              <a:rPr lang="zh-CN" altLang="en-US" noProof="0" smtClean="0"/>
              <a:t>2021/6/2</a:t>
            </a:fld>
            <a:endParaRPr lang="zh-CN" altLang="en-US" noProof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431925" y="1143000"/>
            <a:ext cx="3994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CN" altLang="en-US" noProof="0"/>
              <a:t>单击此处编辑母版文本样式</a:t>
            </a:r>
          </a:p>
          <a:p>
            <a:pPr lvl="1" rtl="0"/>
            <a:r>
              <a:rPr lang="zh-CN" altLang="en-US" noProof="0"/>
              <a:t>第二级</a:t>
            </a:r>
          </a:p>
          <a:p>
            <a:pPr lvl="2" rtl="0"/>
            <a:r>
              <a:rPr lang="zh-CN" altLang="en-US" noProof="0"/>
              <a:t>第三级</a:t>
            </a:r>
          </a:p>
          <a:p>
            <a:pPr lvl="3" rtl="0"/>
            <a:r>
              <a:rPr lang="zh-CN" altLang="en-US" noProof="0"/>
              <a:t>第四级</a:t>
            </a:r>
          </a:p>
          <a:p>
            <a:pPr lvl="4" rtl="0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 noProof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9F46AC94-ADF6-47AB-931D-12B3BD243FDB}" type="slidenum">
              <a:rPr lang="en-US" altLang="zh-CN" noProof="0" smtClean="0"/>
              <a:pPr/>
              <a:t>‹#›</a:t>
            </a:fld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16162343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3.xml.rels>&#65279;<?xml version="1.0" encoding="utf-8"?><Relationships xmlns="http://schemas.openxmlformats.org/package/2006/relationships"><Relationship Type="http://schemas.openxmlformats.org/officeDocument/2006/relationships/slide" Target="/ppt/slides/slide13.xml" Id="rId2" /><Relationship Type="http://schemas.openxmlformats.org/officeDocument/2006/relationships/notesMaster" Target="/ppt/notesMasters/notesMaster11.xml" Id="rId1" /></Relationships>
</file>

<file path=ppt/notesSlides/_rels/notesSlide22.xml.rels>&#65279;<?xml version="1.0" encoding="utf-8"?><Relationships xmlns="http://schemas.openxmlformats.org/package/2006/relationships"><Relationship Type="http://schemas.openxmlformats.org/officeDocument/2006/relationships/slide" Target="/ppt/slides/slide22.xml" Id="rId2" /><Relationship Type="http://schemas.openxmlformats.org/officeDocument/2006/relationships/notesMaster" Target="/ppt/notesMasters/notesMaster11.xml" Id="rId1" /></Relationships>
</file>

<file path=ppt/notesSlides/_rels/notesSlide31.xml.rels>&#65279;<?xml version="1.0" encoding="utf-8"?><Relationships xmlns="http://schemas.openxmlformats.org/package/2006/relationships"><Relationship Type="http://schemas.openxmlformats.org/officeDocument/2006/relationships/slide" Target="/ppt/slides/slide31.xml" Id="rId2" /><Relationship Type="http://schemas.openxmlformats.org/officeDocument/2006/relationships/notesMaster" Target="/ppt/notesMasters/notesMaster11.xml" Id="rId1" /></Relationship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F46AC94-ADF6-47AB-931D-12B3BD243FDB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</a:t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4665760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9F46AC94-ADF6-47AB-931D-12B3BD243FDB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</a:t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9517391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9F46AC94-ADF6-47AB-931D-12B3BD243FDB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3</a:t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47302360"/>
      </p:ext>
    </p:extLst>
  </p:cSld>
  <p:clrMapOvr>
    <a:masterClrMapping/>
  </p:clrMapOvr>
</p:notes>
</file>

<file path=ppt/slideLayouts/_rels/slideLayout13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22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31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天文学证书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3">
            <a:extLst>
              <a:ext uri="{FF2B5EF4-FFF2-40B4-BE49-F238E27FC236}">
                <a16:creationId xmlns:a16="http://schemas.microsoft.com/office/drawing/2014/main" id="{8FCE2EED-6020-432B-9C44-02147CF0D36B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0" y="0"/>
            <a:ext cx="10058400" cy="7772400"/>
          </a:xfrm>
          <a:solidFill>
            <a:schemeClr val="accent1"/>
          </a:solidFill>
        </p:spPr>
        <p:txBody>
          <a:bodyPr rtlCol="0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单击此处添加图片</a:t>
            </a:r>
          </a:p>
        </p:txBody>
      </p:sp>
      <p:sp>
        <p:nvSpPr>
          <p:cNvPr id="5" name="标题 4">
            <a:extLst>
              <a:ext uri="{FF2B5EF4-FFF2-40B4-BE49-F238E27FC236}">
                <a16:creationId xmlns:a16="http://schemas.microsoft.com/office/drawing/2014/main" id="{1A6F07ED-8123-47B2-B552-07FC7AED3B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12664" y="2569826"/>
            <a:ext cx="4288536" cy="1810512"/>
          </a:xfrm>
        </p:spPr>
        <p:txBody>
          <a:bodyPr rtlCol="0" anchor="t" anchorCtr="0">
            <a:noAutofit/>
          </a:bodyPr>
          <a:lstStyle>
            <a:lvl1pPr>
              <a:lnSpc>
                <a:spcPts val="6000"/>
              </a:lnSpc>
              <a:defRPr sz="6000">
                <a:solidFill>
                  <a:schemeClr val="accent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单击此处添加标题</a:t>
            </a:r>
          </a:p>
        </p:txBody>
      </p:sp>
      <p:cxnSp>
        <p:nvCxnSpPr>
          <p:cNvPr id="95" name="直接连接符​​(S) 94">
            <a:extLst>
              <a:ext uri="{FF2B5EF4-FFF2-40B4-BE49-F238E27FC236}">
                <a16:creationId xmlns:a16="http://schemas.microsoft.com/office/drawing/2014/main" id="{C8ABE62B-0714-40A9-BE4C-33D1603DB8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367401" y="6055110"/>
            <a:ext cx="36576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接连接符​​(S) 96">
            <a:extLst>
              <a:ext uri="{FF2B5EF4-FFF2-40B4-BE49-F238E27FC236}">
                <a16:creationId xmlns:a16="http://schemas.microsoft.com/office/drawing/2014/main" id="{1E6FF495-61E5-4525-A7E0-593C9B6086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367528" y="6953606"/>
            <a:ext cx="36576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文本占位符 98">
            <a:extLst>
              <a:ext uri="{FF2B5EF4-FFF2-40B4-BE49-F238E27FC236}">
                <a16:creationId xmlns:a16="http://schemas.microsoft.com/office/drawing/2014/main" id="{F81B8EFA-181C-47D1-9167-1D50CBED697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12664" y="924970"/>
            <a:ext cx="4343400" cy="761256"/>
          </a:xfrm>
        </p:spPr>
        <p:txBody>
          <a:bodyPr rtlCol="0">
            <a:noAutofit/>
          </a:bodyPr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5" indent="0">
              <a:buNone/>
              <a:defRPr sz="2000">
                <a:solidFill>
                  <a:schemeClr val="accent1"/>
                </a:solidFill>
              </a:defRPr>
            </a:lvl2pPr>
            <a:lvl3pPr marL="914409" indent="0">
              <a:buNone/>
              <a:defRPr sz="2000">
                <a:solidFill>
                  <a:schemeClr val="accent1"/>
                </a:solidFill>
              </a:defRPr>
            </a:lvl3pPr>
            <a:lvl4pPr marL="1371614" indent="0">
              <a:buNone/>
              <a:defRPr sz="2000">
                <a:solidFill>
                  <a:schemeClr val="accent1"/>
                </a:solidFill>
              </a:defRPr>
            </a:lvl4pPr>
            <a:lvl5pPr marL="1828819" indent="0">
              <a:buNone/>
              <a:defRPr sz="2000">
                <a:solidFill>
                  <a:schemeClr val="accent1"/>
                </a:solidFill>
              </a:defRPr>
            </a:lvl5pPr>
          </a:lstStyle>
          <a:p>
            <a:pPr lvl="0" rtl="0"/>
            <a:r>
              <a:rPr lang="zh-CN" altLang="en-US" noProof="0"/>
              <a:t>单击此处添加文本</a:t>
            </a:r>
          </a:p>
        </p:txBody>
      </p:sp>
      <p:sp>
        <p:nvSpPr>
          <p:cNvPr id="107" name="文本占位符 106">
            <a:extLst>
              <a:ext uri="{FF2B5EF4-FFF2-40B4-BE49-F238E27FC236}">
                <a16:creationId xmlns:a16="http://schemas.microsoft.com/office/drawing/2014/main" id="{B54B69BD-7B47-4171-B7A9-5A916B66C35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12664" y="2141484"/>
            <a:ext cx="4288536" cy="414338"/>
          </a:xfrm>
        </p:spPr>
        <p:txBody>
          <a:bodyPr rtlCol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5" indent="0">
              <a:buNone/>
              <a:defRPr sz="2000">
                <a:solidFill>
                  <a:schemeClr val="accent1"/>
                </a:solidFill>
              </a:defRPr>
            </a:lvl2pPr>
            <a:lvl3pPr marL="914409" indent="0">
              <a:buNone/>
              <a:defRPr sz="2000">
                <a:solidFill>
                  <a:schemeClr val="accent1"/>
                </a:solidFill>
              </a:defRPr>
            </a:lvl3pPr>
            <a:lvl4pPr marL="1371614" indent="0">
              <a:buNone/>
              <a:defRPr sz="2000">
                <a:solidFill>
                  <a:schemeClr val="accent1"/>
                </a:solidFill>
              </a:defRPr>
            </a:lvl4pPr>
            <a:lvl5pPr marL="1828819" indent="0">
              <a:buNone/>
              <a:defRPr sz="2000">
                <a:solidFill>
                  <a:schemeClr val="accent1"/>
                </a:solidFill>
              </a:defRPr>
            </a:lvl5pPr>
          </a:lstStyle>
          <a:p>
            <a:pPr lvl="0" rtl="0"/>
            <a:r>
              <a:rPr lang="zh-CN" altLang="en-US" noProof="0"/>
              <a:t>单击此处添加文本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9307D80-B26F-4208-978C-7AF46C1C67B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312664" y="4267674"/>
            <a:ext cx="4288536" cy="1449624"/>
          </a:xfrm>
        </p:spPr>
        <p:txBody>
          <a:bodyPr rtlCol="0">
            <a:norm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5" indent="0">
              <a:buNone/>
              <a:defRPr>
                <a:solidFill>
                  <a:schemeClr val="bg1"/>
                </a:solidFill>
              </a:defRPr>
            </a:lvl2pPr>
            <a:lvl3pPr marL="914409" indent="0">
              <a:buNone/>
              <a:defRPr>
                <a:solidFill>
                  <a:schemeClr val="bg1"/>
                </a:solidFill>
              </a:defRPr>
            </a:lvl3pPr>
            <a:lvl4pPr marL="1371614" indent="0">
              <a:buNone/>
              <a:defRPr>
                <a:solidFill>
                  <a:schemeClr val="bg1"/>
                </a:solidFill>
              </a:defRPr>
            </a:lvl4pPr>
            <a:lvl5pPr marL="1828819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zh-CN" altLang="en-US" noProof="0"/>
              <a:t>单击此处添加文本</a:t>
            </a:r>
          </a:p>
        </p:txBody>
      </p:sp>
      <p:sp>
        <p:nvSpPr>
          <p:cNvPr id="103" name="文本占位符 102">
            <a:extLst>
              <a:ext uri="{FF2B5EF4-FFF2-40B4-BE49-F238E27FC236}">
                <a16:creationId xmlns:a16="http://schemas.microsoft.com/office/drawing/2014/main" id="{28124C95-2496-462F-B1BA-AD14260196D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12664" y="6086471"/>
            <a:ext cx="3435361" cy="594360"/>
          </a:xfrm>
        </p:spPr>
        <p:txBody>
          <a:bodyPr rtlCol="0">
            <a:normAutofit/>
          </a:bodyPr>
          <a:lstStyle>
            <a:lvl1pPr marL="0" indent="0">
              <a:lnSpc>
                <a:spcPts val="14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5" indent="0">
              <a:buNone/>
              <a:defRPr sz="1200">
                <a:solidFill>
                  <a:schemeClr val="accent1"/>
                </a:solidFill>
              </a:defRPr>
            </a:lvl2pPr>
            <a:lvl3pPr marL="914409" indent="0">
              <a:buNone/>
              <a:defRPr sz="1200">
                <a:solidFill>
                  <a:schemeClr val="accent1"/>
                </a:solidFill>
              </a:defRPr>
            </a:lvl3pPr>
            <a:lvl4pPr marL="1371614" indent="0">
              <a:buNone/>
              <a:defRPr sz="1200">
                <a:solidFill>
                  <a:schemeClr val="accent1"/>
                </a:solidFill>
              </a:defRPr>
            </a:lvl4pPr>
            <a:lvl5pPr marL="1828819" indent="0">
              <a:buNone/>
              <a:defRPr sz="1200">
                <a:solidFill>
                  <a:schemeClr val="accent1"/>
                </a:solidFill>
              </a:defRPr>
            </a:lvl5pPr>
          </a:lstStyle>
          <a:p>
            <a:pPr lvl="0" rtl="0"/>
            <a:r>
              <a:rPr lang="zh-CN" altLang="en-US" noProof="0"/>
              <a:t>单击此处添加文本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AE8E908-1971-4BCC-8968-0CDF9810010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312664" y="6620256"/>
            <a:ext cx="3435361" cy="411480"/>
          </a:xfrm>
        </p:spPr>
        <p:txBody>
          <a:bodyPr rtlCol="0"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5" indent="0">
              <a:buNone/>
              <a:defRPr sz="1400">
                <a:solidFill>
                  <a:schemeClr val="bg1"/>
                </a:solidFill>
              </a:defRPr>
            </a:lvl2pPr>
            <a:lvl3pPr marL="914409" indent="0">
              <a:buNone/>
              <a:defRPr sz="1400">
                <a:solidFill>
                  <a:schemeClr val="bg1"/>
                </a:solidFill>
              </a:defRPr>
            </a:lvl3pPr>
            <a:lvl4pPr marL="1371614" indent="0">
              <a:buNone/>
              <a:defRPr sz="1400">
                <a:solidFill>
                  <a:schemeClr val="bg1"/>
                </a:solidFill>
              </a:defRPr>
            </a:lvl4pPr>
            <a:lvl5pPr marL="1828819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zh-CN" altLang="en-US" noProof="0"/>
              <a:t>单击此处添加文本</a:t>
            </a:r>
          </a:p>
        </p:txBody>
      </p:sp>
      <p:sp>
        <p:nvSpPr>
          <p:cNvPr id="105" name="文本占位符 104">
            <a:extLst>
              <a:ext uri="{FF2B5EF4-FFF2-40B4-BE49-F238E27FC236}">
                <a16:creationId xmlns:a16="http://schemas.microsoft.com/office/drawing/2014/main" id="{4BB2BB5D-6C2C-40E8-9CC0-51A2C818AEF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12664" y="6979650"/>
            <a:ext cx="3383676" cy="328755"/>
          </a:xfrm>
        </p:spPr>
        <p:txBody>
          <a:bodyPr rtlCol="0">
            <a:noAutofit/>
          </a:bodyPr>
          <a:lstStyle>
            <a:lvl1pPr marL="0" indent="0">
              <a:lnSpc>
                <a:spcPts val="1400"/>
              </a:lnSpc>
              <a:buNone/>
              <a:defRPr sz="1200" baseline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5" indent="0">
              <a:buNone/>
              <a:defRPr sz="1200">
                <a:solidFill>
                  <a:schemeClr val="accent1"/>
                </a:solidFill>
              </a:defRPr>
            </a:lvl2pPr>
            <a:lvl3pPr marL="914409" indent="0">
              <a:buNone/>
              <a:defRPr sz="1200">
                <a:solidFill>
                  <a:schemeClr val="accent1"/>
                </a:solidFill>
              </a:defRPr>
            </a:lvl3pPr>
            <a:lvl4pPr marL="1371614" indent="0">
              <a:buNone/>
              <a:defRPr sz="1200">
                <a:solidFill>
                  <a:schemeClr val="accent1"/>
                </a:solidFill>
              </a:defRPr>
            </a:lvl4pPr>
            <a:lvl5pPr marL="1828819" indent="0">
              <a:buNone/>
              <a:defRPr sz="1200">
                <a:solidFill>
                  <a:schemeClr val="accent1"/>
                </a:solidFill>
              </a:defRPr>
            </a:lvl5pPr>
          </a:lstStyle>
          <a:p>
            <a:pPr lvl="0" rtl="0"/>
            <a:r>
              <a:rPr lang="zh-CN" altLang="en-US" noProof="0"/>
              <a:t>单击此处添加文本</a:t>
            </a:r>
          </a:p>
        </p:txBody>
      </p:sp>
    </p:spTree>
    <p:extLst>
      <p:ext uri="{BB962C8B-B14F-4D97-AF65-F5344CB8AC3E}">
        <p14:creationId xmlns:p14="http://schemas.microsoft.com/office/powerpoint/2010/main" val="33234545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168" userDrawn="1">
          <p15:clr>
            <a:srgbClr val="FBAE40"/>
          </p15:clr>
        </p15:guide>
        <p15:guide id="2" pos="6336" userDrawn="1">
          <p15:clr>
            <a:srgbClr val="FBAE40"/>
          </p15:clr>
        </p15:guide>
        <p15:guide id="4" orient="horz" pos="4896" userDrawn="1">
          <p15:clr>
            <a:srgbClr val="FBAE40"/>
          </p15:clr>
        </p15:guide>
        <p15:guide id="5" pos="3456" userDrawn="1">
          <p15:clr>
            <a:srgbClr val="FBAE40"/>
          </p15:clr>
        </p15:guide>
        <p15:guide id="6" pos="6048" userDrawn="1">
          <p15:clr>
            <a:srgbClr val="FBAE40"/>
          </p15:clr>
        </p15:guide>
        <p15:guide id="7" orient="horz" pos="576" userDrawn="1">
          <p15:clr>
            <a:srgbClr val="FBAE40"/>
          </p15:clr>
        </p15:guide>
        <p15:guide id="8" orient="horz" pos="4320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科学证书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图片占位符 3">
            <a:extLst>
              <a:ext uri="{FF2B5EF4-FFF2-40B4-BE49-F238E27FC236}">
                <a16:creationId xmlns:a16="http://schemas.microsoft.com/office/drawing/2014/main" id="{8398790C-BEF2-411D-804D-F115D9862204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0" y="0"/>
            <a:ext cx="10058400" cy="7772400"/>
          </a:xfrm>
          <a:solidFill>
            <a:schemeClr val="accent6"/>
          </a:solidFill>
        </p:spPr>
        <p:txBody>
          <a:bodyPr rtlCol="0">
            <a:normAutofit/>
          </a:bodyPr>
          <a:lstStyle>
            <a:lvl1pPr marL="0" indent="0" algn="ctr">
              <a:buNone/>
              <a:defRPr sz="18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单击此处添加图片</a:t>
            </a:r>
          </a:p>
        </p:txBody>
      </p:sp>
      <p:sp>
        <p:nvSpPr>
          <p:cNvPr id="5" name="标题 4">
            <a:extLst>
              <a:ext uri="{FF2B5EF4-FFF2-40B4-BE49-F238E27FC236}">
                <a16:creationId xmlns:a16="http://schemas.microsoft.com/office/drawing/2014/main" id="{3C006CC7-2537-4C78-BE54-501D04CB44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2843784"/>
            <a:ext cx="6601968" cy="1501775"/>
          </a:xfrm>
        </p:spPr>
        <p:txBody>
          <a:bodyPr rtlCol="0">
            <a:noAutofit/>
          </a:bodyPr>
          <a:lstStyle>
            <a:lvl1pPr>
              <a:lnSpc>
                <a:spcPts val="6200"/>
              </a:lnSpc>
              <a:defRPr sz="6000">
                <a:solidFill>
                  <a:schemeClr val="accent4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单击此处添加标题</a:t>
            </a:r>
          </a:p>
        </p:txBody>
      </p:sp>
      <p:cxnSp>
        <p:nvCxnSpPr>
          <p:cNvPr id="10" name="直接连接符​​(S) 9">
            <a:extLst>
              <a:ext uri="{FF2B5EF4-FFF2-40B4-BE49-F238E27FC236}">
                <a16:creationId xmlns:a16="http://schemas.microsoft.com/office/drawing/2014/main" id="{0F3EC09D-C6C7-4B99-BB0A-2FD9D26472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8089" y="6630267"/>
            <a:ext cx="32004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​​(S) 11">
            <a:extLst>
              <a:ext uri="{FF2B5EF4-FFF2-40B4-BE49-F238E27FC236}">
                <a16:creationId xmlns:a16="http://schemas.microsoft.com/office/drawing/2014/main" id="{465687FA-1D8C-409F-92D3-D9D70955D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258802" y="6625715"/>
            <a:ext cx="2286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占位符 13">
            <a:extLst>
              <a:ext uri="{FF2B5EF4-FFF2-40B4-BE49-F238E27FC236}">
                <a16:creationId xmlns:a16="http://schemas.microsoft.com/office/drawing/2014/main" id="{EE508BAE-35B0-48D8-81D4-0A010410666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1044446"/>
            <a:ext cx="5248656" cy="555753"/>
          </a:xfrm>
        </p:spPr>
        <p:txBody>
          <a:bodyPr rtlCol="0"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0" indent="0">
              <a:buNone/>
              <a:defRPr sz="2000">
                <a:solidFill>
                  <a:schemeClr val="accent1"/>
                </a:solidFill>
              </a:defRPr>
            </a:lvl2pPr>
            <a:lvl3pPr marL="914400" indent="0">
              <a:buNone/>
              <a:defRPr sz="2000">
                <a:solidFill>
                  <a:schemeClr val="accent1"/>
                </a:solidFill>
              </a:defRPr>
            </a:lvl3pPr>
            <a:lvl4pPr marL="1371600" indent="0">
              <a:buNone/>
              <a:defRPr sz="2000">
                <a:solidFill>
                  <a:schemeClr val="accent1"/>
                </a:solidFill>
              </a:defRPr>
            </a:lvl4pPr>
            <a:lvl5pPr marL="1828800" indent="0">
              <a:buNone/>
              <a:defRPr sz="2000">
                <a:solidFill>
                  <a:schemeClr val="accent1"/>
                </a:solidFill>
              </a:defRPr>
            </a:lvl5pPr>
          </a:lstStyle>
          <a:p>
            <a:pPr lvl="0" rtl="0"/>
            <a:r>
              <a:rPr lang="zh-CN" altLang="en-US" noProof="0"/>
              <a:t>单击此处添加文本</a:t>
            </a:r>
          </a:p>
        </p:txBody>
      </p:sp>
      <p:sp>
        <p:nvSpPr>
          <p:cNvPr id="13" name="文本占位符 15">
            <a:extLst>
              <a:ext uri="{FF2B5EF4-FFF2-40B4-BE49-F238E27FC236}">
                <a16:creationId xmlns:a16="http://schemas.microsoft.com/office/drawing/2014/main" id="{19A6C795-C319-410F-8C5A-C078E206CBC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2064" y="2139696"/>
            <a:ext cx="5897880" cy="411480"/>
          </a:xfrm>
        </p:spPr>
        <p:txBody>
          <a:bodyPr rtlCol="0">
            <a:no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0" indent="0">
              <a:buNone/>
              <a:defRPr sz="3600">
                <a:solidFill>
                  <a:schemeClr val="accent1"/>
                </a:solidFill>
              </a:defRPr>
            </a:lvl2pPr>
            <a:lvl3pPr marL="914400" indent="0">
              <a:buNone/>
              <a:defRPr sz="3600">
                <a:solidFill>
                  <a:schemeClr val="accent1"/>
                </a:solidFill>
              </a:defRPr>
            </a:lvl3pPr>
            <a:lvl4pPr marL="1371600" indent="0">
              <a:buNone/>
              <a:defRPr sz="3600">
                <a:solidFill>
                  <a:schemeClr val="accent1"/>
                </a:solidFill>
              </a:defRPr>
            </a:lvl4pPr>
            <a:lvl5pPr marL="1828800" indent="0">
              <a:buNone/>
              <a:defRPr sz="3600">
                <a:solidFill>
                  <a:schemeClr val="accent1"/>
                </a:solidFill>
              </a:defRPr>
            </a:lvl5pPr>
          </a:lstStyle>
          <a:p>
            <a:pPr lvl="0" rtl="0"/>
            <a:r>
              <a:rPr lang="zh-CN" altLang="en-US" noProof="0"/>
              <a:t>单击此处添加文本</a:t>
            </a:r>
          </a:p>
        </p:txBody>
      </p:sp>
      <p:sp>
        <p:nvSpPr>
          <p:cNvPr id="16" name="文本占位符 15">
            <a:extLst>
              <a:ext uri="{FF2B5EF4-FFF2-40B4-BE49-F238E27FC236}">
                <a16:creationId xmlns:a16="http://schemas.microsoft.com/office/drawing/2014/main" id="{76903E1E-1A47-4FDF-B3C5-C6C7E3EBCEA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4572000"/>
            <a:ext cx="5952744" cy="1371600"/>
          </a:xfrm>
        </p:spPr>
        <p:txBody>
          <a:bodyPr rtlCol="0">
            <a:no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0" indent="0">
              <a:buNone/>
              <a:defRPr sz="3600">
                <a:solidFill>
                  <a:schemeClr val="accent1"/>
                </a:solidFill>
              </a:defRPr>
            </a:lvl2pPr>
            <a:lvl3pPr marL="914400" indent="0">
              <a:buNone/>
              <a:defRPr sz="3600">
                <a:solidFill>
                  <a:schemeClr val="accent1"/>
                </a:solidFill>
              </a:defRPr>
            </a:lvl3pPr>
            <a:lvl4pPr marL="1371600" indent="0">
              <a:buNone/>
              <a:defRPr sz="3600">
                <a:solidFill>
                  <a:schemeClr val="accent1"/>
                </a:solidFill>
              </a:defRPr>
            </a:lvl4pPr>
            <a:lvl5pPr marL="1828800" indent="0">
              <a:buNone/>
              <a:defRPr sz="3600">
                <a:solidFill>
                  <a:schemeClr val="accent1"/>
                </a:solidFill>
              </a:defRPr>
            </a:lvl5pPr>
          </a:lstStyle>
          <a:p>
            <a:pPr lvl="0" rtl="0"/>
            <a:r>
              <a:rPr lang="zh-CN" altLang="en-US" noProof="0"/>
              <a:t>单击此处添加文本</a:t>
            </a:r>
          </a:p>
        </p:txBody>
      </p:sp>
      <p:sp>
        <p:nvSpPr>
          <p:cNvPr id="20" name="文本占位符 19">
            <a:extLst>
              <a:ext uri="{FF2B5EF4-FFF2-40B4-BE49-F238E27FC236}">
                <a16:creationId xmlns:a16="http://schemas.microsoft.com/office/drawing/2014/main" id="{974CFAEF-B71A-4AC9-B425-04B03A57F6A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8306" y="6680049"/>
            <a:ext cx="3657600" cy="219456"/>
          </a:xfrm>
        </p:spPr>
        <p:txBody>
          <a:bodyPr rtlCol="0">
            <a:no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0" indent="0">
              <a:buNone/>
              <a:defRPr sz="1200">
                <a:solidFill>
                  <a:schemeClr val="accent1"/>
                </a:solidFill>
              </a:defRPr>
            </a:lvl2pPr>
            <a:lvl3pPr marL="914400" indent="0">
              <a:buNone/>
              <a:defRPr sz="1200">
                <a:solidFill>
                  <a:schemeClr val="accent1"/>
                </a:solidFill>
              </a:defRPr>
            </a:lvl3pPr>
            <a:lvl4pPr marL="1371600" indent="0">
              <a:buNone/>
              <a:defRPr sz="1200">
                <a:solidFill>
                  <a:schemeClr val="accent1"/>
                </a:solidFill>
              </a:defRPr>
            </a:lvl4pPr>
            <a:lvl5pPr marL="1828800" indent="0">
              <a:buNone/>
              <a:defRPr sz="1200">
                <a:solidFill>
                  <a:schemeClr val="accent1"/>
                </a:solidFill>
              </a:defRPr>
            </a:lvl5pPr>
          </a:lstStyle>
          <a:p>
            <a:pPr lvl="0" rtl="0"/>
            <a:r>
              <a:rPr lang="zh-CN" altLang="en-US" noProof="0"/>
              <a:t>单击此处添加文本</a:t>
            </a:r>
          </a:p>
        </p:txBody>
      </p:sp>
      <p:sp>
        <p:nvSpPr>
          <p:cNvPr id="11" name="文本占位符 21">
            <a:extLst>
              <a:ext uri="{FF2B5EF4-FFF2-40B4-BE49-F238E27FC236}">
                <a16:creationId xmlns:a16="http://schemas.microsoft.com/office/drawing/2014/main" id="{1F467BE9-09B7-4979-BF80-96898CFB4F9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96244" y="6291072"/>
            <a:ext cx="3653734" cy="346341"/>
          </a:xfrm>
        </p:spPr>
        <p:txBody>
          <a:bodyPr rtlCol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 rtl="0"/>
            <a:r>
              <a:rPr lang="zh-CN" altLang="en-US" noProof="0"/>
              <a:t>单击此处添加文本</a:t>
            </a:r>
          </a:p>
        </p:txBody>
      </p:sp>
      <p:sp>
        <p:nvSpPr>
          <p:cNvPr id="22" name="文本占位符 21">
            <a:extLst>
              <a:ext uri="{FF2B5EF4-FFF2-40B4-BE49-F238E27FC236}">
                <a16:creationId xmlns:a16="http://schemas.microsoft.com/office/drawing/2014/main" id="{A02D7066-D08C-4ACD-9538-862A0C8F186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92378" y="6680049"/>
            <a:ext cx="3657600" cy="219456"/>
          </a:xfrm>
        </p:spPr>
        <p:txBody>
          <a:bodyPr rtlCol="0">
            <a:no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 rtl="0"/>
            <a:r>
              <a:rPr lang="zh-CN" altLang="en-US" noProof="0"/>
              <a:t>单击此处添加文本</a:t>
            </a:r>
          </a:p>
        </p:txBody>
      </p:sp>
    </p:spTree>
    <p:extLst>
      <p:ext uri="{BB962C8B-B14F-4D97-AF65-F5344CB8AC3E}">
        <p14:creationId xmlns:p14="http://schemas.microsoft.com/office/powerpoint/2010/main" val="30116988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688" userDrawn="1">
          <p15:clr>
            <a:srgbClr val="FBAE40"/>
          </p15:clr>
        </p15:guide>
        <p15:guide id="2" pos="6048" userDrawn="1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证书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图片占位符 3">
            <a:extLst>
              <a:ext uri="{FF2B5EF4-FFF2-40B4-BE49-F238E27FC236}">
                <a16:creationId xmlns:a16="http://schemas.microsoft.com/office/drawing/2014/main" id="{8FCDB600-7FE7-4BFB-A411-190D2BBF6C8B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0" y="0"/>
            <a:ext cx="10058400" cy="7772400"/>
          </a:xfrm>
        </p:spPr>
        <p:txBody>
          <a:bodyPr rtlCol="0">
            <a:normAutofit/>
          </a:bodyPr>
          <a:lstStyle>
            <a:lvl1pPr marL="0" indent="0" algn="ctr">
              <a:buNone/>
              <a:defRPr sz="18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单击此处添加图片</a:t>
            </a:r>
          </a:p>
        </p:txBody>
      </p:sp>
      <p:sp>
        <p:nvSpPr>
          <p:cNvPr id="5" name="标题 4">
            <a:extLst>
              <a:ext uri="{FF2B5EF4-FFF2-40B4-BE49-F238E27FC236}">
                <a16:creationId xmlns:a16="http://schemas.microsoft.com/office/drawing/2014/main" id="{3C006CC7-2537-4C78-BE54-501D04CB44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9721" y="2487168"/>
            <a:ext cx="5950712" cy="1499616"/>
          </a:xfrm>
        </p:spPr>
        <p:txBody>
          <a:bodyPr rtlCol="0">
            <a:noAutofit/>
          </a:bodyPr>
          <a:lstStyle>
            <a:lvl1pPr>
              <a:lnSpc>
                <a:spcPts val="6200"/>
              </a:lnSpc>
              <a:defRPr sz="6000">
                <a:solidFill>
                  <a:schemeClr val="accent5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单击此处添加标题</a:t>
            </a:r>
          </a:p>
        </p:txBody>
      </p:sp>
      <p:cxnSp>
        <p:nvCxnSpPr>
          <p:cNvPr id="12" name="直接连接符​​(S) 11">
            <a:extLst>
              <a:ext uri="{FF2B5EF4-FFF2-40B4-BE49-F238E27FC236}">
                <a16:creationId xmlns:a16="http://schemas.microsoft.com/office/drawing/2014/main" id="{465687FA-1D8C-409F-92D3-D9D70955D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066912" y="6783092"/>
            <a:ext cx="27432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占位符 13">
            <a:extLst>
              <a:ext uri="{FF2B5EF4-FFF2-40B4-BE49-F238E27FC236}">
                <a16:creationId xmlns:a16="http://schemas.microsoft.com/office/drawing/2014/main" id="{EE508BAE-35B0-48D8-81D4-0A010410666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85297" y="923544"/>
            <a:ext cx="5120640" cy="457200"/>
          </a:xfrm>
        </p:spPr>
        <p:txBody>
          <a:bodyPr rtlCol="0">
            <a:noAutofit/>
          </a:bodyPr>
          <a:lstStyle>
            <a:lvl1pPr marL="0" indent="0">
              <a:buNone/>
              <a:defRPr sz="2400">
                <a:solidFill>
                  <a:schemeClr val="accent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0" indent="0">
              <a:buNone/>
              <a:defRPr sz="2000">
                <a:solidFill>
                  <a:schemeClr val="accent1"/>
                </a:solidFill>
              </a:defRPr>
            </a:lvl2pPr>
            <a:lvl3pPr marL="914400" indent="0">
              <a:buNone/>
              <a:defRPr sz="2000">
                <a:solidFill>
                  <a:schemeClr val="accent1"/>
                </a:solidFill>
              </a:defRPr>
            </a:lvl3pPr>
            <a:lvl4pPr marL="1371600" indent="0">
              <a:buNone/>
              <a:defRPr sz="2000">
                <a:solidFill>
                  <a:schemeClr val="accent1"/>
                </a:solidFill>
              </a:defRPr>
            </a:lvl4pPr>
            <a:lvl5pPr marL="1828800" indent="0">
              <a:buNone/>
              <a:defRPr sz="2000">
                <a:solidFill>
                  <a:schemeClr val="accent1"/>
                </a:solidFill>
              </a:defRPr>
            </a:lvl5pPr>
          </a:lstStyle>
          <a:p>
            <a:pPr lvl="0" rtl="0"/>
            <a:r>
              <a:rPr lang="zh-CN" altLang="en-US" noProof="0"/>
              <a:t>单击此处添加文本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C9AC48F-424F-40B9-AFF2-5F921EE8EAE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87153" y="2020824"/>
            <a:ext cx="5923280" cy="351552"/>
          </a:xfrm>
        </p:spPr>
        <p:txBody>
          <a:bodyPr rtlCol="0">
            <a:noAutofit/>
          </a:bodyPr>
          <a:lstStyle>
            <a:lvl1pPr marL="0" indent="0">
              <a:buNone/>
              <a:defRPr sz="16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 rtl="0"/>
            <a:r>
              <a:rPr lang="zh-CN" altLang="en-US" noProof="0"/>
              <a:t>单击此处添加文本</a:t>
            </a:r>
          </a:p>
        </p:txBody>
      </p:sp>
      <p:sp>
        <p:nvSpPr>
          <p:cNvPr id="6" name="文本占位符 5">
            <a:extLst>
              <a:ext uri="{FF2B5EF4-FFF2-40B4-BE49-F238E27FC236}">
                <a16:creationId xmlns:a16="http://schemas.microsoft.com/office/drawing/2014/main" id="{052FEE8B-D94C-4789-A60B-42A6924825E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57689" y="4297680"/>
            <a:ext cx="5952744" cy="777240"/>
          </a:xfrm>
        </p:spPr>
        <p:txBody>
          <a:bodyPr rtlCol="0">
            <a:noAutofit/>
          </a:bodyPr>
          <a:lstStyle>
            <a:lvl1pPr marL="0" indent="0">
              <a:lnSpc>
                <a:spcPct val="150000"/>
              </a:lnSpc>
              <a:buNone/>
              <a:defRPr sz="16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0" indent="0">
              <a:lnSpc>
                <a:spcPts val="2400"/>
              </a:lnSpc>
              <a:buNone/>
              <a:defRPr sz="1600"/>
            </a:lvl2pPr>
            <a:lvl3pPr marL="914400" indent="0">
              <a:lnSpc>
                <a:spcPts val="2400"/>
              </a:lnSpc>
              <a:buNone/>
              <a:defRPr sz="1600"/>
            </a:lvl3pPr>
            <a:lvl4pPr marL="1371600" indent="0">
              <a:lnSpc>
                <a:spcPts val="2400"/>
              </a:lnSpc>
              <a:buNone/>
              <a:defRPr sz="1600"/>
            </a:lvl4pPr>
            <a:lvl5pPr marL="1828800" indent="0">
              <a:lnSpc>
                <a:spcPts val="2400"/>
              </a:lnSpc>
              <a:buNone/>
              <a:defRPr sz="1600"/>
            </a:lvl5pPr>
          </a:lstStyle>
          <a:p>
            <a:pPr lvl="0" rtl="0"/>
            <a:r>
              <a:rPr lang="zh-CN" altLang="en-US" noProof="0"/>
              <a:t>单击此处添加文本</a:t>
            </a:r>
          </a:p>
        </p:txBody>
      </p:sp>
      <p:sp>
        <p:nvSpPr>
          <p:cNvPr id="22" name="文本占位符 21">
            <a:extLst>
              <a:ext uri="{FF2B5EF4-FFF2-40B4-BE49-F238E27FC236}">
                <a16:creationId xmlns:a16="http://schemas.microsoft.com/office/drawing/2014/main" id="{A02D7066-D08C-4ACD-9538-862A0C8F186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87153" y="6837426"/>
            <a:ext cx="2743200" cy="219456"/>
          </a:xfrm>
        </p:spPr>
        <p:txBody>
          <a:bodyPr rtlCol="0">
            <a:no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 rtl="0"/>
            <a:r>
              <a:rPr lang="zh-CN" altLang="en-US" noProof="0"/>
              <a:t>单击此处添加文本</a:t>
            </a:r>
          </a:p>
        </p:txBody>
      </p:sp>
      <p:cxnSp>
        <p:nvCxnSpPr>
          <p:cNvPr id="9" name="直接连接符​​(S) 8">
            <a:extLst>
              <a:ext uri="{FF2B5EF4-FFF2-40B4-BE49-F238E27FC236}">
                <a16:creationId xmlns:a16="http://schemas.microsoft.com/office/drawing/2014/main" id="{7CE7A92D-11DD-419A-8D75-5E936D194F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077478" y="6784490"/>
            <a:ext cx="22860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占位符 21">
            <a:extLst>
              <a:ext uri="{FF2B5EF4-FFF2-40B4-BE49-F238E27FC236}">
                <a16:creationId xmlns:a16="http://schemas.microsoft.com/office/drawing/2014/main" id="{79438F43-9279-4B5E-80B5-4567EC5366C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14216" y="6446520"/>
            <a:ext cx="2286000" cy="219456"/>
          </a:xfrm>
        </p:spPr>
        <p:txBody>
          <a:bodyPr rtlCol="0">
            <a:noAutofit/>
          </a:bodyPr>
          <a:lstStyle>
            <a:lvl1pPr marL="0" indent="0">
              <a:buNone/>
              <a:defRPr sz="1600">
                <a:solidFill>
                  <a:schemeClr val="accent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 rtl="0"/>
            <a:r>
              <a:rPr lang="zh-CN" altLang="en-US" noProof="0"/>
              <a:t>单击此处添加文本</a:t>
            </a:r>
          </a:p>
        </p:txBody>
      </p:sp>
      <p:sp>
        <p:nvSpPr>
          <p:cNvPr id="10" name="文本占位符 21">
            <a:extLst>
              <a:ext uri="{FF2B5EF4-FFF2-40B4-BE49-F238E27FC236}">
                <a16:creationId xmlns:a16="http://schemas.microsoft.com/office/drawing/2014/main" id="{F41BA77B-97DA-4D4D-8099-A19C6348D72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13772" y="6838824"/>
            <a:ext cx="2286000" cy="219456"/>
          </a:xfrm>
        </p:spPr>
        <p:txBody>
          <a:bodyPr rtlCol="0">
            <a:no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 rtl="0"/>
            <a:r>
              <a:rPr lang="zh-CN" altLang="en-US" noProof="0"/>
              <a:t>单击此处添加文本</a:t>
            </a:r>
          </a:p>
        </p:txBody>
      </p:sp>
    </p:spTree>
    <p:extLst>
      <p:ext uri="{BB962C8B-B14F-4D97-AF65-F5344CB8AC3E}">
        <p14:creationId xmlns:p14="http://schemas.microsoft.com/office/powerpoint/2010/main" val="29230379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" userDrawn="1">
          <p15:clr>
            <a:srgbClr val="FBAE40"/>
          </p15:clr>
        </p15:guide>
        <p15:guide id="2" pos="6048" userDrawn="1">
          <p15:clr>
            <a:srgbClr val="FBAE40"/>
          </p15:clr>
        </p15:guide>
        <p15:guide id="3" pos="672" userDrawn="1">
          <p15:clr>
            <a:srgbClr val="FBAE40"/>
          </p15:clr>
        </p15:guide>
      </p15:sldGuideLst>
    </p:ext>
  </p:extLst>
</p:sldLayout>
</file>

<file path=ppt/slideMasters/_rels/slideMaster11.xml.rels>&#65279;<?xml version="1.0" encoding="utf-8"?><Relationships xmlns="http://schemas.openxmlformats.org/package/2006/relationships"><Relationship Type="http://schemas.openxmlformats.org/officeDocument/2006/relationships/slideLayout" Target="/ppt/slideLayouts/slideLayout31.xml" Id="rId3" /><Relationship Type="http://schemas.openxmlformats.org/officeDocument/2006/relationships/slideLayout" Target="/ppt/slideLayouts/slideLayout22.xml" Id="rId2" /><Relationship Type="http://schemas.openxmlformats.org/officeDocument/2006/relationships/slideLayout" Target="/ppt/slideLayouts/slideLayout13.xml" Id="rId1" /><Relationship Type="http://schemas.openxmlformats.org/officeDocument/2006/relationships/theme" Target="/ppt/theme/theme12.xml" Id="rId4" /></Relationships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4B904D04-940C-4482-9A33-12B789F8D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150" y="414338"/>
            <a:ext cx="8674100" cy="1501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zh-CN" altLang="en-US" noProof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2E9C059-47DD-4C2F-9004-76BF7B73B7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2150" y="2068513"/>
            <a:ext cx="8674100" cy="49323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CN" altLang="en-US" noProof="0"/>
              <a:t>单击此处编辑母版文本样式</a:t>
            </a:r>
          </a:p>
          <a:p>
            <a:pPr lvl="1" rtl="0"/>
            <a:r>
              <a:rPr lang="zh-CN" altLang="en-US" noProof="0"/>
              <a:t>第二级</a:t>
            </a:r>
          </a:p>
          <a:p>
            <a:pPr lvl="2" rtl="0"/>
            <a:r>
              <a:rPr lang="zh-CN" altLang="en-US" noProof="0"/>
              <a:t>第三级</a:t>
            </a:r>
          </a:p>
          <a:p>
            <a:pPr lvl="3" rtl="0"/>
            <a:r>
              <a:rPr lang="zh-CN" altLang="en-US" noProof="0"/>
              <a:t>第四级</a:t>
            </a:r>
          </a:p>
          <a:p>
            <a:pPr lvl="4" rtl="0"/>
            <a:r>
              <a:rPr lang="zh-CN" altLang="en-US" noProof="0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AAD3226-EF39-4D1E-8A73-5D9124BA75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2150" y="7204075"/>
            <a:ext cx="2262188" cy="414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8D50CEA8-832F-432C-B8E6-8D7510B69CD2}" type="datetime1">
              <a:rPr lang="zh-CN" altLang="en-US" noProof="0" smtClean="0"/>
              <a:t>2021/6/2</a:t>
            </a:fld>
            <a:endParaRPr lang="zh-CN" altLang="en-US" noProof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A1E40C7-4D31-46F3-B46C-993E4024B4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32163" y="7204075"/>
            <a:ext cx="3394075" cy="414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 noProof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E2BE4FC-D6F6-442A-8865-986E1140A6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04063" y="7204075"/>
            <a:ext cx="2262187" cy="414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7BFC19B8-A21B-4F79-B28C-F0AC5809BE1E}" type="slidenum">
              <a:rPr lang="en-US" altLang="zh-CN" noProof="0" smtClean="0"/>
              <a:pPr/>
              <a:t>‹#›</a:t>
            </a:fld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702881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83" r:id="rId2"/>
    <p:sldLayoutId id="2147483692" r:id="rId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5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76" userDrawn="1">
          <p15:clr>
            <a:srgbClr val="F26B43"/>
          </p15:clr>
        </p15:guide>
        <p15:guide id="2" orient="horz" pos="4344" userDrawn="1">
          <p15:clr>
            <a:srgbClr val="F26B43"/>
          </p15:clr>
        </p15:guide>
        <p15:guide id="3" pos="288" userDrawn="1">
          <p15:clr>
            <a:srgbClr val="F26B43"/>
          </p15:clr>
        </p15:guide>
        <p15:guide id="4" pos="6048" userDrawn="1">
          <p15:clr>
            <a:srgbClr val="F26B43"/>
          </p15:clr>
        </p15:guide>
      </p15:sldGuideLst>
    </p:ext>
  </p:extLst>
</p:sldMaster>
</file>

<file path=ppt/slides/_rels/slide13.xml.rels>&#65279;<?xml version="1.0" encoding="utf-8"?><Relationships xmlns="http://schemas.openxmlformats.org/package/2006/relationships"><Relationship Type="http://schemas.openxmlformats.org/officeDocument/2006/relationships/image" Target="/ppt/media/image13.png" Id="rId3" /><Relationship Type="http://schemas.openxmlformats.org/officeDocument/2006/relationships/notesSlide" Target="/ppt/notesSlides/notesSlide13.xml" Id="rId2" /><Relationship Type="http://schemas.openxmlformats.org/officeDocument/2006/relationships/slideLayout" Target="/ppt/slideLayouts/slideLayout13.xml" Id="rId1" /><Relationship Type="http://schemas.openxmlformats.org/officeDocument/2006/relationships/image" Target="/ppt/media/image23.svg" Id="rId4" /></Relationships>
</file>

<file path=ppt/slides/_rels/slide22.xml.rels>&#65279;<?xml version="1.0" encoding="utf-8"?><Relationships xmlns="http://schemas.openxmlformats.org/package/2006/relationships"><Relationship Type="http://schemas.openxmlformats.org/officeDocument/2006/relationships/image" Target="/ppt/media/image32.png" Id="rId3" /><Relationship Type="http://schemas.openxmlformats.org/officeDocument/2006/relationships/notesSlide" Target="/ppt/notesSlides/notesSlide22.xml" Id="rId2" /><Relationship Type="http://schemas.openxmlformats.org/officeDocument/2006/relationships/slideLayout" Target="/ppt/slideLayouts/slideLayout22.xml" Id="rId1" /><Relationship Type="http://schemas.openxmlformats.org/officeDocument/2006/relationships/image" Target="/ppt/media/image42.svg" Id="rId4" /></Relationships>
</file>

<file path=ppt/slides/_rels/slide31.xml.rels>&#65279;<?xml version="1.0" encoding="utf-8"?><Relationships xmlns="http://schemas.openxmlformats.org/package/2006/relationships"><Relationship Type="http://schemas.openxmlformats.org/officeDocument/2006/relationships/image" Target="/ppt/media/image5.png" Id="rId3" /><Relationship Type="http://schemas.openxmlformats.org/officeDocument/2006/relationships/notesSlide" Target="/ppt/notesSlides/notesSlide31.xml" Id="rId2" /><Relationship Type="http://schemas.openxmlformats.org/officeDocument/2006/relationships/slideLayout" Target="/ppt/slideLayouts/slideLayout31.xml" Id="rId1" /><Relationship Type="http://schemas.openxmlformats.org/officeDocument/2006/relationships/image" Target="/ppt/media/image6.svg" Id="rId4" /></Relationships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占位符 11" descr="太空背景">
            <a:extLst>
              <a:ext uri="{FF2B5EF4-FFF2-40B4-BE49-F238E27FC236}">
                <a16:creationId xmlns:a16="http://schemas.microsoft.com/office/drawing/2014/main" id="{0CB54970-3731-4A65-AE7C-D5443DA8A7BB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0" y="0"/>
            <a:ext cx="10058400" cy="7772400"/>
          </a:xfrm>
        </p:spPr>
      </p:pic>
      <p:sp>
        <p:nvSpPr>
          <p:cNvPr id="19" name="标题 18">
            <a:extLst>
              <a:ext uri="{FF2B5EF4-FFF2-40B4-BE49-F238E27FC236}">
                <a16:creationId xmlns:a16="http://schemas.microsoft.com/office/drawing/2014/main" id="{A25A9C29-5067-49E5-9875-FC74DFA93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2664" y="2569826"/>
            <a:ext cx="4288536" cy="1810512"/>
          </a:xfrm>
        </p:spPr>
        <p:txBody>
          <a:bodyPr rtlCol="0"/>
          <a:lstStyle/>
          <a:p>
            <a:pPr rtl="0"/>
            <a:r>
              <a: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米申</a:t>
            </a:r>
          </a:p>
        </p:txBody>
      </p:sp>
      <p:sp>
        <p:nvSpPr>
          <p:cNvPr id="20" name="文本占位符 19">
            <a:extLst>
              <a:ext uri="{FF2B5EF4-FFF2-40B4-BE49-F238E27FC236}">
                <a16:creationId xmlns:a16="http://schemas.microsoft.com/office/drawing/2014/main" id="{AE61F332-91F6-4D85-AC7D-0757453BA24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12664" y="924970"/>
            <a:ext cx="4343400" cy="761256"/>
          </a:xfrm>
        </p:spPr>
        <p:txBody>
          <a:bodyPr rtlCol="0"/>
          <a:lstStyle/>
          <a:p>
            <a:pPr rtl="0"/>
            <a:r>
              <a: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天文学社团证书</a:t>
            </a:r>
          </a:p>
        </p:txBody>
      </p:sp>
      <p:sp>
        <p:nvSpPr>
          <p:cNvPr id="21" name="文本占位符 20">
            <a:extLst>
              <a:ext uri="{FF2B5EF4-FFF2-40B4-BE49-F238E27FC236}">
                <a16:creationId xmlns:a16="http://schemas.microsoft.com/office/drawing/2014/main" id="{F76CDD67-9B39-48E0-AEA0-3C4D8CF6364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12664" y="2141484"/>
            <a:ext cx="4288536" cy="414338"/>
          </a:xfrm>
        </p:spPr>
        <p:txBody>
          <a:bodyPr rtlCol="0"/>
          <a:lstStyle/>
          <a:p>
            <a:pPr rtl="0"/>
            <a:r>
              <a: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向阳小学贺卡</a:t>
            </a:r>
          </a:p>
        </p:txBody>
      </p:sp>
      <p:sp>
        <p:nvSpPr>
          <p:cNvPr id="36" name="文本占位符 35">
            <a:extLst>
              <a:ext uri="{FF2B5EF4-FFF2-40B4-BE49-F238E27FC236}">
                <a16:creationId xmlns:a16="http://schemas.microsoft.com/office/drawing/2014/main" id="{C9989C85-B4BB-41E7-B62E-334BE9A6DCA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312664" y="3461006"/>
            <a:ext cx="4136136" cy="1449624"/>
          </a:xfrm>
        </p:spPr>
        <p:txBody>
          <a:bodyPr rtlCol="0">
            <a:normAutofit/>
          </a:bodyPr>
          <a:lstStyle/>
          <a:p>
            <a:pPr rtl="0"/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表彰其像真正的宇航员那样成功观察月球和群星。你是“世外高人”了！  </a:t>
            </a:r>
          </a:p>
        </p:txBody>
      </p:sp>
      <p:sp>
        <p:nvSpPr>
          <p:cNvPr id="23" name="文本占位符 22">
            <a:extLst>
              <a:ext uri="{FF2B5EF4-FFF2-40B4-BE49-F238E27FC236}">
                <a16:creationId xmlns:a16="http://schemas.microsoft.com/office/drawing/2014/main" id="{15DFC0E7-86C1-4F48-BBE9-FCC3E1F12C0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312664" y="6086471"/>
            <a:ext cx="3435361" cy="594360"/>
          </a:xfrm>
        </p:spPr>
        <p:txBody>
          <a:bodyPr rtlCol="0"/>
          <a:lstStyle/>
          <a:p>
            <a:pPr rtl="0"/>
            <a:r>
              <a:rPr lang="en-US" altLang="zh-CN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Juan Morgan</a:t>
            </a:r>
            <a:r>
              <a: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，校长</a:t>
            </a:r>
          </a:p>
        </p:txBody>
      </p:sp>
      <p:sp>
        <p:nvSpPr>
          <p:cNvPr id="8" name="文本占位符 7">
            <a:extLst>
              <a:ext uri="{FF2B5EF4-FFF2-40B4-BE49-F238E27FC236}">
                <a16:creationId xmlns:a16="http://schemas.microsoft.com/office/drawing/2014/main" id="{2D0FCF72-D576-4872-8C4A-FA2BFAF3029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312664" y="6620256"/>
            <a:ext cx="3435361" cy="411480"/>
          </a:xfrm>
        </p:spPr>
        <p:txBody>
          <a:bodyPr rtlCol="0"/>
          <a:lstStyle/>
          <a:p>
            <a:pPr rtl="0"/>
            <a:r>
              <a:rPr lang="en-US" altLang="zh-CN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20XX </a:t>
            </a:r>
            <a:r>
              <a: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年 </a:t>
            </a:r>
            <a:r>
              <a:rPr lang="en-US" altLang="zh-CN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 </a:t>
            </a:r>
            <a:r>
              <a: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月 </a:t>
            </a:r>
            <a:r>
              <a:rPr lang="en-US" altLang="zh-CN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20 </a:t>
            </a:r>
            <a:r>
              <a: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日</a:t>
            </a:r>
          </a:p>
        </p:txBody>
      </p:sp>
      <p:sp>
        <p:nvSpPr>
          <p:cNvPr id="42" name="文本占位符 41">
            <a:extLst>
              <a:ext uri="{FF2B5EF4-FFF2-40B4-BE49-F238E27FC236}">
                <a16:creationId xmlns:a16="http://schemas.microsoft.com/office/drawing/2014/main" id="{A2482DFC-77EE-4355-8441-26EE6B60BA8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12664" y="6979650"/>
            <a:ext cx="3383676" cy="328755"/>
          </a:xfrm>
        </p:spPr>
        <p:txBody>
          <a:bodyPr rtlCol="0"/>
          <a:lstStyle/>
          <a:p>
            <a:pPr rtl="0"/>
            <a:r>
              <a: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日期</a:t>
            </a:r>
          </a:p>
        </p:txBody>
      </p:sp>
      <p:cxnSp>
        <p:nvCxnSpPr>
          <p:cNvPr id="37" name="直接连接符​​(S) 36">
            <a:extLst>
              <a:ext uri="{FF2B5EF4-FFF2-40B4-BE49-F238E27FC236}">
                <a16:creationId xmlns:a16="http://schemas.microsoft.com/office/drawing/2014/main" id="{289D880D-A2D9-4871-A08D-F26A12F4A3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367401" y="6055110"/>
            <a:ext cx="36576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​​(S) 37">
            <a:extLst>
              <a:ext uri="{FF2B5EF4-FFF2-40B4-BE49-F238E27FC236}">
                <a16:creationId xmlns:a16="http://schemas.microsoft.com/office/drawing/2014/main" id="{AC94AF80-C1C8-4790-8B8F-EA7A545082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367528" y="6953606"/>
            <a:ext cx="36576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46731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6">
            <a:extLst>
              <a:ext uri="{FF2B5EF4-FFF2-40B4-BE49-F238E27FC236}">
                <a16:creationId xmlns:a16="http://schemas.microsoft.com/office/drawing/2014/main" id="{1118E569-D1E5-4F65-B0B0-ED569A2205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0" y="0"/>
            <a:ext cx="10058400" cy="7772400"/>
          </a:xfrm>
        </p:spPr>
      </p:pic>
      <p:sp>
        <p:nvSpPr>
          <p:cNvPr id="22" name="标题 21">
            <a:extLst>
              <a:ext uri="{FF2B5EF4-FFF2-40B4-BE49-F238E27FC236}">
                <a16:creationId xmlns:a16="http://schemas.microsoft.com/office/drawing/2014/main" id="{813EE49E-D522-4CFC-9CB3-F0D933662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536737"/>
            <a:ext cx="6601968" cy="1501775"/>
          </a:xfrm>
        </p:spPr>
        <p:txBody>
          <a:bodyPr rtlCol="0"/>
          <a:lstStyle/>
          <a:p>
            <a:pPr rtl="0"/>
            <a:r>
              <a: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米申 </a:t>
            </a:r>
          </a:p>
        </p:txBody>
      </p:sp>
      <p:sp>
        <p:nvSpPr>
          <p:cNvPr id="16" name="文本占位符 15">
            <a:extLst>
              <a:ext uri="{FF2B5EF4-FFF2-40B4-BE49-F238E27FC236}">
                <a16:creationId xmlns:a16="http://schemas.microsoft.com/office/drawing/2014/main" id="{EFF4102A-6757-4B65-B317-6096353519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44446"/>
            <a:ext cx="5248656" cy="555753"/>
          </a:xfrm>
        </p:spPr>
        <p:txBody>
          <a:bodyPr rtlCol="0"/>
          <a:lstStyle/>
          <a:p>
            <a:pPr rtl="0"/>
            <a:r>
              <a: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科学明星证书</a:t>
            </a:r>
          </a:p>
        </p:txBody>
      </p:sp>
      <p:sp>
        <p:nvSpPr>
          <p:cNvPr id="28" name="文本占位符 27">
            <a:extLst>
              <a:ext uri="{FF2B5EF4-FFF2-40B4-BE49-F238E27FC236}">
                <a16:creationId xmlns:a16="http://schemas.microsoft.com/office/drawing/2014/main" id="{82D79C39-5881-4E81-8777-137A56EA3BF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12064" y="2139696"/>
            <a:ext cx="5897880" cy="411480"/>
          </a:xfrm>
        </p:spPr>
        <p:txBody>
          <a:bodyPr rtlCol="0"/>
          <a:lstStyle/>
          <a:p>
            <a:pPr rtl="0"/>
            <a:r>
              <a: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向阳小学贺卡</a:t>
            </a:r>
          </a:p>
        </p:txBody>
      </p:sp>
      <p:sp>
        <p:nvSpPr>
          <p:cNvPr id="15" name="文本占位符 14">
            <a:extLst>
              <a:ext uri="{FF2B5EF4-FFF2-40B4-BE49-F238E27FC236}">
                <a16:creationId xmlns:a16="http://schemas.microsoft.com/office/drawing/2014/main" id="{D37ACDE0-7D26-475E-A265-3796F05D1AB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7200" y="3958238"/>
            <a:ext cx="5952744" cy="1371600"/>
          </a:xfrm>
        </p:spPr>
        <p:txBody>
          <a:bodyPr rtlCol="0"/>
          <a:lstStyle/>
          <a:p>
            <a:pPr rtl="0"/>
            <a:r>
              <a: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表彰其成功参与学校科学展览。你非常酷！ </a:t>
            </a:r>
          </a:p>
        </p:txBody>
      </p:sp>
      <p:sp>
        <p:nvSpPr>
          <p:cNvPr id="19" name="文本占位符 18">
            <a:extLst>
              <a:ext uri="{FF2B5EF4-FFF2-40B4-BE49-F238E27FC236}">
                <a16:creationId xmlns:a16="http://schemas.microsoft.com/office/drawing/2014/main" id="{5351707C-0D5B-4988-BC02-13961874C68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8306" y="6680049"/>
            <a:ext cx="3657600" cy="219456"/>
          </a:xfrm>
        </p:spPr>
        <p:txBody>
          <a:bodyPr rtlCol="0"/>
          <a:lstStyle/>
          <a:p>
            <a:pPr rtl="0"/>
            <a:r>
              <a:rPr lang="en-US" altLang="zh-CN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Juan Morgan</a:t>
            </a:r>
            <a:r>
              <a: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，校长</a:t>
            </a:r>
          </a:p>
        </p:txBody>
      </p:sp>
      <p:sp>
        <p:nvSpPr>
          <p:cNvPr id="27" name="文本占位符 26">
            <a:extLst>
              <a:ext uri="{FF2B5EF4-FFF2-40B4-BE49-F238E27FC236}">
                <a16:creationId xmlns:a16="http://schemas.microsoft.com/office/drawing/2014/main" id="{9F3AF546-874C-4730-A1A3-BE86E90E076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96244" y="6291072"/>
            <a:ext cx="3653734" cy="346341"/>
          </a:xfrm>
        </p:spPr>
        <p:txBody>
          <a:bodyPr rtlCol="0"/>
          <a:lstStyle/>
          <a:p>
            <a:pPr rtl="0"/>
            <a:r>
              <a:rPr lang="en-US" altLang="zh-CN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20XX </a:t>
            </a:r>
            <a:r>
              <a: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年 </a:t>
            </a:r>
            <a:r>
              <a:rPr lang="en-US" altLang="zh-CN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 </a:t>
            </a:r>
            <a:r>
              <a: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月 </a:t>
            </a:r>
            <a:r>
              <a:rPr lang="en-US" altLang="zh-CN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20 </a:t>
            </a:r>
            <a:r>
              <a: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日</a:t>
            </a:r>
          </a:p>
        </p:txBody>
      </p:sp>
      <p:sp>
        <p:nvSpPr>
          <p:cNvPr id="20" name="文本占位符 19">
            <a:extLst>
              <a:ext uri="{FF2B5EF4-FFF2-40B4-BE49-F238E27FC236}">
                <a16:creationId xmlns:a16="http://schemas.microsoft.com/office/drawing/2014/main" id="{BAAF354D-9660-49E8-A645-09435368F1C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192378" y="6680049"/>
            <a:ext cx="3657600" cy="219456"/>
          </a:xfrm>
        </p:spPr>
        <p:txBody>
          <a:bodyPr rtlCol="0"/>
          <a:lstStyle/>
          <a:p>
            <a:pPr rtl="0"/>
            <a:r>
              <a: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日期</a:t>
            </a:r>
          </a:p>
        </p:txBody>
      </p:sp>
      <p:cxnSp>
        <p:nvCxnSpPr>
          <p:cNvPr id="29" name="直接连接符​​(S) 28">
            <a:extLst>
              <a:ext uri="{FF2B5EF4-FFF2-40B4-BE49-F238E27FC236}">
                <a16:creationId xmlns:a16="http://schemas.microsoft.com/office/drawing/2014/main" id="{55F8BD9E-E870-4AAD-91B3-581328D5B6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98089" y="6630267"/>
            <a:ext cx="32004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​​(S) 29">
            <a:extLst>
              <a:ext uri="{FF2B5EF4-FFF2-40B4-BE49-F238E27FC236}">
                <a16:creationId xmlns:a16="http://schemas.microsoft.com/office/drawing/2014/main" id="{E3207EB8-AC69-4871-AF8A-0AA5973CA1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258802" y="6625715"/>
            <a:ext cx="2286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5297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占位符 10" descr="教科书背景">
            <a:extLst>
              <a:ext uri="{FF2B5EF4-FFF2-40B4-BE49-F238E27FC236}">
                <a16:creationId xmlns:a16="http://schemas.microsoft.com/office/drawing/2014/main" id="{5F8EAF2B-9FB9-4053-9BF3-5743F48EEE60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308" t="336" r="1666" b="1694"/>
          <a:stretch/>
        </p:blipFill>
        <p:spPr>
          <a:xfrm>
            <a:off x="0" y="0"/>
            <a:ext cx="10058400" cy="7772400"/>
          </a:xfrm>
        </p:spPr>
      </p:pic>
      <p:sp>
        <p:nvSpPr>
          <p:cNvPr id="22" name="标题 21">
            <a:extLst>
              <a:ext uri="{FF2B5EF4-FFF2-40B4-BE49-F238E27FC236}">
                <a16:creationId xmlns:a16="http://schemas.microsoft.com/office/drawing/2014/main" id="{52EE7A6D-3EA7-4026-A97A-D06D9EBE5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721" y="2487168"/>
            <a:ext cx="5950712" cy="1107370"/>
          </a:xfrm>
        </p:spPr>
        <p:txBody>
          <a:bodyPr rtlCol="0"/>
          <a:lstStyle/>
          <a:p>
            <a:pPr rtl="0"/>
            <a:r>
              <a: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米申  </a:t>
            </a:r>
          </a:p>
        </p:txBody>
      </p:sp>
      <p:sp>
        <p:nvSpPr>
          <p:cNvPr id="18" name="文本占位符 17">
            <a:extLst>
              <a:ext uri="{FF2B5EF4-FFF2-40B4-BE49-F238E27FC236}">
                <a16:creationId xmlns:a16="http://schemas.microsoft.com/office/drawing/2014/main" id="{A37414BE-A5A6-47DC-9FB1-B5DE21F35D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85297" y="923544"/>
            <a:ext cx="5120640" cy="457200"/>
          </a:xfrm>
        </p:spPr>
        <p:txBody>
          <a:bodyPr rtlCol="0"/>
          <a:lstStyle/>
          <a:p>
            <a:pPr rtl="0"/>
            <a:r>
              <a: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荣誉证书</a:t>
            </a:r>
          </a:p>
        </p:txBody>
      </p:sp>
      <p:sp>
        <p:nvSpPr>
          <p:cNvPr id="20" name="文本占位符 19">
            <a:extLst>
              <a:ext uri="{FF2B5EF4-FFF2-40B4-BE49-F238E27FC236}">
                <a16:creationId xmlns:a16="http://schemas.microsoft.com/office/drawing/2014/main" id="{7C0034F3-5725-4CB3-B0D0-855986F98B9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87153" y="2020824"/>
            <a:ext cx="5923280" cy="351552"/>
          </a:xfrm>
        </p:spPr>
        <p:txBody>
          <a:bodyPr rtlCol="0"/>
          <a:lstStyle/>
          <a:p>
            <a:pPr rtl="0"/>
            <a:r>
              <a: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向阳小学贺卡</a:t>
            </a:r>
          </a:p>
        </p:txBody>
      </p:sp>
      <p:sp>
        <p:nvSpPr>
          <p:cNvPr id="16" name="文本占位符 15">
            <a:extLst>
              <a:ext uri="{FF2B5EF4-FFF2-40B4-BE49-F238E27FC236}">
                <a16:creationId xmlns:a16="http://schemas.microsoft.com/office/drawing/2014/main" id="{FE74C080-BF80-4ADD-B087-DE871BB8E4D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57689" y="3562978"/>
            <a:ext cx="5952744" cy="777240"/>
          </a:xfrm>
        </p:spPr>
        <p:txBody>
          <a:bodyPr rtlCol="0"/>
          <a:lstStyle/>
          <a:p>
            <a:pPr rtl="0"/>
            <a:r>
              <a: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表彰其各在科目都获得 </a:t>
            </a:r>
            <a:r>
              <a:rPr lang="en-US" altLang="zh-CN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A+ </a:t>
            </a:r>
            <a:r>
              <a: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的好成绩</a:t>
            </a:r>
            <a:br>
              <a: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并且在整个学年内都保持了积极的学习态度！好样的！ </a:t>
            </a:r>
          </a:p>
        </p:txBody>
      </p:sp>
      <p:sp>
        <p:nvSpPr>
          <p:cNvPr id="23" name="文本占位符 22">
            <a:extLst>
              <a:ext uri="{FF2B5EF4-FFF2-40B4-BE49-F238E27FC236}">
                <a16:creationId xmlns:a16="http://schemas.microsoft.com/office/drawing/2014/main" id="{7630FD90-53CA-4A0A-9574-0B30987342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87153" y="6837426"/>
            <a:ext cx="2743200" cy="219456"/>
          </a:xfrm>
        </p:spPr>
        <p:txBody>
          <a:bodyPr rtlCol="0"/>
          <a:lstStyle/>
          <a:p>
            <a:pPr rtl="0"/>
            <a:r>
              <a:rPr lang="en-US" altLang="zh-CN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Juan Morgan</a:t>
            </a:r>
            <a:r>
              <a: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，校长 </a:t>
            </a:r>
          </a:p>
        </p:txBody>
      </p:sp>
      <p:sp>
        <p:nvSpPr>
          <p:cNvPr id="19" name="文本占位符 18">
            <a:extLst>
              <a:ext uri="{FF2B5EF4-FFF2-40B4-BE49-F238E27FC236}">
                <a16:creationId xmlns:a16="http://schemas.microsoft.com/office/drawing/2014/main" id="{286FCDB2-ACDE-4A2E-932B-BD6F5F8C37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014216" y="6446520"/>
            <a:ext cx="2286000" cy="219456"/>
          </a:xfrm>
        </p:spPr>
        <p:txBody>
          <a:bodyPr rtlCol="0"/>
          <a:lstStyle/>
          <a:p>
            <a:pPr rtl="0"/>
            <a:r>
              <a:rPr lang="en-US" altLang="zh-CN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20XX </a:t>
            </a:r>
            <a:r>
              <a: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年 </a:t>
            </a:r>
            <a:r>
              <a:rPr lang="en-US" altLang="zh-CN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 </a:t>
            </a:r>
            <a:r>
              <a: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月 </a:t>
            </a:r>
            <a:r>
              <a:rPr lang="en-US" altLang="zh-CN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20 </a:t>
            </a:r>
            <a:r>
              <a: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日</a:t>
            </a:r>
          </a:p>
        </p:txBody>
      </p:sp>
      <p:sp>
        <p:nvSpPr>
          <p:cNvPr id="17" name="文本占位符 16">
            <a:extLst>
              <a:ext uri="{FF2B5EF4-FFF2-40B4-BE49-F238E27FC236}">
                <a16:creationId xmlns:a16="http://schemas.microsoft.com/office/drawing/2014/main" id="{E809D175-E296-408B-A840-C4089ABAA91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013772" y="6838824"/>
            <a:ext cx="2286000" cy="219456"/>
          </a:xfrm>
        </p:spPr>
        <p:txBody>
          <a:bodyPr rtlCol="0"/>
          <a:lstStyle/>
          <a:p>
            <a:pPr rtl="0"/>
            <a:r>
              <a: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日期</a:t>
            </a:r>
          </a:p>
        </p:txBody>
      </p:sp>
    </p:spTree>
    <p:extLst>
      <p:ext uri="{BB962C8B-B14F-4D97-AF65-F5344CB8AC3E}">
        <p14:creationId xmlns:p14="http://schemas.microsoft.com/office/powerpoint/2010/main" val="3082463114"/>
      </p:ext>
    </p:extLst>
  </p:cSld>
  <p:clrMapOvr>
    <a:masterClrMapping/>
  </p:clrMapOvr>
</p:sld>
</file>

<file path=ppt/theme/theme12.xml><?xml version="1.0" encoding="utf-8"?>
<a:theme xmlns:a="http://schemas.openxmlformats.org/drawingml/2006/main" name="1_自定义设计">
  <a:themeElements>
    <a:clrScheme name="Custom 3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1C29"/>
      </a:accent1>
      <a:accent2>
        <a:srgbClr val="F28D35"/>
      </a:accent2>
      <a:accent3>
        <a:srgbClr val="DBD9CD"/>
      </a:accent3>
      <a:accent4>
        <a:srgbClr val="F2C288"/>
      </a:accent4>
      <a:accent5>
        <a:srgbClr val="F25430"/>
      </a:accent5>
      <a:accent6>
        <a:srgbClr val="698C78"/>
      </a:accent6>
      <a:hlink>
        <a:srgbClr val="0563C1"/>
      </a:hlink>
      <a:folHlink>
        <a:srgbClr val="954F72"/>
      </a:folHlink>
    </a:clrScheme>
    <a:fontScheme name="Custom 93">
      <a:majorFont>
        <a:latin typeface="Biome"/>
        <a:ea typeface=""/>
        <a:cs typeface=""/>
      </a:majorFont>
      <a:minorFont>
        <a:latin typeface="Biome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3.xml.rels>&#65279;<?xml version="1.0" encoding="utf-8"?><Relationships xmlns="http://schemas.openxmlformats.org/package/2006/relationships"><Relationship Type="http://schemas.openxmlformats.org/officeDocument/2006/relationships/customXmlProps" Target="/customXml/itemProps13.xml" Id="rId1" /></Relationships>
</file>

<file path=customXml/_rels/item22.xml.rels>&#65279;<?xml version="1.0" encoding="utf-8"?><Relationships xmlns="http://schemas.openxmlformats.org/package/2006/relationships"><Relationship Type="http://schemas.openxmlformats.org/officeDocument/2006/relationships/customXmlProps" Target="/customXml/itemProps22.xml" Id="rId1" /></Relationships>
</file>

<file path=customXml/_rels/item3.xml.rels>&#65279;<?xml version="1.0" encoding="utf-8"?><Relationships xmlns="http://schemas.openxmlformats.org/package/2006/relationships"><Relationship Type="http://schemas.openxmlformats.org/officeDocument/2006/relationships/customXmlProps" Target="/customXml/itemProps31.xml" Id="rId1" /></Relationships>
</file>

<file path=customXml/item1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TaxCatchAll xmlns="230e9df3-be65-4c73-a93b-d1236ebd677e"/>
    <MediaServiceKeyPoints xmlns="71af3243-3dd4-4a8d-8c0d-dd76da1f02a5" xsi:nil="true"/>
  </documentManagement>
</p:properties>
</file>

<file path=customXml/item2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8" ma:contentTypeDescription="Create a new document." ma:contentTypeScope="" ma:versionID="27a416adda3cf0f491a4f548a2367a54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2ef98d826045059a9b3c156985e150db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3.xml><?xml version="1.0" encoding="utf-8"?>
<ds:datastoreItem xmlns:ds="http://schemas.openxmlformats.org/officeDocument/2006/customXml" ds:itemID="{77C25702-0E75-4749-9379-1EE7665C507F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2.xml><?xml version="1.0" encoding="utf-8"?>
<ds:datastoreItem xmlns:ds="http://schemas.openxmlformats.org/officeDocument/2006/customXml" ds:itemID="{3F86BDEB-C8A0-4A7D-89EC-12DA587FE8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1.xml><?xml version="1.0" encoding="utf-8"?>
<ds:datastoreItem xmlns:ds="http://schemas.openxmlformats.org/officeDocument/2006/customXml" ds:itemID="{E8C35E50-444E-47D1-95A2-6974C0BF8DA0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contentBits="0" removed="0"/>
</clbl:labelList>
</file>

<file path=docProps/app.xml><?xml version="1.0" encoding="utf-8"?>
<ap:Properties xmlns:vt="http://schemas.openxmlformats.org/officeDocument/2006/docPropsVTypes" xmlns:ap="http://schemas.openxmlformats.org/officeDocument/2006/extended-properties">
  <ap:Template>Office Theme</ap:Template>
  <ap:TotalTime>0</ap:TotalTime>
  <ap:Words>115</ap:Words>
  <ap:PresentationFormat>自定义</ap:PresentationFormat>
  <ap:Paragraphs>24</ap:Paragraphs>
  <ap:Slides>3</ap:Slides>
  <ap:Notes>3</ap:Notes>
  <ap:HiddenSlides>0</ap:HiddenSlides>
  <ap:MMClips>0</ap:MMClips>
  <ap:ScaleCrop>false</ap:ScaleCrop>
  <ap:HeadingPairs>
    <vt:vector baseType="variant" size="6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ap:HeadingPairs>
  <ap:TitlesOfParts>
    <vt:vector baseType="lpstr" size="6">
      <vt:lpstr>Microsoft YaHei UI</vt:lpstr>
      <vt:lpstr>Arial</vt:lpstr>
      <vt:lpstr>1_自定义设计</vt:lpstr>
      <vt:lpstr>米申</vt:lpstr>
      <vt:lpstr>米申 </vt:lpstr>
      <vt:lpstr>米申  </vt:lpstr>
    </vt:vector>
  </ap:TitlesOfParts>
  <ap:LinksUpToDate>false</ap:LinksUpToDate>
  <ap:SharedDoc>false</ap:SharedDoc>
  <ap:HyperlinksChanged>false</ap:HyperlinksChanged>
  <ap:AppVersion>16.0000</ap:AppVersion>
</ap: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dcterms:created xsi:type="dcterms:W3CDTF">2021-03-26T04:23:55Z</dcterms:created>
  <dcterms:modified xsi:type="dcterms:W3CDTF">2021-06-01T23:44:16Z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