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svg" ContentType="image/svg+xml"/>
  <Default Extension="png" ContentType="image/png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customXml/item3.xml" ContentType="application/xml"/>
  <Override PartName="/customXml/itemProps31.xml" ContentType="application/vnd.openxmlformats-officedocument.customXmlProperties+xml"/>
  <Override PartName="/ppt/handoutMasters/handoutMaster11.xml" ContentType="application/vnd.openxmlformats-officedocument.presentationml.handoutMaster+xml"/>
  <Override PartName="/ppt/theme/theme31.xml" ContentType="application/vnd.openxmlformats-officedocument.theme+xml"/>
  <Override PartName="/ppt/revisionInfo.xml" ContentType="application/vnd.ms-powerpoint.revisioninfo+xml"/>
  <Override PartName="/customXml/item22.xml" ContentType="application/xml"/>
  <Override PartName="/customXml/itemProps22.xml" ContentType="application/vnd.openxmlformats-officedocument.customXmlProperties+xml"/>
  <Override PartName="/customXml/item13.xml" ContentType="application/xml"/>
  <Override PartName="/customXml/itemProps13.xml" ContentType="application/vnd.openxmlformats-officedocument.customXmlProperties+xml"/>
  <Override PartName="/ppt/notesMasters/notesMaster11.xml" ContentType="application/vnd.openxmlformats-officedocument.presentationml.notesMaster+xml"/>
  <Override PartName="/ppt/theme/theme22.xml" ContentType="application/vnd.openxmlformats-officedocument.theme+xml"/>
  <Override PartName="/ppt/tableStyles.xml" ContentType="application/vnd.openxmlformats-officedocument.presentationml.tableStyles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Masters/slideMaster11.xml" ContentType="application/vnd.openxmlformats-officedocument.presentationml.slideMaster+xml"/>
  <Override PartName="/ppt/theme/theme13.xml" ContentType="application/vnd.openxmlformats-officedocument.theme+xml"/>
  <Override PartName="/ppt/viewProps.xml" ContentType="application/vnd.openxmlformats-officedocument.presentationml.viewProps+xml"/>
  <Override PartName="/docProps/custom.xml" ContentType="application/vnd.openxmlformats-officedocument.custom-propertie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Relationship Type="http://schemas.openxmlformats.org/officeDocument/2006/relationships/custom-properties" Target="/docProps/custom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0058400" cy="15544800"/>
  <p:notesSz cx="9296400" cy="14782800"/>
  <p:defaultTextStyle>
    <a:defPPr rtl="0"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96" userDrawn="1">
          <p15:clr>
            <a:srgbClr val="A4A3A4"/>
          </p15:clr>
        </p15:guide>
        <p15:guide id="2" pos="3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725249-A015-4EB3-9341-E856295B2039}" v="2" dt="2023-03-28T14:39:16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598" autoAdjust="0"/>
  </p:normalViewPr>
  <p:slideViewPr>
    <p:cSldViewPr snapToGrid="0">
      <p:cViewPr varScale="1">
        <p:scale>
          <a:sx n="62" d="100"/>
          <a:sy n="62" d="100"/>
        </p:scale>
        <p:origin x="3798" y="90"/>
      </p:cViewPr>
      <p:guideLst>
        <p:guide orient="horz" pos="4896"/>
        <p:guide pos="378"/>
      </p:guideLst>
    </p:cSldViewPr>
  </p:slideViewPr>
  <p:outlineViewPr>
    <p:cViewPr>
      <p:scale>
        <a:sx n="33" d="100"/>
        <a:sy n="33" d="100"/>
      </p:scale>
      <p:origin x="0" y="-43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1590" y="114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presProps" Target="/ppt/presProps.xml" Id="rId8" /><Relationship Type="http://schemas.openxmlformats.org/officeDocument/2006/relationships/customXml" Target="/customXml/item3.xml" Id="rId3" /><Relationship Type="http://schemas.openxmlformats.org/officeDocument/2006/relationships/handoutMaster" Target="/ppt/handoutMasters/handoutMaster11.xml" Id="rId7" /><Relationship Type="http://schemas.microsoft.com/office/2015/10/relationships/revisionInfo" Target="/ppt/revisionInfo.xml" Id="rId12" /><Relationship Type="http://schemas.openxmlformats.org/officeDocument/2006/relationships/customXml" Target="/customXml/item22.xml" Id="rId2" /><Relationship Type="http://schemas.openxmlformats.org/officeDocument/2006/relationships/customXml" Target="/customXml/item13.xml" Id="rId1" /><Relationship Type="http://schemas.openxmlformats.org/officeDocument/2006/relationships/notesMaster" Target="/ppt/notesMasters/notesMaster11.xml" Id="rId6" /><Relationship Type="http://schemas.openxmlformats.org/officeDocument/2006/relationships/tableStyles" Target="/ppt/tableStyles.xml" Id="rId11" /><Relationship Type="http://schemas.openxmlformats.org/officeDocument/2006/relationships/slide" Target="/ppt/slides/slide11.xml" Id="rId5" /><Relationship Type="http://schemas.openxmlformats.org/officeDocument/2006/relationships/theme" Target="/ppt/theme/theme13.xml" Id="rId10" /><Relationship Type="http://schemas.openxmlformats.org/officeDocument/2006/relationships/slideMaster" Target="/ppt/slideMasters/slideMaster11.xml" Id="rId4" /><Relationship Type="http://schemas.openxmlformats.org/officeDocument/2006/relationships/viewProps" Target="/ppt/viewProps.xml" Id="rId9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1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884D89D9-1A29-4513-A77F-32C455B16B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0245598-B845-4604-B7A9-35E7E65586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5AC111E-145B-4621-9BBC-A4BAD2E5D7FE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2023/3/28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5528C37-BD0F-482F-B8C4-0D773CB71D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14041438"/>
            <a:ext cx="4029075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FB34854-4C6F-4A2C-AEC3-18A461BDF3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5738" y="14041438"/>
            <a:ext cx="4029075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A80C90F-8EAE-4389-84DA-19216AF2F2F9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8941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4656" userDrawn="1">
          <p15:clr>
            <a:srgbClr val="F26B43"/>
          </p15:clr>
        </p15:guide>
        <p15:guide id="2" pos="2928" userDrawn="1">
          <p15:clr>
            <a:srgbClr val="F26B43"/>
          </p15:clr>
        </p15:guide>
      </p15:sldGuideLst>
    </p:ext>
  </p:extLst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2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7413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89B38152-D480-4578-8D4C-5EBBDEBB990B}" type="datetime1">
              <a:rPr lang="zh-CN" altLang="en-US" noProof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2023/3/28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033713" y="1847850"/>
            <a:ext cx="3228975" cy="498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30275" y="7113588"/>
            <a:ext cx="7435850" cy="5821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4041438"/>
            <a:ext cx="4029075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265738" y="14041438"/>
            <a:ext cx="4029075" cy="7413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aseline="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CAB7233-ABC8-4158-BB2E-0FE6F7A74DD3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6224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 baseline="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4656" userDrawn="1">
          <p15:clr>
            <a:srgbClr val="F26B43"/>
          </p15:clr>
        </p15:guide>
        <p15:guide id="2" pos="2928" userDrawn="1">
          <p15:clr>
            <a:srgbClr val="F26B43"/>
          </p15:clr>
        </p15:guide>
      </p15:sldGuideLst>
    </p:ext>
  </p:extLst>
</p:notesMaster>
</file>

<file path=ppt/notesSlides/_rels/notesSlide11.xml.rels>&#65279;<?xml version="1.0" encoding="utf-8"?><Relationships xmlns="http://schemas.openxmlformats.org/package/2006/relationships"><Relationship Type="http://schemas.openxmlformats.org/officeDocument/2006/relationships/slide" Target="/ppt/slides/slide11.xml" Id="rId2" /><Relationship Type="http://schemas.openxmlformats.org/officeDocument/2006/relationships/notesMaster" Target="/ppt/notesMasters/notesMaster11.xml" Id="rId1" /></Relationship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3CAB7233-ABC8-4158-BB2E-0FE6F7A74DD3}" type="slidenum">
              <a:rPr lang="en-US" altLang="zh-CN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5726887"/>
      </p:ext>
    </p:extLst>
  </p:cSld>
  <p:clrMapOvr>
    <a:masterClrMapping/>
  </p:clrMapOvr>
</p:note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CCC79FB-EB27-4344-B8A0-83396477E2FE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68275" y="171450"/>
            <a:ext cx="4014788" cy="482180"/>
          </a:xfrm>
        </p:spPr>
        <p:txBody>
          <a:bodyPr rtlCol="0" anchor="t">
            <a:norm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buNone/>
              <a:defRPr lang="en-US" sz="1800" kern="1200" baseline="0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rtl="0"/>
            <a:r>
              <a:rPr lang="zh-CN" altLang="en-US" noProof="0" dirty="0"/>
              <a:t>纸杯蛋糕装饰</a:t>
            </a:r>
          </a:p>
        </p:txBody>
      </p:sp>
      <p:sp>
        <p:nvSpPr>
          <p:cNvPr id="19" name="椭圆形 18">
            <a:extLst>
              <a:ext uri="{FF2B5EF4-FFF2-40B4-BE49-F238E27FC236}">
                <a16:creationId xmlns:a16="http://schemas.microsoft.com/office/drawing/2014/main" id="{45DCE1E5-A5A6-48B7-9087-D6BE04DBA6B9}"/>
              </a:ext>
            </a:extLst>
          </p:cNvPr>
          <p:cNvSpPr/>
          <p:nvPr userDrawn="1"/>
        </p:nvSpPr>
        <p:spPr>
          <a:xfrm>
            <a:off x="436087" y="1074333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椭圆形 19">
            <a:extLst>
              <a:ext uri="{FF2B5EF4-FFF2-40B4-BE49-F238E27FC236}">
                <a16:creationId xmlns:a16="http://schemas.microsoft.com/office/drawing/2014/main" id="{22654560-7223-4FBC-8FC9-3D8F6E56B9F7}"/>
              </a:ext>
            </a:extLst>
          </p:cNvPr>
          <p:cNvSpPr/>
          <p:nvPr userDrawn="1"/>
        </p:nvSpPr>
        <p:spPr>
          <a:xfrm>
            <a:off x="2916051" y="1074333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" name="椭圆形 20">
            <a:extLst>
              <a:ext uri="{FF2B5EF4-FFF2-40B4-BE49-F238E27FC236}">
                <a16:creationId xmlns:a16="http://schemas.microsoft.com/office/drawing/2014/main" id="{D0F99AE5-45F2-4484-8248-B39138A15373}"/>
              </a:ext>
            </a:extLst>
          </p:cNvPr>
          <p:cNvSpPr/>
          <p:nvPr userDrawn="1"/>
        </p:nvSpPr>
        <p:spPr>
          <a:xfrm>
            <a:off x="5396015" y="1074333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椭圆形 21">
            <a:extLst>
              <a:ext uri="{FF2B5EF4-FFF2-40B4-BE49-F238E27FC236}">
                <a16:creationId xmlns:a16="http://schemas.microsoft.com/office/drawing/2014/main" id="{9D9BCBEA-5CA9-4F70-BC25-C7A72A7F689D}"/>
              </a:ext>
            </a:extLst>
          </p:cNvPr>
          <p:cNvSpPr/>
          <p:nvPr userDrawn="1"/>
        </p:nvSpPr>
        <p:spPr>
          <a:xfrm>
            <a:off x="7875979" y="1074333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" name="椭圆形 22">
            <a:extLst>
              <a:ext uri="{FF2B5EF4-FFF2-40B4-BE49-F238E27FC236}">
                <a16:creationId xmlns:a16="http://schemas.microsoft.com/office/drawing/2014/main" id="{28D43837-F5E7-4A2A-8ED0-1146FD325821}"/>
              </a:ext>
            </a:extLst>
          </p:cNvPr>
          <p:cNvSpPr/>
          <p:nvPr userDrawn="1"/>
        </p:nvSpPr>
        <p:spPr>
          <a:xfrm>
            <a:off x="436087" y="3388042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4" name="椭圆形 23">
            <a:extLst>
              <a:ext uri="{FF2B5EF4-FFF2-40B4-BE49-F238E27FC236}">
                <a16:creationId xmlns:a16="http://schemas.microsoft.com/office/drawing/2014/main" id="{A467285F-17C0-4D4E-976C-F6B09F842F6B}"/>
              </a:ext>
            </a:extLst>
          </p:cNvPr>
          <p:cNvSpPr/>
          <p:nvPr userDrawn="1"/>
        </p:nvSpPr>
        <p:spPr>
          <a:xfrm>
            <a:off x="2916051" y="3388042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5" name="椭圆形 24">
            <a:extLst>
              <a:ext uri="{FF2B5EF4-FFF2-40B4-BE49-F238E27FC236}">
                <a16:creationId xmlns:a16="http://schemas.microsoft.com/office/drawing/2014/main" id="{CA4EDDD4-608B-401A-8562-9B89265DC54C}"/>
              </a:ext>
            </a:extLst>
          </p:cNvPr>
          <p:cNvSpPr/>
          <p:nvPr userDrawn="1"/>
        </p:nvSpPr>
        <p:spPr>
          <a:xfrm>
            <a:off x="5396015" y="3388042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6" name="椭圆形 25">
            <a:extLst>
              <a:ext uri="{FF2B5EF4-FFF2-40B4-BE49-F238E27FC236}">
                <a16:creationId xmlns:a16="http://schemas.microsoft.com/office/drawing/2014/main" id="{E8174112-B05C-4E63-A739-E374698332AC}"/>
              </a:ext>
            </a:extLst>
          </p:cNvPr>
          <p:cNvSpPr/>
          <p:nvPr userDrawn="1"/>
        </p:nvSpPr>
        <p:spPr>
          <a:xfrm>
            <a:off x="7875979" y="3388042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" name="椭圆形 26">
            <a:extLst>
              <a:ext uri="{FF2B5EF4-FFF2-40B4-BE49-F238E27FC236}">
                <a16:creationId xmlns:a16="http://schemas.microsoft.com/office/drawing/2014/main" id="{9EBF20B8-E428-45DA-B44A-BDCAE98A1D58}"/>
              </a:ext>
            </a:extLst>
          </p:cNvPr>
          <p:cNvSpPr/>
          <p:nvPr userDrawn="1"/>
        </p:nvSpPr>
        <p:spPr>
          <a:xfrm>
            <a:off x="436087" y="5701751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8" name="椭圆形 27">
            <a:extLst>
              <a:ext uri="{FF2B5EF4-FFF2-40B4-BE49-F238E27FC236}">
                <a16:creationId xmlns:a16="http://schemas.microsoft.com/office/drawing/2014/main" id="{AA68ADE5-32E1-4585-9E10-EBC88E082DEF}"/>
              </a:ext>
            </a:extLst>
          </p:cNvPr>
          <p:cNvSpPr/>
          <p:nvPr userDrawn="1"/>
        </p:nvSpPr>
        <p:spPr>
          <a:xfrm>
            <a:off x="2916051" y="5701751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" name="椭圆形 28">
            <a:extLst>
              <a:ext uri="{FF2B5EF4-FFF2-40B4-BE49-F238E27FC236}">
                <a16:creationId xmlns:a16="http://schemas.microsoft.com/office/drawing/2014/main" id="{CCC31139-FB11-4E03-99EA-D40259B0E4B7}"/>
              </a:ext>
            </a:extLst>
          </p:cNvPr>
          <p:cNvSpPr/>
          <p:nvPr userDrawn="1"/>
        </p:nvSpPr>
        <p:spPr>
          <a:xfrm>
            <a:off x="5396015" y="5701751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" name="椭圆形 29">
            <a:extLst>
              <a:ext uri="{FF2B5EF4-FFF2-40B4-BE49-F238E27FC236}">
                <a16:creationId xmlns:a16="http://schemas.microsoft.com/office/drawing/2014/main" id="{B8E8F922-6864-4391-B373-A40AD9C04593}"/>
              </a:ext>
            </a:extLst>
          </p:cNvPr>
          <p:cNvSpPr/>
          <p:nvPr userDrawn="1"/>
        </p:nvSpPr>
        <p:spPr>
          <a:xfrm>
            <a:off x="7875979" y="5701751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1" name="椭圆形 30">
            <a:extLst>
              <a:ext uri="{FF2B5EF4-FFF2-40B4-BE49-F238E27FC236}">
                <a16:creationId xmlns:a16="http://schemas.microsoft.com/office/drawing/2014/main" id="{EA336EF8-8AB9-4C98-9A01-09918A73930C}"/>
              </a:ext>
            </a:extLst>
          </p:cNvPr>
          <p:cNvSpPr/>
          <p:nvPr userDrawn="1"/>
        </p:nvSpPr>
        <p:spPr>
          <a:xfrm>
            <a:off x="436087" y="8015460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2" name="椭圆形 31">
            <a:extLst>
              <a:ext uri="{FF2B5EF4-FFF2-40B4-BE49-F238E27FC236}">
                <a16:creationId xmlns:a16="http://schemas.microsoft.com/office/drawing/2014/main" id="{78A21AAC-64CF-4231-826E-887C04184D5D}"/>
              </a:ext>
            </a:extLst>
          </p:cNvPr>
          <p:cNvSpPr/>
          <p:nvPr userDrawn="1"/>
        </p:nvSpPr>
        <p:spPr>
          <a:xfrm>
            <a:off x="2916051" y="8015460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3" name="椭圆形 32">
            <a:extLst>
              <a:ext uri="{FF2B5EF4-FFF2-40B4-BE49-F238E27FC236}">
                <a16:creationId xmlns:a16="http://schemas.microsoft.com/office/drawing/2014/main" id="{40955C70-FB6F-433C-BB2F-66EB622368E1}"/>
              </a:ext>
            </a:extLst>
          </p:cNvPr>
          <p:cNvSpPr/>
          <p:nvPr userDrawn="1"/>
        </p:nvSpPr>
        <p:spPr>
          <a:xfrm>
            <a:off x="5396015" y="8015460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4" name="椭圆形 33">
            <a:extLst>
              <a:ext uri="{FF2B5EF4-FFF2-40B4-BE49-F238E27FC236}">
                <a16:creationId xmlns:a16="http://schemas.microsoft.com/office/drawing/2014/main" id="{CC46A967-93C2-425C-89B1-5C54EA811D44}"/>
              </a:ext>
            </a:extLst>
          </p:cNvPr>
          <p:cNvSpPr/>
          <p:nvPr userDrawn="1"/>
        </p:nvSpPr>
        <p:spPr>
          <a:xfrm>
            <a:off x="7875979" y="8015460"/>
            <a:ext cx="1828800" cy="1828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5" name="椭圆形 34">
            <a:extLst>
              <a:ext uri="{FF2B5EF4-FFF2-40B4-BE49-F238E27FC236}">
                <a16:creationId xmlns:a16="http://schemas.microsoft.com/office/drawing/2014/main" id="{3B13D428-A77E-417F-A8E3-EB32BDAFEB41}"/>
              </a:ext>
            </a:extLst>
          </p:cNvPr>
          <p:cNvSpPr/>
          <p:nvPr userDrawn="1"/>
        </p:nvSpPr>
        <p:spPr>
          <a:xfrm>
            <a:off x="436087" y="10329169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6" name="椭圆形 35">
            <a:extLst>
              <a:ext uri="{FF2B5EF4-FFF2-40B4-BE49-F238E27FC236}">
                <a16:creationId xmlns:a16="http://schemas.microsoft.com/office/drawing/2014/main" id="{9F0381D8-F526-4826-92F3-F5B48BEAB84B}"/>
              </a:ext>
            </a:extLst>
          </p:cNvPr>
          <p:cNvSpPr/>
          <p:nvPr userDrawn="1"/>
        </p:nvSpPr>
        <p:spPr>
          <a:xfrm>
            <a:off x="2916051" y="10329169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7" name="椭圆形 36">
            <a:extLst>
              <a:ext uri="{FF2B5EF4-FFF2-40B4-BE49-F238E27FC236}">
                <a16:creationId xmlns:a16="http://schemas.microsoft.com/office/drawing/2014/main" id="{97F6FC0B-2F97-4402-89AB-6F395914360F}"/>
              </a:ext>
            </a:extLst>
          </p:cNvPr>
          <p:cNvSpPr/>
          <p:nvPr userDrawn="1"/>
        </p:nvSpPr>
        <p:spPr>
          <a:xfrm>
            <a:off x="5396015" y="10329169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8" name="椭圆形 37">
            <a:extLst>
              <a:ext uri="{FF2B5EF4-FFF2-40B4-BE49-F238E27FC236}">
                <a16:creationId xmlns:a16="http://schemas.microsoft.com/office/drawing/2014/main" id="{CCB2834B-3EF6-46EB-A387-DC75F9A427CC}"/>
              </a:ext>
            </a:extLst>
          </p:cNvPr>
          <p:cNvSpPr/>
          <p:nvPr userDrawn="1"/>
        </p:nvSpPr>
        <p:spPr>
          <a:xfrm>
            <a:off x="7875979" y="10329169"/>
            <a:ext cx="1828800" cy="18288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9" name="椭圆形 38">
            <a:extLst>
              <a:ext uri="{FF2B5EF4-FFF2-40B4-BE49-F238E27FC236}">
                <a16:creationId xmlns:a16="http://schemas.microsoft.com/office/drawing/2014/main" id="{F16DDA48-AE90-4863-BF02-7087B250D987}"/>
              </a:ext>
            </a:extLst>
          </p:cNvPr>
          <p:cNvSpPr/>
          <p:nvPr userDrawn="1"/>
        </p:nvSpPr>
        <p:spPr>
          <a:xfrm>
            <a:off x="436087" y="12642878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0" name="椭圆形 39">
            <a:extLst>
              <a:ext uri="{FF2B5EF4-FFF2-40B4-BE49-F238E27FC236}">
                <a16:creationId xmlns:a16="http://schemas.microsoft.com/office/drawing/2014/main" id="{F40FBF94-266C-4893-812F-25340BA8EE78}"/>
              </a:ext>
            </a:extLst>
          </p:cNvPr>
          <p:cNvSpPr/>
          <p:nvPr userDrawn="1"/>
        </p:nvSpPr>
        <p:spPr>
          <a:xfrm>
            <a:off x="2916051" y="12642878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1" name="椭圆形 40">
            <a:extLst>
              <a:ext uri="{FF2B5EF4-FFF2-40B4-BE49-F238E27FC236}">
                <a16:creationId xmlns:a16="http://schemas.microsoft.com/office/drawing/2014/main" id="{3948164E-280A-4265-A1F9-3573B05B272E}"/>
              </a:ext>
            </a:extLst>
          </p:cNvPr>
          <p:cNvSpPr/>
          <p:nvPr userDrawn="1"/>
        </p:nvSpPr>
        <p:spPr>
          <a:xfrm>
            <a:off x="5396015" y="12642878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2" name="椭圆形 41">
            <a:extLst>
              <a:ext uri="{FF2B5EF4-FFF2-40B4-BE49-F238E27FC236}">
                <a16:creationId xmlns:a16="http://schemas.microsoft.com/office/drawing/2014/main" id="{CB043838-5C8A-4420-A569-32DE34061EDB}"/>
              </a:ext>
            </a:extLst>
          </p:cNvPr>
          <p:cNvSpPr/>
          <p:nvPr userDrawn="1"/>
        </p:nvSpPr>
        <p:spPr>
          <a:xfrm>
            <a:off x="7875979" y="12642878"/>
            <a:ext cx="1828800" cy="18288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7" name="图片占位符 3">
            <a:extLst>
              <a:ext uri="{FF2B5EF4-FFF2-40B4-BE49-F238E27FC236}">
                <a16:creationId xmlns:a16="http://schemas.microsoft.com/office/drawing/2014/main" id="{BA86EC56-59F5-4597-8132-8AC7C0521EE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84287" y="1522533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68" name="图片占位符 3">
            <a:extLst>
              <a:ext uri="{FF2B5EF4-FFF2-40B4-BE49-F238E27FC236}">
                <a16:creationId xmlns:a16="http://schemas.microsoft.com/office/drawing/2014/main" id="{1C81D9AC-5378-41FD-99AE-6F6AA14B2D7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3364251" y="1522533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69" name="图片占位符 3">
            <a:extLst>
              <a:ext uri="{FF2B5EF4-FFF2-40B4-BE49-F238E27FC236}">
                <a16:creationId xmlns:a16="http://schemas.microsoft.com/office/drawing/2014/main" id="{4AF78647-DBF2-492D-A7FA-5946473094F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44215" y="1522533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0" name="图片占位符 3">
            <a:extLst>
              <a:ext uri="{FF2B5EF4-FFF2-40B4-BE49-F238E27FC236}">
                <a16:creationId xmlns:a16="http://schemas.microsoft.com/office/drawing/2014/main" id="{3ABA461E-4165-42B4-B643-811AD39D366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24179" y="1522533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1" name="图片占位符 3">
            <a:extLst>
              <a:ext uri="{FF2B5EF4-FFF2-40B4-BE49-F238E27FC236}">
                <a16:creationId xmlns:a16="http://schemas.microsoft.com/office/drawing/2014/main" id="{D77000A8-63D0-4BE7-B72A-5BCCFDC5421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84287" y="3836242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2" name="图片占位符 3">
            <a:extLst>
              <a:ext uri="{FF2B5EF4-FFF2-40B4-BE49-F238E27FC236}">
                <a16:creationId xmlns:a16="http://schemas.microsoft.com/office/drawing/2014/main" id="{20592B76-351C-40E0-BB1E-1CDA2A0CC982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3364251" y="3836242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3" name="图片占位符 3">
            <a:extLst>
              <a:ext uri="{FF2B5EF4-FFF2-40B4-BE49-F238E27FC236}">
                <a16:creationId xmlns:a16="http://schemas.microsoft.com/office/drawing/2014/main" id="{BE216F42-E78C-4119-8B4F-DB5AAD4F7400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844215" y="3836242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4" name="图片占位符 3">
            <a:extLst>
              <a:ext uri="{FF2B5EF4-FFF2-40B4-BE49-F238E27FC236}">
                <a16:creationId xmlns:a16="http://schemas.microsoft.com/office/drawing/2014/main" id="{9427E4AF-27EB-48E3-9A5E-F40BA515BD48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8324179" y="3836242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5" name="图片占位符 3">
            <a:extLst>
              <a:ext uri="{FF2B5EF4-FFF2-40B4-BE49-F238E27FC236}">
                <a16:creationId xmlns:a16="http://schemas.microsoft.com/office/drawing/2014/main" id="{CCC06A0A-6FBE-43A3-A744-FC81352E622D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84287" y="6149951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6" name="图片占位符 3">
            <a:extLst>
              <a:ext uri="{FF2B5EF4-FFF2-40B4-BE49-F238E27FC236}">
                <a16:creationId xmlns:a16="http://schemas.microsoft.com/office/drawing/2014/main" id="{D57C5147-9931-46E5-8DD0-7676B926D65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364251" y="6149951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7" name="图片占位符 3">
            <a:extLst>
              <a:ext uri="{FF2B5EF4-FFF2-40B4-BE49-F238E27FC236}">
                <a16:creationId xmlns:a16="http://schemas.microsoft.com/office/drawing/2014/main" id="{E4C277A5-EF21-435F-B9AF-9254D5E2A7E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5844215" y="6149951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78" name="图片占位符 3">
            <a:extLst>
              <a:ext uri="{FF2B5EF4-FFF2-40B4-BE49-F238E27FC236}">
                <a16:creationId xmlns:a16="http://schemas.microsoft.com/office/drawing/2014/main" id="{33494A06-3AD6-4227-A60A-40552C3BEDF9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324179" y="6149951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84" name="图片占位符 3">
            <a:extLst>
              <a:ext uri="{FF2B5EF4-FFF2-40B4-BE49-F238E27FC236}">
                <a16:creationId xmlns:a16="http://schemas.microsoft.com/office/drawing/2014/main" id="{145909C5-A79B-4EF3-8B37-BC4543BCB355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84287" y="8463660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85" name="图片占位符 3">
            <a:extLst>
              <a:ext uri="{FF2B5EF4-FFF2-40B4-BE49-F238E27FC236}">
                <a16:creationId xmlns:a16="http://schemas.microsoft.com/office/drawing/2014/main" id="{718F8BE2-FEAE-4615-9764-AF6B24FB68D4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64251" y="8463660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86" name="图片占位符 3">
            <a:extLst>
              <a:ext uri="{FF2B5EF4-FFF2-40B4-BE49-F238E27FC236}">
                <a16:creationId xmlns:a16="http://schemas.microsoft.com/office/drawing/2014/main" id="{1431F2C7-C48F-4B60-915F-5F7D1F7B3139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844215" y="8463660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87" name="图片占位符 3">
            <a:extLst>
              <a:ext uri="{FF2B5EF4-FFF2-40B4-BE49-F238E27FC236}">
                <a16:creationId xmlns:a16="http://schemas.microsoft.com/office/drawing/2014/main" id="{94E4314F-2CB0-4BCA-8F82-A32E6D5E38CE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324179" y="8463660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88" name="图片占位符 3">
            <a:extLst>
              <a:ext uri="{FF2B5EF4-FFF2-40B4-BE49-F238E27FC236}">
                <a16:creationId xmlns:a16="http://schemas.microsoft.com/office/drawing/2014/main" id="{6A3A8213-6DF4-4B6D-A916-3AA723BBC3FF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84287" y="10777369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89" name="图片占位符 3">
            <a:extLst>
              <a:ext uri="{FF2B5EF4-FFF2-40B4-BE49-F238E27FC236}">
                <a16:creationId xmlns:a16="http://schemas.microsoft.com/office/drawing/2014/main" id="{96A9EA01-433D-41FB-8E8B-33ADEE1D5865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364251" y="10777369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90" name="图片占位符 3">
            <a:extLst>
              <a:ext uri="{FF2B5EF4-FFF2-40B4-BE49-F238E27FC236}">
                <a16:creationId xmlns:a16="http://schemas.microsoft.com/office/drawing/2014/main" id="{6947E505-C1B9-492B-A3CE-7128D1A658C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844215" y="10777369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91" name="图片占位符 3">
            <a:extLst>
              <a:ext uri="{FF2B5EF4-FFF2-40B4-BE49-F238E27FC236}">
                <a16:creationId xmlns:a16="http://schemas.microsoft.com/office/drawing/2014/main" id="{1D1E4407-66B2-41A5-B5D4-A39B0E827CF2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8324179" y="10777369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92" name="图片占位符 3">
            <a:extLst>
              <a:ext uri="{FF2B5EF4-FFF2-40B4-BE49-F238E27FC236}">
                <a16:creationId xmlns:a16="http://schemas.microsoft.com/office/drawing/2014/main" id="{B49D327B-83ED-4B02-B597-BB4179AA4D67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884287" y="13091078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93" name="图片占位符 3">
            <a:extLst>
              <a:ext uri="{FF2B5EF4-FFF2-40B4-BE49-F238E27FC236}">
                <a16:creationId xmlns:a16="http://schemas.microsoft.com/office/drawing/2014/main" id="{DF0B1DE6-B7BE-4A40-9A65-F81A036DB5F0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3364251" y="13091078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94" name="图片占位符 3">
            <a:extLst>
              <a:ext uri="{FF2B5EF4-FFF2-40B4-BE49-F238E27FC236}">
                <a16:creationId xmlns:a16="http://schemas.microsoft.com/office/drawing/2014/main" id="{53D743B9-A7BE-425C-88D5-85A4253C49AD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5844215" y="13091078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95" name="图片占位符 3">
            <a:extLst>
              <a:ext uri="{FF2B5EF4-FFF2-40B4-BE49-F238E27FC236}">
                <a16:creationId xmlns:a16="http://schemas.microsoft.com/office/drawing/2014/main" id="{05FFB952-600B-4068-9192-64F08FED56C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324179" y="13091078"/>
            <a:ext cx="932400" cy="93240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0" dirty="0"/>
              <a:t>单击图标以添加图片</a:t>
            </a:r>
          </a:p>
        </p:txBody>
      </p:sp>
      <p:sp>
        <p:nvSpPr>
          <p:cNvPr id="51" name="椭圆形 50">
            <a:extLst>
              <a:ext uri="{FF2B5EF4-FFF2-40B4-BE49-F238E27FC236}">
                <a16:creationId xmlns:a16="http://schemas.microsoft.com/office/drawing/2014/main" id="{ED13C2BA-8522-490F-8D3C-8C330BF00156}"/>
              </a:ext>
            </a:extLst>
          </p:cNvPr>
          <p:cNvSpPr/>
          <p:nvPr userDrawn="1"/>
        </p:nvSpPr>
        <p:spPr>
          <a:xfrm>
            <a:off x="533507" y="1171755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2" name="椭圆形 51">
            <a:extLst>
              <a:ext uri="{FF2B5EF4-FFF2-40B4-BE49-F238E27FC236}">
                <a16:creationId xmlns:a16="http://schemas.microsoft.com/office/drawing/2014/main" id="{2365BCD3-22AE-463D-836D-2184106BB1BB}"/>
              </a:ext>
            </a:extLst>
          </p:cNvPr>
          <p:cNvSpPr/>
          <p:nvPr userDrawn="1"/>
        </p:nvSpPr>
        <p:spPr>
          <a:xfrm>
            <a:off x="3013471" y="1171755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3" name="椭圆形 52">
            <a:extLst>
              <a:ext uri="{FF2B5EF4-FFF2-40B4-BE49-F238E27FC236}">
                <a16:creationId xmlns:a16="http://schemas.microsoft.com/office/drawing/2014/main" id="{773646A7-50D6-4CCB-B881-6675F3219F05}"/>
              </a:ext>
            </a:extLst>
          </p:cNvPr>
          <p:cNvSpPr/>
          <p:nvPr userDrawn="1"/>
        </p:nvSpPr>
        <p:spPr>
          <a:xfrm>
            <a:off x="5493435" y="1171755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4" name="椭圆形 53">
            <a:extLst>
              <a:ext uri="{FF2B5EF4-FFF2-40B4-BE49-F238E27FC236}">
                <a16:creationId xmlns:a16="http://schemas.microsoft.com/office/drawing/2014/main" id="{24264517-8D1C-4AC7-8BFF-931E0EE01064}"/>
              </a:ext>
            </a:extLst>
          </p:cNvPr>
          <p:cNvSpPr/>
          <p:nvPr userDrawn="1"/>
        </p:nvSpPr>
        <p:spPr>
          <a:xfrm>
            <a:off x="7973399" y="1171755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5" name="椭圆形 54">
            <a:extLst>
              <a:ext uri="{FF2B5EF4-FFF2-40B4-BE49-F238E27FC236}">
                <a16:creationId xmlns:a16="http://schemas.microsoft.com/office/drawing/2014/main" id="{785AFDB9-8B5F-480E-AB3C-1DDA784D62AC}"/>
              </a:ext>
            </a:extLst>
          </p:cNvPr>
          <p:cNvSpPr/>
          <p:nvPr userDrawn="1"/>
        </p:nvSpPr>
        <p:spPr>
          <a:xfrm>
            <a:off x="533507" y="3485464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6" name="椭圆形 55">
            <a:extLst>
              <a:ext uri="{FF2B5EF4-FFF2-40B4-BE49-F238E27FC236}">
                <a16:creationId xmlns:a16="http://schemas.microsoft.com/office/drawing/2014/main" id="{E5E2FC18-D36D-4A4C-8141-7308A1C32FB9}"/>
              </a:ext>
            </a:extLst>
          </p:cNvPr>
          <p:cNvSpPr/>
          <p:nvPr userDrawn="1"/>
        </p:nvSpPr>
        <p:spPr>
          <a:xfrm>
            <a:off x="3013471" y="3485464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7" name="椭圆形 56">
            <a:extLst>
              <a:ext uri="{FF2B5EF4-FFF2-40B4-BE49-F238E27FC236}">
                <a16:creationId xmlns:a16="http://schemas.microsoft.com/office/drawing/2014/main" id="{8A989C70-2006-4219-9220-2FC19E6ADFE9}"/>
              </a:ext>
            </a:extLst>
          </p:cNvPr>
          <p:cNvSpPr/>
          <p:nvPr userDrawn="1"/>
        </p:nvSpPr>
        <p:spPr>
          <a:xfrm>
            <a:off x="5493435" y="3485464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8" name="椭圆形 57">
            <a:extLst>
              <a:ext uri="{FF2B5EF4-FFF2-40B4-BE49-F238E27FC236}">
                <a16:creationId xmlns:a16="http://schemas.microsoft.com/office/drawing/2014/main" id="{95129E59-9E9D-4478-B944-85E0C74CD030}"/>
              </a:ext>
            </a:extLst>
          </p:cNvPr>
          <p:cNvSpPr/>
          <p:nvPr userDrawn="1"/>
        </p:nvSpPr>
        <p:spPr>
          <a:xfrm>
            <a:off x="7973399" y="3485464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9" name="椭圆形 58">
            <a:extLst>
              <a:ext uri="{FF2B5EF4-FFF2-40B4-BE49-F238E27FC236}">
                <a16:creationId xmlns:a16="http://schemas.microsoft.com/office/drawing/2014/main" id="{4A9DE47B-F359-4F45-B895-2F498F14F5AC}"/>
              </a:ext>
            </a:extLst>
          </p:cNvPr>
          <p:cNvSpPr/>
          <p:nvPr userDrawn="1"/>
        </p:nvSpPr>
        <p:spPr>
          <a:xfrm>
            <a:off x="533507" y="5799173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0" name="椭圆形 59">
            <a:extLst>
              <a:ext uri="{FF2B5EF4-FFF2-40B4-BE49-F238E27FC236}">
                <a16:creationId xmlns:a16="http://schemas.microsoft.com/office/drawing/2014/main" id="{46D0E5D6-D383-445A-8180-94567121030D}"/>
              </a:ext>
            </a:extLst>
          </p:cNvPr>
          <p:cNvSpPr/>
          <p:nvPr userDrawn="1"/>
        </p:nvSpPr>
        <p:spPr>
          <a:xfrm>
            <a:off x="3013471" y="5799173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1" name="椭圆形 60">
            <a:extLst>
              <a:ext uri="{FF2B5EF4-FFF2-40B4-BE49-F238E27FC236}">
                <a16:creationId xmlns:a16="http://schemas.microsoft.com/office/drawing/2014/main" id="{B15A88FD-8137-4859-B6E0-ACBE9B9BDAD7}"/>
              </a:ext>
            </a:extLst>
          </p:cNvPr>
          <p:cNvSpPr/>
          <p:nvPr userDrawn="1"/>
        </p:nvSpPr>
        <p:spPr>
          <a:xfrm>
            <a:off x="5493435" y="5799173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2" name="椭圆形 61">
            <a:extLst>
              <a:ext uri="{FF2B5EF4-FFF2-40B4-BE49-F238E27FC236}">
                <a16:creationId xmlns:a16="http://schemas.microsoft.com/office/drawing/2014/main" id="{4F88B374-0AF2-4950-A923-755CD85BC0FC}"/>
              </a:ext>
            </a:extLst>
          </p:cNvPr>
          <p:cNvSpPr/>
          <p:nvPr userDrawn="1"/>
        </p:nvSpPr>
        <p:spPr>
          <a:xfrm>
            <a:off x="7973399" y="5799173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0" name="椭圆形 79">
            <a:extLst>
              <a:ext uri="{FF2B5EF4-FFF2-40B4-BE49-F238E27FC236}">
                <a16:creationId xmlns:a16="http://schemas.microsoft.com/office/drawing/2014/main" id="{0691F660-76AF-42FE-ABAA-F9DE22B15047}"/>
              </a:ext>
            </a:extLst>
          </p:cNvPr>
          <p:cNvSpPr/>
          <p:nvPr userDrawn="1"/>
        </p:nvSpPr>
        <p:spPr>
          <a:xfrm>
            <a:off x="533507" y="8112882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1" name="椭圆形 80">
            <a:extLst>
              <a:ext uri="{FF2B5EF4-FFF2-40B4-BE49-F238E27FC236}">
                <a16:creationId xmlns:a16="http://schemas.microsoft.com/office/drawing/2014/main" id="{F0C1130F-B6CF-48A7-BC8D-D0BD7492FBA1}"/>
              </a:ext>
            </a:extLst>
          </p:cNvPr>
          <p:cNvSpPr/>
          <p:nvPr userDrawn="1"/>
        </p:nvSpPr>
        <p:spPr>
          <a:xfrm>
            <a:off x="3013471" y="8112882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2" name="椭圆形 81">
            <a:extLst>
              <a:ext uri="{FF2B5EF4-FFF2-40B4-BE49-F238E27FC236}">
                <a16:creationId xmlns:a16="http://schemas.microsoft.com/office/drawing/2014/main" id="{B3FD2637-5AC6-4946-88AB-911A29CC36CE}"/>
              </a:ext>
            </a:extLst>
          </p:cNvPr>
          <p:cNvSpPr/>
          <p:nvPr userDrawn="1"/>
        </p:nvSpPr>
        <p:spPr>
          <a:xfrm>
            <a:off x="5493435" y="8112882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83" name="椭圆形 82">
            <a:extLst>
              <a:ext uri="{FF2B5EF4-FFF2-40B4-BE49-F238E27FC236}">
                <a16:creationId xmlns:a16="http://schemas.microsoft.com/office/drawing/2014/main" id="{10D0030A-762A-4FF5-8DE3-08957B4563F3}"/>
              </a:ext>
            </a:extLst>
          </p:cNvPr>
          <p:cNvSpPr/>
          <p:nvPr userDrawn="1"/>
        </p:nvSpPr>
        <p:spPr>
          <a:xfrm>
            <a:off x="7973399" y="8112882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6" name="椭圆形 95">
            <a:extLst>
              <a:ext uri="{FF2B5EF4-FFF2-40B4-BE49-F238E27FC236}">
                <a16:creationId xmlns:a16="http://schemas.microsoft.com/office/drawing/2014/main" id="{0BA04762-9640-4400-B892-BF916E1C9D4E}"/>
              </a:ext>
            </a:extLst>
          </p:cNvPr>
          <p:cNvSpPr/>
          <p:nvPr userDrawn="1"/>
        </p:nvSpPr>
        <p:spPr>
          <a:xfrm>
            <a:off x="533507" y="10426591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7" name="椭圆形 96">
            <a:extLst>
              <a:ext uri="{FF2B5EF4-FFF2-40B4-BE49-F238E27FC236}">
                <a16:creationId xmlns:a16="http://schemas.microsoft.com/office/drawing/2014/main" id="{F5C4814D-469C-4A11-BF3C-7F3D81A3B59E}"/>
              </a:ext>
            </a:extLst>
          </p:cNvPr>
          <p:cNvSpPr/>
          <p:nvPr userDrawn="1"/>
        </p:nvSpPr>
        <p:spPr>
          <a:xfrm>
            <a:off x="3013471" y="10426591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8" name="椭圆形 97">
            <a:extLst>
              <a:ext uri="{FF2B5EF4-FFF2-40B4-BE49-F238E27FC236}">
                <a16:creationId xmlns:a16="http://schemas.microsoft.com/office/drawing/2014/main" id="{F5CDC272-8F1B-4EE9-BCF7-82FFA3E348C7}"/>
              </a:ext>
            </a:extLst>
          </p:cNvPr>
          <p:cNvSpPr/>
          <p:nvPr userDrawn="1"/>
        </p:nvSpPr>
        <p:spPr>
          <a:xfrm>
            <a:off x="5493435" y="10426591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99" name="椭圆形 98">
            <a:extLst>
              <a:ext uri="{FF2B5EF4-FFF2-40B4-BE49-F238E27FC236}">
                <a16:creationId xmlns:a16="http://schemas.microsoft.com/office/drawing/2014/main" id="{4B0C323C-097E-4DFF-8497-A81CAB29074F}"/>
              </a:ext>
            </a:extLst>
          </p:cNvPr>
          <p:cNvSpPr/>
          <p:nvPr userDrawn="1"/>
        </p:nvSpPr>
        <p:spPr>
          <a:xfrm>
            <a:off x="7973399" y="10426591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0" name="椭圆形 99">
            <a:extLst>
              <a:ext uri="{FF2B5EF4-FFF2-40B4-BE49-F238E27FC236}">
                <a16:creationId xmlns:a16="http://schemas.microsoft.com/office/drawing/2014/main" id="{923B2DFB-86DE-4DD4-88A8-116E7999B334}"/>
              </a:ext>
            </a:extLst>
          </p:cNvPr>
          <p:cNvSpPr/>
          <p:nvPr userDrawn="1"/>
        </p:nvSpPr>
        <p:spPr>
          <a:xfrm>
            <a:off x="533507" y="12740300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1" name="椭圆形 100">
            <a:extLst>
              <a:ext uri="{FF2B5EF4-FFF2-40B4-BE49-F238E27FC236}">
                <a16:creationId xmlns:a16="http://schemas.microsoft.com/office/drawing/2014/main" id="{1DCAFFB8-455C-413E-8C90-71E4E2C558A9}"/>
              </a:ext>
            </a:extLst>
          </p:cNvPr>
          <p:cNvSpPr/>
          <p:nvPr userDrawn="1"/>
        </p:nvSpPr>
        <p:spPr>
          <a:xfrm>
            <a:off x="3013471" y="12740300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2" name="椭圆形 101">
            <a:extLst>
              <a:ext uri="{FF2B5EF4-FFF2-40B4-BE49-F238E27FC236}">
                <a16:creationId xmlns:a16="http://schemas.microsoft.com/office/drawing/2014/main" id="{3F290FD2-FF4F-4A1C-823B-14B1009B70BE}"/>
              </a:ext>
            </a:extLst>
          </p:cNvPr>
          <p:cNvSpPr/>
          <p:nvPr userDrawn="1"/>
        </p:nvSpPr>
        <p:spPr>
          <a:xfrm>
            <a:off x="5493435" y="12740300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03" name="椭圆形 102">
            <a:extLst>
              <a:ext uri="{FF2B5EF4-FFF2-40B4-BE49-F238E27FC236}">
                <a16:creationId xmlns:a16="http://schemas.microsoft.com/office/drawing/2014/main" id="{23EDE7E1-A41D-4175-9929-E909784C2C61}"/>
              </a:ext>
            </a:extLst>
          </p:cNvPr>
          <p:cNvSpPr/>
          <p:nvPr userDrawn="1"/>
        </p:nvSpPr>
        <p:spPr>
          <a:xfrm>
            <a:off x="7973399" y="12740300"/>
            <a:ext cx="1633960" cy="1633956"/>
          </a:xfrm>
          <a:prstGeom prst="ellipse">
            <a:avLst/>
          </a:prstGeom>
          <a:noFill/>
          <a:ln w="9525"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zh-CN" altLang="en-US" baseline="0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9" name="标题 3">
            <a:extLst>
              <a:ext uri="{FF2B5EF4-FFF2-40B4-BE49-F238E27FC236}">
                <a16:creationId xmlns:a16="http://schemas.microsoft.com/office/drawing/2014/main" id="{6BFF751E-03E8-4ACB-9179-5BD4BFC79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195773"/>
            <a:ext cx="7863840" cy="457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1800" baseline="0">
                <a:solidFill>
                  <a:schemeClr val="accent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cs"/>
              </a:defRPr>
            </a:lvl1pPr>
          </a:lstStyle>
          <a:p>
            <a:pPr marL="0" lvl="0" indent="0" defTabSz="457200" rtl="0">
              <a:spcBef>
                <a:spcPts val="1100"/>
              </a:spcBef>
              <a:buFont typeface="Arial" panose="020B0604020202020204" pitchFamily="34" charset="0"/>
            </a:pPr>
            <a:r>
              <a:rPr lang="zh-CN" altLang="en-US" noProof="0" dirty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92865189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theme" Target="/ppt/theme/theme13.xml" Id="rId2" /><Relationship Type="http://schemas.openxmlformats.org/officeDocument/2006/relationships/slideLayout" Target="/ppt/slideLayouts/slideLayout11.xml" Id="rId1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91515" y="827620"/>
            <a:ext cx="8675370" cy="30046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91515" y="4138083"/>
            <a:ext cx="8675370" cy="9863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9151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AB21AAB-7CF7-4697-B41A-47C682DE3303}" type="datetime1">
              <a:rPr lang="zh-CN" altLang="en-US" noProof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2023/3/28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31845" y="14407730"/>
            <a:ext cx="339471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103745" y="14407730"/>
            <a:ext cx="2263140" cy="8276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49C1287-4097-400D-BAEB-6E483A831468}" type="slidenum">
              <a:rPr lang="en-US" altLang="zh-CN" noProof="0" smtClean="0"/>
              <a:pPr/>
              <a:t>‹#›</a:t>
            </a:fld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806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hf sldNum="0" hdr="0" ftr="0" dt="0"/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b="1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 baseline="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96" userDrawn="1">
          <p15:clr>
            <a:srgbClr val="F26B43"/>
          </p15:clr>
        </p15:guide>
        <p15:guide id="2" pos="3168" userDrawn="1">
          <p15:clr>
            <a:srgbClr val="F26B43"/>
          </p15:clr>
        </p15:guide>
      </p15:sldGuideLst>
    </p:ext>
  </p:extLst>
</p:sldMaster>
</file>

<file path=ppt/slides/_rels/slide11.xml.rels>&#65279;<?xml version="1.0" encoding="utf-8"?><Relationships xmlns="http://schemas.openxmlformats.org/package/2006/relationships"><Relationship Type="http://schemas.openxmlformats.org/officeDocument/2006/relationships/image" Target="/ppt/media/image6.svg" Id="rId8" /><Relationship Type="http://schemas.openxmlformats.org/officeDocument/2006/relationships/image" Target="/ppt/media/image11.png" Id="rId13" /><Relationship Type="http://schemas.openxmlformats.org/officeDocument/2006/relationships/image" Target="/ppt/media/image162.svg" Id="rId18" /><Relationship Type="http://schemas.openxmlformats.org/officeDocument/2006/relationships/image" Target="/ppt/media/image12.png" Id="rId3" /><Relationship Type="http://schemas.openxmlformats.org/officeDocument/2006/relationships/image" Target="/ppt/media/image53.png" Id="rId7" /><Relationship Type="http://schemas.openxmlformats.org/officeDocument/2006/relationships/image" Target="/ppt/media/image103.svg" Id="rId12" /><Relationship Type="http://schemas.openxmlformats.org/officeDocument/2006/relationships/image" Target="/ppt/media/image154.png" Id="rId17" /><Relationship Type="http://schemas.openxmlformats.org/officeDocument/2006/relationships/notesSlide" Target="/ppt/notesSlides/notesSlide11.xml" Id="rId2" /><Relationship Type="http://schemas.openxmlformats.org/officeDocument/2006/relationships/image" Target="/ppt/media/image144.svg" Id="rId16" /><Relationship Type="http://schemas.openxmlformats.org/officeDocument/2006/relationships/slideLayout" Target="/ppt/slideLayouts/slideLayout11.xml" Id="rId1" /><Relationship Type="http://schemas.openxmlformats.org/officeDocument/2006/relationships/image" Target="/ppt/media/image45.svg" Id="rId6" /><Relationship Type="http://schemas.openxmlformats.org/officeDocument/2006/relationships/image" Target="/ppt/media/image95.png" Id="rId11" /><Relationship Type="http://schemas.openxmlformats.org/officeDocument/2006/relationships/image" Target="/ppt/media/image36.png" Id="rId5" /><Relationship Type="http://schemas.openxmlformats.org/officeDocument/2006/relationships/image" Target="/ppt/media/image137.png" Id="rId15" /><Relationship Type="http://schemas.openxmlformats.org/officeDocument/2006/relationships/image" Target="/ppt/media/image86.svg" Id="rId10" /><Relationship Type="http://schemas.openxmlformats.org/officeDocument/2006/relationships/image" Target="/ppt/media/image27.svg" Id="rId4" /><Relationship Type="http://schemas.openxmlformats.org/officeDocument/2006/relationships/image" Target="/ppt/media/image78.png" Id="rId9" /><Relationship Type="http://schemas.openxmlformats.org/officeDocument/2006/relationships/image" Target="/ppt/media/image128.svg" Id="rId14" /></Relationships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966B94-5DEA-49C3-9E4D-A4EE61EBA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195773"/>
            <a:ext cx="7863840" cy="457200"/>
          </a:xfrm>
        </p:spPr>
        <p:txBody>
          <a:bodyPr rtlCol="0">
            <a:noAutofit/>
          </a:bodyPr>
          <a:lstStyle/>
          <a:p>
            <a:pPr algn="ctr" rtl="0" eaLnBrk="1" latinLnBrk="0" hangingPunct="1"/>
            <a:r>
              <a:rPr lang="zh-CN" altLang="en-US" sz="3600" b="1" kern="1200" dirty="0">
                <a:effectLst/>
                <a:cs typeface="+mn-cs"/>
              </a:rPr>
              <a:t>纸杯蛋糕</a:t>
            </a:r>
            <a:r>
              <a:rPr lang="zh-CN" altLang="en-US" sz="3600" b="1" kern="1200" dirty="0">
                <a:effectLst/>
              </a:rPr>
              <a:t>装饰</a:t>
            </a:r>
            <a:endParaRPr lang="zh-CN" altLang="en-US" sz="3600" b="1" dirty="0"/>
          </a:p>
        </p:txBody>
      </p:sp>
      <p:pic>
        <p:nvPicPr>
          <p:cNvPr id="36" name="图片占位符 62" descr="连体衣图标&#10;">
            <a:extLst>
              <a:ext uri="{FF2B5EF4-FFF2-40B4-BE49-F238E27FC236}">
                <a16:creationId xmlns:a16="http://schemas.microsoft.com/office/drawing/2014/main" id="{108E81AF-BC4B-40B6-89E4-682F0CB5A40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-11525" t="-10020" r="-11525" b="-10020"/>
          <a:stretch/>
        </p:blipFill>
        <p:spPr>
          <a:xfrm>
            <a:off x="884238" y="1522413"/>
            <a:ext cx="931862" cy="931862"/>
          </a:xfrm>
        </p:spPr>
      </p:pic>
      <p:pic>
        <p:nvPicPr>
          <p:cNvPr id="115" name="图片占位符 114" descr="瓶子图标">
            <a:extLst>
              <a:ext uri="{FF2B5EF4-FFF2-40B4-BE49-F238E27FC236}">
                <a16:creationId xmlns:a16="http://schemas.microsoft.com/office/drawing/2014/main" id="{711AEA62-ECE1-46A2-89D5-8091535610EE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117" name="图片占位符 116" descr="婴儿手推车图标">
            <a:extLst>
              <a:ext uri="{FF2B5EF4-FFF2-40B4-BE49-F238E27FC236}">
                <a16:creationId xmlns:a16="http://schemas.microsoft.com/office/drawing/2014/main" id="{5EF66BD0-288D-4734-A437-4ED1F3602C1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119" name="图片占位符 118" descr="拨浪鼓图标">
            <a:extLst>
              <a:ext uri="{FF2B5EF4-FFF2-40B4-BE49-F238E27FC236}">
                <a16:creationId xmlns:a16="http://schemas.microsoft.com/office/drawing/2014/main" id="{322C9297-4F96-423F-AD3F-8A480554282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123" name="图片占位符 122" descr="连体衣图标&#10;">
            <a:extLst>
              <a:ext uri="{FF2B5EF4-FFF2-40B4-BE49-F238E27FC236}">
                <a16:creationId xmlns:a16="http://schemas.microsoft.com/office/drawing/2014/main" id="{F88969FD-9D59-4F47-8395-C6BF7BE9A7B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/>
      </p:pic>
      <p:pic>
        <p:nvPicPr>
          <p:cNvPr id="125" name="图片占位符 124" descr="瓶子图标">
            <a:extLst>
              <a:ext uri="{FF2B5EF4-FFF2-40B4-BE49-F238E27FC236}">
                <a16:creationId xmlns:a16="http://schemas.microsoft.com/office/drawing/2014/main" id="{C4FFA373-6D52-4CDD-858E-E0E1C4769DF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127" name="图片占位符 126" descr="婴儿手推车图标">
            <a:extLst>
              <a:ext uri="{FF2B5EF4-FFF2-40B4-BE49-F238E27FC236}">
                <a16:creationId xmlns:a16="http://schemas.microsoft.com/office/drawing/2014/main" id="{8208CBD5-11AB-48B3-9E71-FFA4C9E4F0B5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129" name="图片占位符 128" descr="拨浪鼓图标">
            <a:extLst>
              <a:ext uri="{FF2B5EF4-FFF2-40B4-BE49-F238E27FC236}">
                <a16:creationId xmlns:a16="http://schemas.microsoft.com/office/drawing/2014/main" id="{9B55E07A-AD6D-4C09-BEF6-8EF0F5E1FF86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139" name="图片占位符 138" descr="连体衣图标&#10;">
            <a:extLst>
              <a:ext uri="{FF2B5EF4-FFF2-40B4-BE49-F238E27FC236}">
                <a16:creationId xmlns:a16="http://schemas.microsoft.com/office/drawing/2014/main" id="{206AE1B7-E129-4133-8725-F2BCB8BBA929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p:blipFill>
        <p:spPr/>
      </p:pic>
      <p:pic>
        <p:nvPicPr>
          <p:cNvPr id="141" name="图片占位符 140" descr="瓶子图标">
            <a:extLst>
              <a:ext uri="{FF2B5EF4-FFF2-40B4-BE49-F238E27FC236}">
                <a16:creationId xmlns:a16="http://schemas.microsoft.com/office/drawing/2014/main" id="{F6EA641A-55A1-427E-9537-AEF50CBEB9F0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143" name="图片占位符 142" descr="婴儿手推车图标">
            <a:extLst>
              <a:ext uri="{FF2B5EF4-FFF2-40B4-BE49-F238E27FC236}">
                <a16:creationId xmlns:a16="http://schemas.microsoft.com/office/drawing/2014/main" id="{CB704532-2E88-4EEE-A1A6-F637904B1A89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145" name="图片占位符 144" descr="拨浪鼓图标">
            <a:extLst>
              <a:ext uri="{FF2B5EF4-FFF2-40B4-BE49-F238E27FC236}">
                <a16:creationId xmlns:a16="http://schemas.microsoft.com/office/drawing/2014/main" id="{E7421E5B-81DE-4FC2-9920-CB25D90DC882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157" name="图片占位符 156" descr="奶嘴图标">
            <a:extLst>
              <a:ext uri="{FF2B5EF4-FFF2-40B4-BE49-F238E27FC236}">
                <a16:creationId xmlns:a16="http://schemas.microsoft.com/office/drawing/2014/main" id="{1D3E6689-1F85-45BD-BF6F-698BDD928806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图片占位符 170" descr="围兜图标">
            <a:extLst>
              <a:ext uri="{FF2B5EF4-FFF2-40B4-BE49-F238E27FC236}">
                <a16:creationId xmlns:a16="http://schemas.microsoft.com/office/drawing/2014/main" id="{DCAEAC90-C2B3-43E9-9529-71CFB4A9BB13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/>
      </p:pic>
      <p:pic>
        <p:nvPicPr>
          <p:cNvPr id="7" name="图片占位符 6" descr="孕妇图标">
            <a:extLst>
              <a:ext uri="{FF2B5EF4-FFF2-40B4-BE49-F238E27FC236}">
                <a16:creationId xmlns:a16="http://schemas.microsoft.com/office/drawing/2014/main" id="{5E51C075-AA8F-4B17-A212-A6A46DF02D32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图片占位符 144" descr="拨浪鼓图标">
            <a:extLst>
              <a:ext uri="{FF2B5EF4-FFF2-40B4-BE49-F238E27FC236}">
                <a16:creationId xmlns:a16="http://schemas.microsoft.com/office/drawing/2014/main" id="{D0E6BA13-2CC1-4A2B-A9D9-7FB718338DA1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>
          <a:xfrm>
            <a:off x="8324850" y="8462963"/>
            <a:ext cx="931863" cy="933450"/>
          </a:xfrm>
        </p:spPr>
      </p:pic>
      <p:pic>
        <p:nvPicPr>
          <p:cNvPr id="28" name="图片占位符 156" descr="奶嘴图标">
            <a:extLst>
              <a:ext uri="{FF2B5EF4-FFF2-40B4-BE49-F238E27FC236}">
                <a16:creationId xmlns:a16="http://schemas.microsoft.com/office/drawing/2014/main" id="{730F68A7-CBFC-48CD-9727-DA9FC06BB55A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884238" y="10777538"/>
            <a:ext cx="931862" cy="931862"/>
          </a:xfrm>
        </p:spPr>
      </p:pic>
      <p:pic>
        <p:nvPicPr>
          <p:cNvPr id="32" name="图片占位符 170" descr="围兜图标">
            <a:extLst>
              <a:ext uri="{FF2B5EF4-FFF2-40B4-BE49-F238E27FC236}">
                <a16:creationId xmlns:a16="http://schemas.microsoft.com/office/drawing/2014/main" id="{3F25A194-74F0-4D0A-8DF3-783C1986D04F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>
            <a:off x="3363913" y="10777538"/>
            <a:ext cx="933450" cy="931862"/>
          </a:xfrm>
        </p:spPr>
      </p:pic>
      <p:pic>
        <p:nvPicPr>
          <p:cNvPr id="3" name="图片占位符 2" descr="孕妇图标">
            <a:extLst>
              <a:ext uri="{FF2B5EF4-FFF2-40B4-BE49-F238E27FC236}">
                <a16:creationId xmlns:a16="http://schemas.microsoft.com/office/drawing/2014/main" id="{583861F8-D33F-48BF-86FD-8F1AA941A303}"/>
              </a:ext>
            </a:extLst>
          </p:cNvPr>
          <p:cNvPicPr>
            <a:picLocks noGrp="1" noChangeAspect="1"/>
          </p:cNvPicPr>
          <p:nvPr>
            <p:ph type="pic" sz="quarter" idx="29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5844215" y="10776158"/>
            <a:ext cx="932400" cy="932400"/>
          </a:xfrm>
        </p:spPr>
      </p:pic>
      <p:pic>
        <p:nvPicPr>
          <p:cNvPr id="42" name="图片占位符 144" descr="拨浪鼓图标">
            <a:extLst>
              <a:ext uri="{FF2B5EF4-FFF2-40B4-BE49-F238E27FC236}">
                <a16:creationId xmlns:a16="http://schemas.microsoft.com/office/drawing/2014/main" id="{6C2B3436-F5C1-49EC-A7B2-F5CB4706563A}"/>
              </a:ext>
            </a:extLst>
          </p:cNvPr>
          <p:cNvPicPr>
            <a:picLocks noGrp="1" noChangeAspect="1"/>
          </p:cNvPicPr>
          <p:nvPr>
            <p:ph type="pic" sz="quarter" idx="30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>
          <a:xfrm>
            <a:off x="8324850" y="10777538"/>
            <a:ext cx="931863" cy="931862"/>
          </a:xfrm>
        </p:spPr>
      </p:pic>
      <p:pic>
        <p:nvPicPr>
          <p:cNvPr id="40" name="图片占位符 156" descr="奶嘴图标">
            <a:extLst>
              <a:ext uri="{FF2B5EF4-FFF2-40B4-BE49-F238E27FC236}">
                <a16:creationId xmlns:a16="http://schemas.microsoft.com/office/drawing/2014/main" id="{35B487C7-FC59-42D9-863A-82FD520DE0B6}"/>
              </a:ext>
            </a:extLst>
          </p:cNvPr>
          <p:cNvPicPr>
            <a:picLocks noGrp="1" noChangeAspect="1"/>
          </p:cNvPicPr>
          <p:nvPr>
            <p:ph type="pic" sz="quarter" idx="31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p:blipFill>
        <p:spPr>
          <a:xfrm>
            <a:off x="884238" y="13090525"/>
            <a:ext cx="931862" cy="933450"/>
          </a:xfrm>
        </p:spPr>
      </p:pic>
      <p:pic>
        <p:nvPicPr>
          <p:cNvPr id="39" name="图片占位符 170" descr="围兜图标">
            <a:extLst>
              <a:ext uri="{FF2B5EF4-FFF2-40B4-BE49-F238E27FC236}">
                <a16:creationId xmlns:a16="http://schemas.microsoft.com/office/drawing/2014/main" id="{4AF501FC-C360-4C33-A2EC-8A2B276C4D6D}"/>
              </a:ext>
            </a:extLst>
          </p:cNvPr>
          <p:cNvPicPr>
            <a:picLocks noGrp="1" noChangeAspect="1"/>
          </p:cNvPicPr>
          <p:nvPr>
            <p:ph type="pic" sz="quarter" idx="32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rcRect/>
          <a:stretch>
            <a:fillRect/>
          </a:stretch>
        </p:blipFill>
        <p:spPr>
          <a:xfrm>
            <a:off x="3363913" y="13090525"/>
            <a:ext cx="933450" cy="933450"/>
          </a:xfrm>
        </p:spPr>
      </p:pic>
      <p:pic>
        <p:nvPicPr>
          <p:cNvPr id="38" name="图片占位符 2" descr="孕妇图标">
            <a:extLst>
              <a:ext uri="{FF2B5EF4-FFF2-40B4-BE49-F238E27FC236}">
                <a16:creationId xmlns:a16="http://schemas.microsoft.com/office/drawing/2014/main" id="{F5752F47-13BB-4056-8408-CC2BE7156006}"/>
              </a:ext>
            </a:extLst>
          </p:cNvPr>
          <p:cNvPicPr>
            <a:picLocks noGrp="1" noChangeAspect="1"/>
          </p:cNvPicPr>
          <p:nvPr>
            <p:ph type="pic" sz="quarter" idx="33"/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rcRect/>
          <a:stretch>
            <a:fillRect/>
          </a:stretch>
        </p:blipFill>
        <p:spPr>
          <a:xfrm>
            <a:off x="5843588" y="13090525"/>
            <a:ext cx="933450" cy="933450"/>
          </a:xfrm>
        </p:spPr>
      </p:pic>
      <p:pic>
        <p:nvPicPr>
          <p:cNvPr id="43" name="图片占位符 144" descr="拨浪鼓图标">
            <a:extLst>
              <a:ext uri="{FF2B5EF4-FFF2-40B4-BE49-F238E27FC236}">
                <a16:creationId xmlns:a16="http://schemas.microsoft.com/office/drawing/2014/main" id="{7DE7715C-B1A0-4E6F-8AC6-585F9D79666A}"/>
              </a:ext>
            </a:extLst>
          </p:cNvPr>
          <p:cNvPicPr>
            <a:picLocks noGrp="1" noChangeAspect="1"/>
          </p:cNvPicPr>
          <p:nvPr>
            <p:ph type="pic" sz="quarter" idx="34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p:blipFill>
        <p:spPr>
          <a:xfrm>
            <a:off x="8324850" y="13090525"/>
            <a:ext cx="931863" cy="933450"/>
          </a:xfr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D301E894-C22F-4D67-AE38-9B882B2F4397}"/>
              </a:ext>
            </a:extLst>
          </p:cNvPr>
          <p:cNvSpPr txBox="1"/>
          <p:nvPr/>
        </p:nvSpPr>
        <p:spPr>
          <a:xfrm>
            <a:off x="1" y="14702530"/>
            <a:ext cx="1005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喜欢这些装饰品吗？还有更多可打印的装饰可用来装点本活动！转到 </a:t>
            </a:r>
            <a:r>
              <a:rPr lang="en-US" altLang="zh-CN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templates.office.com</a:t>
            </a:r>
            <a:r>
              <a:rPr lang="zh-CN" altLang="en-US" sz="20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，搜索婴儿送礼会可打印装饰即可找到匹配的内容。</a:t>
            </a:r>
          </a:p>
        </p:txBody>
      </p:sp>
    </p:spTree>
    <p:extLst>
      <p:ext uri="{BB962C8B-B14F-4D97-AF65-F5344CB8AC3E}">
        <p14:creationId xmlns:p14="http://schemas.microsoft.com/office/powerpoint/2010/main" val="2103329238"/>
      </p:ext>
    </p:extLst>
  </p:cSld>
  <p:clrMapOvr>
    <a:masterClrMapping/>
  </p:clrMapOvr>
</p:sld>
</file>

<file path=ppt/theme/theme13.xml><?xml version="1.0" encoding="utf-8"?>
<a:theme xmlns:a="http://schemas.openxmlformats.org/drawingml/2006/main" name="Office 主题">
  <a:themeElements>
    <a:clrScheme name="baby-shower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632E62"/>
      </a:accent1>
      <a:accent2>
        <a:srgbClr val="78599E"/>
      </a:accent2>
      <a:accent3>
        <a:srgbClr val="8BB7B1"/>
      </a:accent3>
      <a:accent4>
        <a:srgbClr val="6D4994"/>
      </a:accent4>
      <a:accent5>
        <a:srgbClr val="8BB7B1"/>
      </a:accent5>
      <a:accent6>
        <a:srgbClr val="78599E"/>
      </a:accent6>
      <a:hlink>
        <a:srgbClr val="78599E"/>
      </a:hlink>
      <a:folHlink>
        <a:srgbClr val="8BB7B1"/>
      </a:folHlink>
    </a:clrScheme>
    <a:fontScheme name="Fall-Holiday-Font">
      <a:majorFont>
        <a:latin typeface="Arial Black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6175818_win32_fixed" id="{72C9F198-1A31-4B4F-AD09-96D8B669C598}" vid="{0684A535-D41E-47DE-B387-3C55636146A6}"/>
    </a:ext>
  </a:extLst>
</a:theme>
</file>

<file path=ppt/theme/theme2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4" ma:contentTypeDescription="Create a new document." ma:contentTypeScope="" ma:versionID="2d714a3296df14eba7a100bb665443ca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49549bf45bfbbfb6cffed527380e77e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3.xml><?xml version="1.0" encoding="utf-8"?>
<ds:datastoreItem xmlns:ds="http://schemas.openxmlformats.org/officeDocument/2006/customXml" ds:itemID="{37FB9B1C-0926-4E96-ABAC-E9B073875BD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2.xml><?xml version="1.0" encoding="utf-8"?>
<ds:datastoreItem xmlns:ds="http://schemas.openxmlformats.org/officeDocument/2006/customXml" ds:itemID="{E38F8CCE-F0FC-4D8F-B397-6FD0FF4A6080}">
  <ds:schemaRefs>
    <ds:schemaRef ds:uri="http://schemas.microsoft.com/sharepoint/v3/contenttype/forms"/>
  </ds:schemaRefs>
</ds:datastoreItem>
</file>

<file path=customXml/itemProps31.xml><?xml version="1.0" encoding="utf-8"?>
<ds:datastoreItem xmlns:ds="http://schemas.openxmlformats.org/officeDocument/2006/customXml" ds:itemID="{3330FAA3-DD3C-4C0E-B4F2-2ED6892780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43</ap:Words>
  <ap:PresentationFormat>自定义</ap:PresentationFormat>
  <ap:Paragraphs>3</ap:Paragraphs>
  <ap:Slides>1</ap:Slides>
  <ap:Notes>1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ap:HeadingPairs>
  <ap:TitlesOfParts>
    <vt:vector baseType="lpstr" size="4">
      <vt:lpstr>Microsoft YaHei UI</vt:lpstr>
      <vt:lpstr>Arial</vt:lpstr>
      <vt:lpstr>Office 主题</vt:lpstr>
      <vt:lpstr>纸杯蛋糕装饰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2022-06-27T23:27:14Z</dcterms:created>
  <dcterms:modified xsi:type="dcterms:W3CDTF">2023-03-28T14:39:17Z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