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png" ContentType="image/png"/>
  <Default Extension="jpeg" ContentType="image/jpeg"/>
  <Default Extension="jpg" ContentType="image/jpe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71.xml" ContentType="application/vnd.openxmlformats-officedocument.presentationml.slide+xml"/>
  <Override PartName="/ppt/notesSlides/notesSlide7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7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commentAuthors.xml" ContentType="application/vnd.openxmlformats-officedocument.presentationml.commentAuthors+xml"/>
  <Override PartName="/ppt/authors.xml" ContentType="application/vnd.ms-powerpoint.authors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63.xml" ContentType="application/vnd.openxmlformats-officedocument.presentationml.slide+xml"/>
  <Override PartName="/ppt/diagrams/data11.xml" ContentType="application/vnd.openxmlformats-officedocument.drawingml.diagramData+xml"/>
  <Override PartName="/ppt/diagrams/drawing1.xml" ContentType="application/vnd.ms-office.drawingml.diagramDrawing+xml"/>
  <Override PartName="/ppt/notesSlides/notesSlide63.xml" ContentType="application/vnd.openxmlformats-officedocument.presentationml.notesSlide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diagrams/layout11.xml" ContentType="application/vnd.openxmlformats-officedocument.drawingml.diagramLayout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tableStyles.xml" ContentType="application/vnd.openxmlformats-officedocument.presentationml.tableStyles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46.xml" ContentType="application/vnd.openxmlformats-officedocument.presentationml.notesSlide+xml"/>
  <Override PartName="/ppt/viewProps.xml" ContentType="application/vnd.openxmlformats-officedocument.presentationml.viewProps+xml"/>
  <Override PartName="/ppt/slides/slide97.xml" ContentType="application/vnd.openxmlformats-officedocument.presentationml.slide+xml"/>
  <Override PartName="/ppt/notesSlides/notesSlide9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89.xml" ContentType="application/vnd.openxmlformats-officedocument.presentationml.notesSlide+xml"/>
  <Override PartName="/ppt/presProps.xml" ContentType="application/vnd.openxmlformats-officedocument.presentationml.presProps+xml"/>
  <Override PartName="/docMetadata/LabelInfo.xml" ContentType="application/vnd.ms-office.classificationlabel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7" r:id="rId2"/>
    <p:sldId id="318" r:id="rId3"/>
    <p:sldId id="307" r:id="rId4"/>
    <p:sldId id="296" r:id="rId5"/>
    <p:sldId id="294" r:id="rId6"/>
    <p:sldId id="319" r:id="rId7"/>
    <p:sldId id="306" r:id="rId8"/>
    <p:sldId id="313" r:id="rId9"/>
    <p:sldId id="316" r:id="rId10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94" autoAdjust="0"/>
    <p:restoredTop sz="94879" autoAdjust="0"/>
  </p:normalViewPr>
  <p:slideViewPr>
    <p:cSldViewPr snapToGrid="0">
      <p:cViewPr varScale="1">
        <p:scale>
          <a:sx n="102" d="100"/>
          <a:sy n="102" d="100"/>
        </p:scale>
        <p:origin x="138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42" y="78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1.xml" Id="rId8" /><Relationship Type="http://schemas.openxmlformats.org/officeDocument/2006/relationships/commentAuthors" Target="/ppt/commentAuthors.xml" Id="rId13" /><Relationship Type="http://schemas.microsoft.com/office/2018/10/relationships/authors" Target="/ppt/authors.xml" Id="rId18" /><Relationship Type="http://schemas.openxmlformats.org/officeDocument/2006/relationships/slide" Target="/ppt/slides/slide22.xml" Id="rId3" /><Relationship Type="http://schemas.openxmlformats.org/officeDocument/2006/relationships/slide" Target="/ppt/slides/slide63.xml" Id="rId7" /><Relationship Type="http://schemas.openxmlformats.org/officeDocument/2006/relationships/handoutMaster" Target="/ppt/handoutMasters/handoutMaster11.xml" Id="rId12" /><Relationship Type="http://schemas.openxmlformats.org/officeDocument/2006/relationships/tableStyles" Target="/ppt/tableStyles.xml" Id="rId17" /><Relationship Type="http://schemas.openxmlformats.org/officeDocument/2006/relationships/slide" Target="/ppt/slides/slide14.xml" Id="rId2" /><Relationship Type="http://schemas.openxmlformats.org/officeDocument/2006/relationships/theme" Target="/ppt/theme/theme12.xml" Id="rId16" /><Relationship Type="http://schemas.openxmlformats.org/officeDocument/2006/relationships/slideMaster" Target="/ppt/slideMasters/slideMaster11.xml" Id="rId1" /><Relationship Type="http://schemas.openxmlformats.org/officeDocument/2006/relationships/slide" Target="/ppt/slides/slide55.xml" Id="rId6" /><Relationship Type="http://schemas.openxmlformats.org/officeDocument/2006/relationships/notesMaster" Target="/ppt/notesMasters/notesMaster11.xml" Id="rId11" /><Relationship Type="http://schemas.openxmlformats.org/officeDocument/2006/relationships/slide" Target="/ppt/slides/slide46.xml" Id="rId5" /><Relationship Type="http://schemas.openxmlformats.org/officeDocument/2006/relationships/viewProps" Target="/ppt/viewProps.xml" Id="rId15" /><Relationship Type="http://schemas.openxmlformats.org/officeDocument/2006/relationships/slide" Target="/ppt/slides/slide97.xml" Id="rId10" /><Relationship Type="http://schemas.openxmlformats.org/officeDocument/2006/relationships/slide" Target="/ppt/slides/slide38.xml" Id="rId4" /><Relationship Type="http://schemas.openxmlformats.org/officeDocument/2006/relationships/slide" Target="/ppt/slides/slide89.xml" Id="rId9" /><Relationship Type="http://schemas.openxmlformats.org/officeDocument/2006/relationships/presProps" Target="/ppt/presProps.xml" Id="rId14" /></Relationships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8FE81FEC-2664-411F-AEB3-065F29F52751}">
      <dgm:prSet custT="1"/>
      <dgm:spPr>
        <a:solidFill>
          <a:schemeClr val="bg1"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rtlCol="0"/>
        <a:lstStyle/>
        <a:p>
          <a:pPr rtl="0"/>
          <a:r>
            <a:rPr lang="zh-CN" altLang="en-US" sz="1600" b="0" i="0" noProof="0" dirty="0">
              <a:solidFill>
                <a:schemeClr val="accent3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Gill Sans Light" panose="020B0302020104020203" pitchFamily="34" charset="-79"/>
            </a:rPr>
            <a:t>奢华亚麻布家居床品</a:t>
          </a:r>
        </a:p>
      </dgm:t>
    </dgm:pt>
    <dgm:pt modelId="{BCBC007E-0269-421B-9C41-DE26D5C3A822}" type="parTrans" cxnId="{711E093C-AD42-45A4-8D40-A2D39702062E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80230EB7-7230-4881-A631-309C07417378}" type="sibTrans" cxnId="{711E093C-AD42-45A4-8D40-A2D39702062E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73D947E0-108F-4D20-A71E-3CF329F97212}">
      <dgm:prSet phldr="0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rtlCol="0"/>
        <a:lstStyle/>
        <a:p>
          <a:pPr rtl="0"/>
          <a:r>
            <a:rPr lang="zh-CN" altLang="en-US" sz="20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洗澡时间</a:t>
          </a:r>
        </a:p>
      </dgm:t>
    </dgm:pt>
    <dgm:pt modelId="{9D249532-A24D-4D8F-848A-9F42F2E486C9}" type="parTrans" cxnId="{A0077D09-C12C-46D0-8DF7-194B6911362A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AE813459-65AB-4FA9-B717-330DDA6DFA4E}" type="sibTrans" cxnId="{A0077D09-C12C-46D0-8DF7-194B6911362A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B1AFA1AF-0FF8-45B3-A6D0-0E255A2F637D}">
      <dgm:prSet phldr="0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accent5">
              <a:lumMod val="75000"/>
            </a:schemeClr>
          </a:solidFill>
        </a:ln>
      </dgm:spPr>
      <dgm:t>
        <a:bodyPr rtlCol="0"/>
        <a:lstStyle/>
        <a:p>
          <a:pPr rtl="0"/>
          <a:r>
            <a:rPr lang="zh-CN" altLang="en-US" sz="1600" b="0" i="0" noProof="0" dirty="0">
              <a:solidFill>
                <a:schemeClr val="accent3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Gill Sans Light" panose="020B0302020104020203" pitchFamily="34" charset="-79"/>
            </a:rPr>
            <a:t>包豪斯住房</a:t>
          </a:r>
          <a:endParaRPr lang="zh-CN" altLang="en-US" sz="2000" noProof="0" dirty="0">
            <a:latin typeface="Microsoft YaHei UI Light" panose="020B0502040204020203" pitchFamily="34" charset="-122"/>
            <a:ea typeface="Microsoft YaHei UI Light" panose="020B0502040204020203" pitchFamily="34" charset="-122"/>
          </a:endParaRPr>
        </a:p>
      </dgm:t>
    </dgm:pt>
    <dgm:pt modelId="{10C68AF5-481C-45AA-A216-8BBBB04515B9}" type="parTrans" cxnId="{F28D7702-2FC3-49BD-BB13-C989E5EE622A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88649F7A-400B-4056-965D-C9AC0B3AD942}" type="sibTrans" cxnId="{F28D7702-2FC3-49BD-BB13-C989E5EE622A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E9682B4F-0217-4B50-923E-C104AA24290F}">
      <dgm:prSet phldr="0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rtlCol="0"/>
        <a:lstStyle/>
        <a:p>
          <a:pPr rtl="0"/>
          <a:r>
            <a:rPr lang="zh-CN" altLang="en-US" sz="20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出牙期</a:t>
          </a:r>
        </a:p>
      </dgm:t>
    </dgm:pt>
    <dgm:pt modelId="{E0F6C4AF-9BBB-4698-91D7-F9AE3EACBD5D}" type="parTrans" cxnId="{6C23D0C9-74B2-4C8B-AB2F-A03B3B0EBE56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B8632E42-D7EB-4C31-877E-6F1B2801851A}" type="sibTrans" cxnId="{6C23D0C9-74B2-4C8B-AB2F-A03B3B0EBE56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0EC0C300-11E4-45CF-8418-973585107209}">
      <dgm:prSet phldr="0" custT="1"/>
      <dgm:spPr>
        <a:solidFill>
          <a:schemeClr val="bg1"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rtlCol="0"/>
        <a:lstStyle/>
        <a:p>
          <a:pPr rtl="0"/>
          <a:r>
            <a:rPr lang="en-US" altLang="zh-CN" sz="1600" b="0" i="0" noProof="0" dirty="0">
              <a:solidFill>
                <a:schemeClr val="accent3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Gill Sans Light" panose="020B0302020104020203" pitchFamily="34" charset="-79"/>
            </a:rPr>
            <a:t>Tailspin Toys</a:t>
          </a:r>
        </a:p>
      </dgm:t>
    </dgm:pt>
    <dgm:pt modelId="{1E4DD98E-100E-46B7-B24A-408BBF69E9FA}" type="parTrans" cxnId="{51563A4F-C0EB-47D6-B5BC-47A4E599AD4B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90FAB5D1-62B3-4FF6-A07D-EE607F529C32}" type="sibTrans" cxnId="{51563A4F-C0EB-47D6-B5BC-47A4E599AD4B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FEB4A941-E9FA-4A86-A673-85FF34B35F20}">
      <dgm:prSet phldr="0" custT="1"/>
      <dgm:spPr>
        <a:solidFill>
          <a:schemeClr val="bg1"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rtlCol="0"/>
        <a:lstStyle/>
        <a:p>
          <a:pPr rtl="0"/>
          <a:r>
            <a:rPr lang="en-US" altLang="zh-CN" sz="1600" b="0" i="0" noProof="0" dirty="0">
              <a:solidFill>
                <a:schemeClr val="accent3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Gill Sans Light" panose="020B0302020104020203" pitchFamily="34" charset="-79"/>
            </a:rPr>
            <a:t>Nod Publishers</a:t>
          </a:r>
        </a:p>
      </dgm:t>
    </dgm:pt>
    <dgm:pt modelId="{39522508-BC4E-4DD5-A744-AFEFFE36DB74}" type="parTrans" cxnId="{F942F56C-9025-4AA1-9B36-C5AE0A93B0F5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97624CC8-6315-4683-B26C-C30D552DA5A6}" type="sibTrans" cxnId="{F942F56C-9025-4AA1-9B36-C5AE0A93B0F5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A2322D3A-7AC2-4C5C-9D7E-EAB2313D47D4}">
      <dgm:prSet phldr="0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rtlCol="0"/>
        <a:lstStyle/>
        <a:p>
          <a:pPr rtl="0"/>
          <a:r>
            <a:rPr lang="zh-CN" altLang="en-US" sz="20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睡眠</a:t>
          </a:r>
        </a:p>
      </dgm:t>
    </dgm:pt>
    <dgm:pt modelId="{4A8C15D4-B36F-4764-B4FF-F2AF790D3E17}" type="parTrans" cxnId="{179FAFCF-F878-464E-A8A6-1185EFA0E380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84DE1C3A-3FC7-4DB3-88ED-33F65A71557A}" type="sibTrans" cxnId="{179FAFCF-F878-464E-A8A6-1185EFA0E380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4F85505A-81B6-4FDA-A144-900B71DAD946}">
      <dgm:prSet phldr="0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rtlCol="0"/>
        <a:lstStyle/>
        <a:p>
          <a:pPr rtl="0"/>
          <a:r>
            <a:rPr lang="zh-CN" altLang="en-US" sz="20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书籍</a:t>
          </a:r>
        </a:p>
      </dgm:t>
    </dgm:pt>
    <dgm:pt modelId="{D9A96E25-7BBE-4DDD-8DDE-B4970D4340A8}" type="parTrans" cxnId="{2D633B56-E147-4EFC-B9EE-6C0413F329B0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68F74A88-49DC-44B1-BC0D-220A7B97601C}" type="sibTrans" cxnId="{2D633B56-E147-4EFC-B9EE-6C0413F329B0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06A06941-9749-3A4F-9AA0-F1569F7CA3BC}">
      <dgm:prSet custT="1"/>
      <dgm:spPr>
        <a:solidFill>
          <a:schemeClr val="accent5">
            <a:lumMod val="75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rtlCol="0"/>
        <a:lstStyle/>
        <a:p>
          <a:pPr rtl="0"/>
          <a:r>
            <a:rPr lang="zh-CN" altLang="en-US" sz="2000" b="0" i="0" noProof="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Gill Sans Light" panose="020B0302020104020203" pitchFamily="34" charset="-79"/>
            </a:rPr>
            <a:t>衣服</a:t>
          </a:r>
        </a:p>
      </dgm:t>
    </dgm:pt>
    <dgm:pt modelId="{F3FE8867-1B8E-424A-BC4F-956FAED2C156}" type="parTrans" cxnId="{B3CFCE6D-F273-2B48-B562-1D54B2674BE2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05E27B93-7F7F-5B40-AB03-73D3B708D2A4}" type="sibTrans" cxnId="{B3CFCE6D-F273-2B48-B562-1D54B2674BE2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53EA00B2-1296-0A43-98FE-BC2CC4419795}">
      <dgm:prSet custT="1"/>
      <dgm:spPr>
        <a:solidFill>
          <a:schemeClr val="bg1"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rtlCol="0"/>
        <a:lstStyle/>
        <a:p>
          <a:pPr rtl="0"/>
          <a:r>
            <a:rPr lang="en-US" altLang="zh-CN" sz="1600" b="0" i="0" noProof="0" dirty="0" err="1">
              <a:solidFill>
                <a:schemeClr val="accent3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Gill Sans Light" panose="020B0302020104020203" pitchFamily="34" charset="-79"/>
            </a:rPr>
            <a:t>Avrika</a:t>
          </a:r>
          <a:r>
            <a:rPr lang="en-US" altLang="zh-CN" sz="1600" b="0" i="0" noProof="0" dirty="0">
              <a:solidFill>
                <a:schemeClr val="accent3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Gill Sans Light" panose="020B0302020104020203" pitchFamily="34" charset="-79"/>
            </a:rPr>
            <a:t> Boutique</a:t>
          </a:r>
        </a:p>
      </dgm:t>
    </dgm:pt>
    <dgm:pt modelId="{B8EA6F3B-B715-C74D-AFF5-B52A5773D415}" type="parTrans" cxnId="{8602F95F-2C68-EC46-B432-12029153EA7C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7F674326-16B5-524E-9A8D-B76680694B09}" type="sibTrans" cxnId="{8602F95F-2C68-EC46-B432-12029153EA7C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5" custLinFactNeighborY="-56478">
        <dgm:presLayoutVars>
          <dgm:chMax val="0"/>
          <dgm:chPref val="0"/>
        </dgm:presLayoutVars>
      </dgm:prSet>
      <dgm:spPr/>
    </dgm:pt>
    <dgm:pt modelId="{22359DD7-1BFB-4900-BAE6-6084F2F57988}" type="pres">
      <dgm:prSet presAssocID="{73D947E0-108F-4D20-A71E-3CF329F97212}" presName="desTx" presStyleLbl="alignAccFollowNode1" presStyleIdx="0" presStyleCnt="5" custScaleY="167973" custLinFactNeighborY="13200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1" presStyleCnt="5" custLinFactNeighborY="-56478">
        <dgm:presLayoutVars>
          <dgm:chMax val="0"/>
          <dgm:chPref val="0"/>
        </dgm:presLayoutVars>
      </dgm:prSet>
      <dgm:spPr/>
    </dgm:pt>
    <dgm:pt modelId="{6B5FE59C-B471-448A-AA7A-B526DCC4D4CA}" type="pres">
      <dgm:prSet presAssocID="{E9682B4F-0217-4B50-923E-C104AA24290F}" presName="desTx" presStyleLbl="alignAccFollowNode1" presStyleIdx="1" presStyleCnt="5" custScaleY="167973" custLinFactNeighborY="13200">
        <dgm:presLayoutVars/>
      </dgm:prSet>
      <dgm:spPr/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2" presStyleCnt="5" custLinFactNeighborY="-56478">
        <dgm:presLayoutVars>
          <dgm:chMax val="0"/>
          <dgm:chPref val="0"/>
        </dgm:presLayoutVars>
      </dgm:prSet>
      <dgm:spPr/>
    </dgm:pt>
    <dgm:pt modelId="{C42A8BDE-B838-475D-AFDE-17B60D744AB6}" type="pres">
      <dgm:prSet presAssocID="{4F85505A-81B6-4FDA-A144-900B71DAD946}" presName="desTx" presStyleLbl="alignAccFollowNode1" presStyleIdx="2" presStyleCnt="5" custScaleY="167973" custLinFactNeighborY="13200">
        <dgm:presLayoutVars/>
      </dgm:prSet>
      <dgm:spPr/>
    </dgm:pt>
    <dgm:pt modelId="{D0DC94A3-770A-4810-A89A-7DB7918862F6}" type="pres">
      <dgm:prSet presAssocID="{68F74A88-49DC-44B1-BC0D-220A7B97601C}" presName="space" presStyleCnt="0"/>
      <dgm:spPr/>
    </dgm:pt>
    <dgm:pt modelId="{647B2244-AC3A-441A-A6FB-6136FA04F429}" type="pres">
      <dgm:prSet presAssocID="{A2322D3A-7AC2-4C5C-9D7E-EAB2313D47D4}" presName="composite" presStyleCnt="0"/>
      <dgm:spPr/>
    </dgm:pt>
    <dgm:pt modelId="{59606EB9-9F10-4D12-A33F-A242FDCC0D0F}" type="pres">
      <dgm:prSet presAssocID="{A2322D3A-7AC2-4C5C-9D7E-EAB2313D47D4}" presName="parTx" presStyleLbl="alignNode1" presStyleIdx="3" presStyleCnt="5" custLinFactNeighborY="-56478">
        <dgm:presLayoutVars>
          <dgm:chMax val="0"/>
          <dgm:chPref val="0"/>
        </dgm:presLayoutVars>
      </dgm:prSet>
      <dgm:spPr/>
    </dgm:pt>
    <dgm:pt modelId="{C8429E68-36DD-4F6A-A2F4-7CCDADCEFAD1}" type="pres">
      <dgm:prSet presAssocID="{A2322D3A-7AC2-4C5C-9D7E-EAB2313D47D4}" presName="desTx" presStyleLbl="alignAccFollowNode1" presStyleIdx="3" presStyleCnt="5" custScaleX="99917" custScaleY="167973" custLinFactNeighborY="13200">
        <dgm:presLayoutVars/>
      </dgm:prSet>
      <dgm:spPr/>
    </dgm:pt>
    <dgm:pt modelId="{971B4886-4C10-0F41-9D33-2AB38F03E001}" type="pres">
      <dgm:prSet presAssocID="{84DE1C3A-3FC7-4DB3-88ED-33F65A71557A}" presName="space" presStyleCnt="0"/>
      <dgm:spPr/>
    </dgm:pt>
    <dgm:pt modelId="{541DF681-4107-1145-BA3A-6863148FAAD1}" type="pres">
      <dgm:prSet presAssocID="{06A06941-9749-3A4F-9AA0-F1569F7CA3BC}" presName="composite" presStyleCnt="0"/>
      <dgm:spPr/>
    </dgm:pt>
    <dgm:pt modelId="{DB25E299-7333-E542-904B-B47D9D6B54AA}" type="pres">
      <dgm:prSet presAssocID="{06A06941-9749-3A4F-9AA0-F1569F7CA3BC}" presName="parTx" presStyleLbl="alignNode1" presStyleIdx="4" presStyleCnt="5" custLinFactNeighborX="429" custLinFactNeighborY="-55998">
        <dgm:presLayoutVars>
          <dgm:chMax val="0"/>
          <dgm:chPref val="0"/>
        </dgm:presLayoutVars>
      </dgm:prSet>
      <dgm:spPr/>
    </dgm:pt>
    <dgm:pt modelId="{ED33D1E0-7D85-BC4E-B49A-BB61AB48967E}" type="pres">
      <dgm:prSet presAssocID="{06A06941-9749-3A4F-9AA0-F1569F7CA3BC}" presName="desTx" presStyleLbl="alignAccFollowNode1" presStyleIdx="4" presStyleCnt="5" custScaleY="167973" custLinFactNeighborX="429" custLinFactNeighborY="13157">
        <dgm:presLayoutVars/>
      </dgm:prSet>
      <dgm:spPr/>
    </dgm:pt>
  </dgm:ptLst>
  <dgm:cxnLst>
    <dgm:cxn modelId="{F28D7702-2FC3-49BD-BB13-C989E5EE622A}" srcId="{73D947E0-108F-4D20-A71E-3CF329F97212}" destId="{B1AFA1AF-0FF8-45B3-A6D0-0E255A2F637D}" srcOrd="0" destOrd="0" parTransId="{10C68AF5-481C-45AA-A216-8BBBB04515B9}" sibTransId="{88649F7A-400B-4056-965D-C9AC0B3AD942}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E2EAD917-D171-47F3-BA4D-579EC01AD9F6}" type="presOf" srcId="{B1AFA1AF-0FF8-45B3-A6D0-0E255A2F637D}" destId="{22359DD7-1BFB-4900-BAE6-6084F2F57988}" srcOrd="0" destOrd="0" presId="urn:microsoft.com/office/officeart/2016/7/layout/HorizontalActionList"/>
    <dgm:cxn modelId="{D92A4A26-F578-42B8-9385-AEA0AEF7B977}" type="presOf" srcId="{A2322D3A-7AC2-4C5C-9D7E-EAB2313D47D4}" destId="{59606EB9-9F10-4D12-A33F-A242FDCC0D0F}" srcOrd="0" destOrd="0" presId="urn:microsoft.com/office/officeart/2016/7/layout/HorizontalActionList"/>
    <dgm:cxn modelId="{C8AF2137-047C-4A60-BC68-6F79DAEAD77E}" type="presOf" srcId="{E9682B4F-0217-4B50-923E-C104AA24290F}" destId="{49B7F8FA-D256-41EF-9327-52A3551D9A60}" srcOrd="0" destOrd="0" presId="urn:microsoft.com/office/officeart/2016/7/layout/HorizontalActionList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8602F95F-2C68-EC46-B432-12029153EA7C}" srcId="{06A06941-9749-3A4F-9AA0-F1569F7CA3BC}" destId="{53EA00B2-1296-0A43-98FE-BC2CC4419795}" srcOrd="0" destOrd="0" parTransId="{B8EA6F3B-B715-C74D-AFF5-B52A5773D415}" sibTransId="{7F674326-16B5-524E-9A8D-B76680694B09}"/>
    <dgm:cxn modelId="{C04A2446-D1E8-674A-AF93-A00F714FBB1D}" type="presOf" srcId="{53EA00B2-1296-0A43-98FE-BC2CC4419795}" destId="{ED33D1E0-7D85-BC4E-B49A-BB61AB48967E}" srcOrd="0" destOrd="0" presId="urn:microsoft.com/office/officeart/2016/7/layout/HorizontalAction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B3CFCE6D-F273-2B48-B562-1D54B2674BE2}" srcId="{0DD8915E-DC14-41D6-9BB5-F49E1C265163}" destId="{06A06941-9749-3A4F-9AA0-F1569F7CA3BC}" srcOrd="4" destOrd="0" parTransId="{F3FE8867-1B8E-424A-BC4F-956FAED2C156}" sibTransId="{05E27B93-7F7F-5B40-AB03-73D3B708D2A4}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2D633B56-E147-4EFC-B9EE-6C0413F329B0}" srcId="{0DD8915E-DC14-41D6-9BB5-F49E1C265163}" destId="{4F85505A-81B6-4FDA-A144-900B71DAD946}" srcOrd="2" destOrd="0" parTransId="{D9A96E25-7BBE-4DDD-8DDE-B4970D4340A8}" sibTransId="{68F74A88-49DC-44B1-BC0D-220A7B97601C}"/>
    <dgm:cxn modelId="{696C62BD-85D4-49A3-80CA-30FE70F450E0}" type="presOf" srcId="{4F85505A-81B6-4FDA-A144-900B71DAD946}" destId="{4132ECB1-6BEF-4935-AFA3-B2EAA48FDE7E}" srcOrd="0" destOrd="0" presId="urn:microsoft.com/office/officeart/2016/7/layout/HorizontalActionList"/>
    <dgm:cxn modelId="{837D09C7-6B60-4BC5-A17B-86E068D2CECD}" type="presOf" srcId="{0EC0C300-11E4-45CF-8418-973585107209}" destId="{6B5FE59C-B471-448A-AA7A-B526DCC4D4CA}" srcOrd="0" destOrd="0" presId="urn:microsoft.com/office/officeart/2016/7/layout/HorizontalActionList"/>
    <dgm:cxn modelId="{6C23D0C9-74B2-4C8B-AB2F-A03B3B0EBE56}" srcId="{0DD8915E-DC14-41D6-9BB5-F49E1C265163}" destId="{E9682B4F-0217-4B50-923E-C104AA24290F}" srcOrd="1" destOrd="0" parTransId="{E0F6C4AF-9BBB-4698-91D7-F9AE3EACBD5D}" sibTransId="{B8632E42-D7EB-4C31-877E-6F1B2801851A}"/>
    <dgm:cxn modelId="{179FAFCF-F878-464E-A8A6-1185EFA0E380}" srcId="{0DD8915E-DC14-41D6-9BB5-F49E1C265163}" destId="{A2322D3A-7AC2-4C5C-9D7E-EAB2313D47D4}" srcOrd="3" destOrd="0" parTransId="{4A8C15D4-B36F-4764-B4FF-F2AF790D3E17}" sibTransId="{84DE1C3A-3FC7-4DB3-88ED-33F65A71557A}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E314D4ED-D4ED-4015-97C4-FBF9D4A145DC}" type="presOf" srcId="{8FE81FEC-2664-411F-AEB3-065F29F52751}" destId="{C8429E68-36DD-4F6A-A2F4-7CCDADCEFAD1}" srcOrd="0" destOrd="0" presId="urn:microsoft.com/office/officeart/2016/7/layout/HorizontalActionList"/>
    <dgm:cxn modelId="{D1FE00EE-2E36-466D-9301-9542DA20E981}" type="presOf" srcId="{73D947E0-108F-4D20-A71E-3CF329F97212}" destId="{BDBD7220-3F85-45D2-BED6-5BBFBC23EAE3}" srcOrd="0" destOrd="0" presId="urn:microsoft.com/office/officeart/2016/7/layout/HorizontalActionList"/>
    <dgm:cxn modelId="{595853FB-A11C-449D-9149-D8955BCA03FA}" type="presOf" srcId="{FEB4A941-E9FA-4A86-A673-85FF34B35F20}" destId="{C42A8BDE-B838-475D-AFDE-17B60D744AB6}" srcOrd="0" destOrd="0" presId="urn:microsoft.com/office/officeart/2016/7/layout/HorizontalActionList"/>
    <dgm:cxn modelId="{025469FE-15DB-DE49-A3BE-09C657A4C529}" type="presOf" srcId="{06A06941-9749-3A4F-9AA0-F1569F7CA3BC}" destId="{DB25E299-7333-E542-904B-B47D9D6B54AA}" srcOrd="0" destOrd="0" presId="urn:microsoft.com/office/officeart/2016/7/layout/HorizontalActionList"/>
    <dgm:cxn modelId="{19CCDFB3-CDA9-4E9B-BAEF-4BD1B8852686}" type="presParOf" srcId="{E4B4F7C4-5024-45F0-9FD7-C5068A1AE6C4}" destId="{473E2436-1BC1-4A6C-8568-5C38418F52D1}" srcOrd="0" destOrd="0" presId="urn:microsoft.com/office/officeart/2016/7/layout/HorizontalActionList"/>
    <dgm:cxn modelId="{4061CB8A-A874-4B55-9733-E651F11EBDF0}" type="presParOf" srcId="{473E2436-1BC1-4A6C-8568-5C38418F52D1}" destId="{BDBD7220-3F85-45D2-BED6-5BBFBC23EAE3}" srcOrd="0" destOrd="0" presId="urn:microsoft.com/office/officeart/2016/7/layout/HorizontalActionList"/>
    <dgm:cxn modelId="{A4A7A7C9-B604-4C8F-A381-37929C9DFB6B}" type="presParOf" srcId="{473E2436-1BC1-4A6C-8568-5C38418F52D1}" destId="{22359DD7-1BFB-4900-BAE6-6084F2F57988}" srcOrd="1" destOrd="0" presId="urn:microsoft.com/office/officeart/2016/7/layout/HorizontalActionList"/>
    <dgm:cxn modelId="{05D1FDF3-8D71-406B-9DB1-C56FF8FE7D6C}" type="presParOf" srcId="{E4B4F7C4-5024-45F0-9FD7-C5068A1AE6C4}" destId="{38C65349-0C40-499F-9765-B6F38C2DC3C3}" srcOrd="1" destOrd="0" presId="urn:microsoft.com/office/officeart/2016/7/layout/HorizontalActionList"/>
    <dgm:cxn modelId="{F2F37DF3-0829-4F44-AFD4-501A8DC79137}" type="presParOf" srcId="{E4B4F7C4-5024-45F0-9FD7-C5068A1AE6C4}" destId="{BB2E4F65-C461-40C3-BC82-6A29AA851F44}" srcOrd="2" destOrd="0" presId="urn:microsoft.com/office/officeart/2016/7/layout/HorizontalActionList"/>
    <dgm:cxn modelId="{032FA471-4773-45FB-BBAD-80E3F651C7B2}" type="presParOf" srcId="{BB2E4F65-C461-40C3-BC82-6A29AA851F44}" destId="{49B7F8FA-D256-41EF-9327-52A3551D9A60}" srcOrd="0" destOrd="0" presId="urn:microsoft.com/office/officeart/2016/7/layout/HorizontalActionList"/>
    <dgm:cxn modelId="{23D4FC71-71A2-4AF2-839D-0B8EC0662DC8}" type="presParOf" srcId="{BB2E4F65-C461-40C3-BC82-6A29AA851F44}" destId="{6B5FE59C-B471-448A-AA7A-B526DCC4D4CA}" srcOrd="1" destOrd="0" presId="urn:microsoft.com/office/officeart/2016/7/layout/HorizontalActionList"/>
    <dgm:cxn modelId="{77401D3F-1E7C-4515-9285-23C943DEA6E0}" type="presParOf" srcId="{E4B4F7C4-5024-45F0-9FD7-C5068A1AE6C4}" destId="{A91542D9-4FB3-4302-AD03-3D6EF82E6748}" srcOrd="3" destOrd="0" presId="urn:microsoft.com/office/officeart/2016/7/layout/HorizontalActionList"/>
    <dgm:cxn modelId="{2396934D-377D-4C77-B8EF-1F7B4DA1536D}" type="presParOf" srcId="{E4B4F7C4-5024-45F0-9FD7-C5068A1AE6C4}" destId="{1A7C3045-2DAF-4A19-82DB-79436B2E4575}" srcOrd="4" destOrd="0" presId="urn:microsoft.com/office/officeart/2016/7/layout/HorizontalActionList"/>
    <dgm:cxn modelId="{0FAD6FED-3C02-47B3-8C19-A5ADAA0C4D15}" type="presParOf" srcId="{1A7C3045-2DAF-4A19-82DB-79436B2E4575}" destId="{4132ECB1-6BEF-4935-AFA3-B2EAA48FDE7E}" srcOrd="0" destOrd="0" presId="urn:microsoft.com/office/officeart/2016/7/layout/HorizontalActionList"/>
    <dgm:cxn modelId="{C619751C-246F-41E5-AD95-2B83843FA8C1}" type="presParOf" srcId="{1A7C3045-2DAF-4A19-82DB-79436B2E4575}" destId="{C42A8BDE-B838-475D-AFDE-17B60D744AB6}" srcOrd="1" destOrd="0" presId="urn:microsoft.com/office/officeart/2016/7/layout/HorizontalActionList"/>
    <dgm:cxn modelId="{FB7F83CB-FA58-478E-A85D-73319FC7A85C}" type="presParOf" srcId="{E4B4F7C4-5024-45F0-9FD7-C5068A1AE6C4}" destId="{D0DC94A3-770A-4810-A89A-7DB7918862F6}" srcOrd="5" destOrd="0" presId="urn:microsoft.com/office/officeart/2016/7/layout/HorizontalActionList"/>
    <dgm:cxn modelId="{19525B9D-D705-47D9-9B0E-50659DD76BDF}" type="presParOf" srcId="{E4B4F7C4-5024-45F0-9FD7-C5068A1AE6C4}" destId="{647B2244-AC3A-441A-A6FB-6136FA04F429}" srcOrd="6" destOrd="0" presId="urn:microsoft.com/office/officeart/2016/7/layout/HorizontalActionList"/>
    <dgm:cxn modelId="{881F3C4B-8103-484C-9966-D7B4B37A71BF}" type="presParOf" srcId="{647B2244-AC3A-441A-A6FB-6136FA04F429}" destId="{59606EB9-9F10-4D12-A33F-A242FDCC0D0F}" srcOrd="0" destOrd="0" presId="urn:microsoft.com/office/officeart/2016/7/layout/HorizontalActionList"/>
    <dgm:cxn modelId="{71852B6B-C318-4933-A95B-16BB102CEF73}" type="presParOf" srcId="{647B2244-AC3A-441A-A6FB-6136FA04F429}" destId="{C8429E68-36DD-4F6A-A2F4-7CCDADCEFAD1}" srcOrd="1" destOrd="0" presId="urn:microsoft.com/office/officeart/2016/7/layout/HorizontalActionList"/>
    <dgm:cxn modelId="{779276C9-9E96-564C-AF23-B0976022A6E4}" type="presParOf" srcId="{E4B4F7C4-5024-45F0-9FD7-C5068A1AE6C4}" destId="{971B4886-4C10-0F41-9D33-2AB38F03E001}" srcOrd="7" destOrd="0" presId="urn:microsoft.com/office/officeart/2016/7/layout/HorizontalActionList"/>
    <dgm:cxn modelId="{DED0F7A3-6B01-0C4B-9DA2-7E2AAAFD0878}" type="presParOf" srcId="{E4B4F7C4-5024-45F0-9FD7-C5068A1AE6C4}" destId="{541DF681-4107-1145-BA3A-6863148FAAD1}" srcOrd="8" destOrd="0" presId="urn:microsoft.com/office/officeart/2016/7/layout/HorizontalActionList"/>
    <dgm:cxn modelId="{B072E4B6-D34C-2043-BC90-FB61A4BC3A81}" type="presParOf" srcId="{541DF681-4107-1145-BA3A-6863148FAAD1}" destId="{DB25E299-7333-E542-904B-B47D9D6B54AA}" srcOrd="0" destOrd="0" presId="urn:microsoft.com/office/officeart/2016/7/layout/HorizontalActionList"/>
    <dgm:cxn modelId="{3FD88106-3C26-FE48-A3DD-BF67668BD567}" type="presParOf" srcId="{541DF681-4107-1145-BA3A-6863148FAAD1}" destId="{ED33D1E0-7D85-BC4E-B49A-BB61AB48967E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13760" y="109596"/>
          <a:ext cx="2011384" cy="603415"/>
        </a:xfrm>
        <a:prstGeom prst="rect">
          <a:avLst/>
        </a:prstGeom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944" tIns="158944" rIns="158944" bIns="158944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洗澡时间</a:t>
          </a:r>
        </a:p>
      </dsp:txBody>
      <dsp:txXfrm>
        <a:off x="13760" y="109596"/>
        <a:ext cx="2011384" cy="603415"/>
      </dsp:txXfrm>
    </dsp:sp>
    <dsp:sp modelId="{22359DD7-1BFB-4900-BAE6-6084F2F57988}">
      <dsp:nvSpPr>
        <dsp:cNvPr id="0" name=""/>
        <dsp:cNvSpPr/>
      </dsp:nvSpPr>
      <dsp:spPr>
        <a:xfrm>
          <a:off x="13760" y="736727"/>
          <a:ext cx="2011384" cy="2562297"/>
        </a:xfrm>
        <a:prstGeom prst="rect">
          <a:avLst/>
        </a:prstGeom>
        <a:solidFill>
          <a:schemeClr val="bg1"/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680" tIns="198680" rIns="198680" bIns="19868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i="0" kern="1200" noProof="0" dirty="0">
              <a:solidFill>
                <a:schemeClr val="accent3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Gill Sans Light" panose="020B0302020104020203" pitchFamily="34" charset="-79"/>
            </a:rPr>
            <a:t>包豪斯住房</a:t>
          </a:r>
          <a:endParaRPr lang="zh-CN" altLang="en-US" sz="2000" kern="1200" noProof="0" dirty="0">
            <a:latin typeface="Microsoft YaHei UI Light" panose="020B0502040204020203" pitchFamily="34" charset="-122"/>
            <a:ea typeface="Microsoft YaHei UI Light" panose="020B0502040204020203" pitchFamily="34" charset="-122"/>
          </a:endParaRPr>
        </a:p>
      </dsp:txBody>
      <dsp:txXfrm>
        <a:off x="13760" y="736727"/>
        <a:ext cx="2011384" cy="2562297"/>
      </dsp:txXfrm>
    </dsp:sp>
    <dsp:sp modelId="{49B7F8FA-D256-41EF-9327-52A3551D9A60}">
      <dsp:nvSpPr>
        <dsp:cNvPr id="0" name=""/>
        <dsp:cNvSpPr/>
      </dsp:nvSpPr>
      <dsp:spPr>
        <a:xfrm>
          <a:off x="2132933" y="109596"/>
          <a:ext cx="2011384" cy="603415"/>
        </a:xfrm>
        <a:prstGeom prst="rect">
          <a:avLst/>
        </a:prstGeom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944" tIns="158944" rIns="158944" bIns="158944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出牙期</a:t>
          </a:r>
        </a:p>
      </dsp:txBody>
      <dsp:txXfrm>
        <a:off x="2132933" y="109596"/>
        <a:ext cx="2011384" cy="603415"/>
      </dsp:txXfrm>
    </dsp:sp>
    <dsp:sp modelId="{6B5FE59C-B471-448A-AA7A-B526DCC4D4CA}">
      <dsp:nvSpPr>
        <dsp:cNvPr id="0" name=""/>
        <dsp:cNvSpPr/>
      </dsp:nvSpPr>
      <dsp:spPr>
        <a:xfrm>
          <a:off x="2132933" y="736727"/>
          <a:ext cx="2011384" cy="256229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680" tIns="198680" rIns="198680" bIns="19868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0" i="0" kern="1200" noProof="0" dirty="0">
              <a:solidFill>
                <a:schemeClr val="accent3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Gill Sans Light" panose="020B0302020104020203" pitchFamily="34" charset="-79"/>
            </a:rPr>
            <a:t>Tailspin Toys</a:t>
          </a:r>
        </a:p>
      </dsp:txBody>
      <dsp:txXfrm>
        <a:off x="2132933" y="736727"/>
        <a:ext cx="2011384" cy="2562297"/>
      </dsp:txXfrm>
    </dsp:sp>
    <dsp:sp modelId="{4132ECB1-6BEF-4935-AFA3-B2EAA48FDE7E}">
      <dsp:nvSpPr>
        <dsp:cNvPr id="0" name=""/>
        <dsp:cNvSpPr/>
      </dsp:nvSpPr>
      <dsp:spPr>
        <a:xfrm>
          <a:off x="4252107" y="109596"/>
          <a:ext cx="2011384" cy="603415"/>
        </a:xfrm>
        <a:prstGeom prst="rect">
          <a:avLst/>
        </a:prstGeom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944" tIns="158944" rIns="158944" bIns="158944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书籍</a:t>
          </a:r>
        </a:p>
      </dsp:txBody>
      <dsp:txXfrm>
        <a:off x="4252107" y="109596"/>
        <a:ext cx="2011384" cy="603415"/>
      </dsp:txXfrm>
    </dsp:sp>
    <dsp:sp modelId="{C42A8BDE-B838-475D-AFDE-17B60D744AB6}">
      <dsp:nvSpPr>
        <dsp:cNvPr id="0" name=""/>
        <dsp:cNvSpPr/>
      </dsp:nvSpPr>
      <dsp:spPr>
        <a:xfrm>
          <a:off x="4252107" y="736727"/>
          <a:ext cx="2011384" cy="256229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680" tIns="198680" rIns="198680" bIns="19868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0" i="0" kern="1200" noProof="0" dirty="0">
              <a:solidFill>
                <a:schemeClr val="accent3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Gill Sans Light" panose="020B0302020104020203" pitchFamily="34" charset="-79"/>
            </a:rPr>
            <a:t>Nod Publishers</a:t>
          </a:r>
        </a:p>
      </dsp:txBody>
      <dsp:txXfrm>
        <a:off x="4252107" y="736727"/>
        <a:ext cx="2011384" cy="2562297"/>
      </dsp:txXfrm>
    </dsp:sp>
    <dsp:sp modelId="{59606EB9-9F10-4D12-A33F-A242FDCC0D0F}">
      <dsp:nvSpPr>
        <dsp:cNvPr id="0" name=""/>
        <dsp:cNvSpPr/>
      </dsp:nvSpPr>
      <dsp:spPr>
        <a:xfrm>
          <a:off x="6371281" y="109596"/>
          <a:ext cx="2011384" cy="603415"/>
        </a:xfrm>
        <a:prstGeom prst="rect">
          <a:avLst/>
        </a:prstGeom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944" tIns="158944" rIns="158944" bIns="158944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睡眠</a:t>
          </a:r>
        </a:p>
      </dsp:txBody>
      <dsp:txXfrm>
        <a:off x="6371281" y="109596"/>
        <a:ext cx="2011384" cy="603415"/>
      </dsp:txXfrm>
    </dsp:sp>
    <dsp:sp modelId="{C8429E68-36DD-4F6A-A2F4-7CCDADCEFAD1}">
      <dsp:nvSpPr>
        <dsp:cNvPr id="0" name=""/>
        <dsp:cNvSpPr/>
      </dsp:nvSpPr>
      <dsp:spPr>
        <a:xfrm>
          <a:off x="6372116" y="736727"/>
          <a:ext cx="2009715" cy="256229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680" tIns="198680" rIns="198680" bIns="19868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i="0" kern="1200" noProof="0" dirty="0">
              <a:solidFill>
                <a:schemeClr val="accent3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Gill Sans Light" panose="020B0302020104020203" pitchFamily="34" charset="-79"/>
            </a:rPr>
            <a:t>奢华亚麻布家居床品</a:t>
          </a:r>
        </a:p>
      </dsp:txBody>
      <dsp:txXfrm>
        <a:off x="6372116" y="736727"/>
        <a:ext cx="2009715" cy="2562297"/>
      </dsp:txXfrm>
    </dsp:sp>
    <dsp:sp modelId="{DB25E299-7333-E542-904B-B47D9D6B54AA}">
      <dsp:nvSpPr>
        <dsp:cNvPr id="0" name=""/>
        <dsp:cNvSpPr/>
      </dsp:nvSpPr>
      <dsp:spPr>
        <a:xfrm>
          <a:off x="8499084" y="112493"/>
          <a:ext cx="2011384" cy="603415"/>
        </a:xfrm>
        <a:prstGeom prst="rect">
          <a:avLst/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944" tIns="158944" rIns="158944" bIns="158944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0" i="0" kern="1200" noProof="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Gill Sans Light" panose="020B0302020104020203" pitchFamily="34" charset="-79"/>
            </a:rPr>
            <a:t>衣服</a:t>
          </a:r>
        </a:p>
      </dsp:txBody>
      <dsp:txXfrm>
        <a:off x="8499084" y="112493"/>
        <a:ext cx="2011384" cy="603415"/>
      </dsp:txXfrm>
    </dsp:sp>
    <dsp:sp modelId="{ED33D1E0-7D85-BC4E-B49A-BB61AB48967E}">
      <dsp:nvSpPr>
        <dsp:cNvPr id="0" name=""/>
        <dsp:cNvSpPr/>
      </dsp:nvSpPr>
      <dsp:spPr>
        <a:xfrm>
          <a:off x="8499084" y="736071"/>
          <a:ext cx="2011384" cy="256229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680" tIns="198680" rIns="198680" bIns="19868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0" i="0" kern="1200" noProof="0" dirty="0" err="1">
              <a:solidFill>
                <a:schemeClr val="accent3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Gill Sans Light" panose="020B0302020104020203" pitchFamily="34" charset="-79"/>
            </a:rPr>
            <a:t>Avrika</a:t>
          </a:r>
          <a:r>
            <a:rPr lang="en-US" altLang="zh-CN" sz="1600" b="0" i="0" kern="1200" noProof="0" dirty="0">
              <a:solidFill>
                <a:schemeClr val="accent3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Gill Sans Light" panose="020B0302020104020203" pitchFamily="34" charset="-79"/>
            </a:rPr>
            <a:t> Boutique</a:t>
          </a:r>
        </a:p>
      </dsp:txBody>
      <dsp:txXfrm>
        <a:off x="8499084" y="736071"/>
        <a:ext cx="2011384" cy="2562297"/>
      </dsp:txXfrm>
    </dsp:sp>
  </dsp:spTree>
</dsp:drawing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水平操作列表"/>
  <dgm:desc val="用于显示非连续或分组的信息。适用于大量文本。所有文字的强调级别相同，且不指明方向。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933DBBA-99E7-407E-B236-28661F8719FB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2023/2/20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7369B77-94AB-0344-9EBF-9DB9EE8D3ABC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D1233E4-7077-4DA8-8A5C-4475ACD2A39A}" type="datetime1">
              <a:rPr lang="zh-CN" altLang="en-US" smtClean="0"/>
              <a:pPr/>
              <a:t>2023/2/20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775476F-A808-1F46-A368-07984F6DA22E}" type="slidenum">
              <a:rPr lang="en-US" altLang="zh-CN" noProof="0" smtClean="0"/>
              <a:pPr/>
              <a:t>‹#›</a:t>
            </a:fld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Id2" /><Relationship Type="http://schemas.openxmlformats.org/officeDocument/2006/relationships/notesMaster" Target="/ppt/notesMasters/notesMaster11.xml" Id="rId1" /></Relationships>
</file>

<file path=ppt/notesSlides/_rels/notesSlide22.xml.rels>&#65279;<?xml version="1.0" encoding="utf-8"?><Relationships xmlns="http://schemas.openxmlformats.org/package/2006/relationships"><Relationship Type="http://schemas.openxmlformats.org/officeDocument/2006/relationships/slide" Target="/ppt/slides/slide22.xml" Id="rId2" /><Relationship Type="http://schemas.openxmlformats.org/officeDocument/2006/relationships/notesMaster" Target="/ppt/notesMasters/notesMaster11.xml" Id="rId1" /></Relationships>
</file>

<file path=ppt/notesSlides/_rels/notesSlide38.xml.rels>&#65279;<?xml version="1.0" encoding="utf-8"?><Relationships xmlns="http://schemas.openxmlformats.org/package/2006/relationships"><Relationship Type="http://schemas.openxmlformats.org/officeDocument/2006/relationships/slide" Target="/ppt/slides/slide38.xml" Id="rId2" /><Relationship Type="http://schemas.openxmlformats.org/officeDocument/2006/relationships/notesMaster" Target="/ppt/notesMasters/notesMaster11.xml" Id="rId1" /></Relationships>
</file>

<file path=ppt/notesSlides/_rels/notesSlide46.xml.rels>&#65279;<?xml version="1.0" encoding="utf-8"?><Relationships xmlns="http://schemas.openxmlformats.org/package/2006/relationships"><Relationship Type="http://schemas.openxmlformats.org/officeDocument/2006/relationships/slide" Target="/ppt/slides/slide46.xml" Id="rId2" /><Relationship Type="http://schemas.openxmlformats.org/officeDocument/2006/relationships/notesMaster" Target="/ppt/notesMasters/notesMaster11.xml" Id="rId1" /></Relationships>
</file>

<file path=ppt/notesSlides/_rels/notesSlide55.xml.rels>&#65279;<?xml version="1.0" encoding="utf-8"?><Relationships xmlns="http://schemas.openxmlformats.org/package/2006/relationships"><Relationship Type="http://schemas.openxmlformats.org/officeDocument/2006/relationships/slide" Target="/ppt/slides/slide55.xml" Id="rId2" /><Relationship Type="http://schemas.openxmlformats.org/officeDocument/2006/relationships/notesMaster" Target="/ppt/notesMasters/notesMaster11.xml" Id="rId1" /></Relationships>
</file>

<file path=ppt/notesSlides/_rels/notesSlide63.xml.rels>&#65279;<?xml version="1.0" encoding="utf-8"?><Relationships xmlns="http://schemas.openxmlformats.org/package/2006/relationships"><Relationship Type="http://schemas.openxmlformats.org/officeDocument/2006/relationships/slide" Target="/ppt/slides/slide63.xml" Id="rId2" /><Relationship Type="http://schemas.openxmlformats.org/officeDocument/2006/relationships/notesMaster" Target="/ppt/notesMasters/notesMaster11.xml" Id="rId1" /></Relationships>
</file>

<file path=ppt/notesSlides/_rels/notesSlide71.xml.rels>&#65279;<?xml version="1.0" encoding="utf-8"?><Relationships xmlns="http://schemas.openxmlformats.org/package/2006/relationships"><Relationship Type="http://schemas.openxmlformats.org/officeDocument/2006/relationships/slide" Target="/ppt/slides/slide71.xml" Id="rId2" /><Relationship Type="http://schemas.openxmlformats.org/officeDocument/2006/relationships/notesMaster" Target="/ppt/notesMasters/notesMaster11.xml" Id="rId1" /></Relationships>
</file>

<file path=ppt/notesSlides/_rels/notesSlide89.xml.rels>&#65279;<?xml version="1.0" encoding="utf-8"?><Relationships xmlns="http://schemas.openxmlformats.org/package/2006/relationships"><Relationship Type="http://schemas.openxmlformats.org/officeDocument/2006/relationships/slide" Target="/ppt/slides/slide89.xml" Id="rId2" /><Relationship Type="http://schemas.openxmlformats.org/officeDocument/2006/relationships/notesMaster" Target="/ppt/notesMasters/notesMaster11.xml" Id="rId1" /></Relationships>
</file>

<file path=ppt/notesSlides/_rels/notesSlide97.xml.rels>&#65279;<?xml version="1.0" encoding="utf-8"?><Relationships xmlns="http://schemas.openxmlformats.org/package/2006/relationships"><Relationship Type="http://schemas.openxmlformats.org/officeDocument/2006/relationships/slide" Target="/ppt/slides/slide97.xml" Id="rId2" /><Relationship Type="http://schemas.openxmlformats.org/officeDocument/2006/relationships/notesMaster" Target="/ppt/notesMasters/notesMaster11.xml" Id="rId1" /></Relationship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altLang="zh-CN" smtClean="0"/>
              <a:pPr/>
              <a:t>1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1496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775476F-A808-1F46-A368-07984F6DA22E}" type="slidenum">
              <a:rPr lang="en-US" altLang="zh-CN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5405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altLang="zh-CN" smtClean="0"/>
              <a:pPr/>
              <a:t>3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33444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775476F-A808-1F46-A368-07984F6DA22E}" type="slidenum">
              <a:rPr lang="en-US" altLang="zh-CN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altLang="zh-CN" smtClean="0"/>
              <a:pPr/>
              <a:t>5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136369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altLang="zh-CN" smtClean="0"/>
              <a:pPr/>
              <a:t>6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129203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altLang="zh-CN" smtClean="0"/>
              <a:pPr/>
              <a:t>7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608558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altLang="zh-CN" smtClean="0"/>
              <a:pPr/>
              <a:t>8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57887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775476F-A808-1F46-A368-07984F6DA22E}" type="slidenum">
              <a:rPr lang="en-US" altLang="zh-CN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7975722"/>
      </p:ext>
    </p:extLst>
  </p:cSld>
  <p:clrMapOvr>
    <a:masterClrMapping/>
  </p:clrMapOvr>
</p:notes>
</file>

<file path=ppt/slideLayouts/_rels/slideLayout109.xml.rels>&#65279;<?xml version="1.0" encoding="utf-8"?><Relationships xmlns="http://schemas.openxmlformats.org/package/2006/relationships"><Relationship Type="http://schemas.openxmlformats.org/officeDocument/2006/relationships/image" Target="/ppt/media/image103.png" Id="rId3" /><Relationship Type="http://schemas.openxmlformats.org/officeDocument/2006/relationships/image" Target="/ppt/media/image94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1414.png" Id="rId4" /></Relationships>
</file>

<file path=ppt/slideLayouts/_rels/slideLayout117.xml.rels>&#65279;<?xml version="1.0" encoding="utf-8"?><Relationships xmlns="http://schemas.openxmlformats.org/package/2006/relationships"><Relationship Type="http://schemas.openxmlformats.org/officeDocument/2006/relationships/image" Target="/ppt/media/image82.png" Id="rId2" /><Relationship Type="http://schemas.openxmlformats.org/officeDocument/2006/relationships/slideMaster" Target="/ppt/slideMasters/slideMaster1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image" Target="/ppt/media/image29.png" Id="rId3" /><Relationship Type="http://schemas.openxmlformats.org/officeDocument/2006/relationships/image" Target="/ppt/media/image110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411.png" Id="rId5" /><Relationship Type="http://schemas.openxmlformats.org/officeDocument/2006/relationships/image" Target="/ppt/media/image38.png" Id="rId4" /></Relationships>
</file>

<file path=ppt/slideLayouts/_rels/slideLayout24.xml.rels>&#65279;<?xml version="1.0" encoding="utf-8"?><Relationships xmlns="http://schemas.openxmlformats.org/package/2006/relationships"><Relationship Type="http://schemas.openxmlformats.org/officeDocument/2006/relationships/image" Target="/ppt/media/image65.png" Id="rId3" /><Relationship Type="http://schemas.openxmlformats.org/officeDocument/2006/relationships/image" Target="/ppt/media/image56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77.png" Id="rId5" /><Relationship Type="http://schemas.openxmlformats.org/officeDocument/2006/relationships/image" Target="/ppt/media/image38.png" Id="rId4" /></Relationships>
</file>

<file path=ppt/slideLayouts/_rels/slideLayout33.xml.rels>&#65279;<?xml version="1.0" encoding="utf-8"?><Relationships xmlns="http://schemas.openxmlformats.org/package/2006/relationships"><Relationship Type="http://schemas.openxmlformats.org/officeDocument/2006/relationships/image" Target="/ppt/media/image82.png" Id="rId2" /><Relationship Type="http://schemas.openxmlformats.org/officeDocument/2006/relationships/slideMaster" Target="/ppt/slideMasters/slideMaster11.xml" Id="rId1" /></Relationships>
</file>

<file path=ppt/slideLayouts/_rels/slideLayout410.xml.rels>&#65279;<?xml version="1.0" encoding="utf-8"?><Relationships xmlns="http://schemas.openxmlformats.org/package/2006/relationships"><Relationship Type="http://schemas.openxmlformats.org/officeDocument/2006/relationships/image" Target="/ppt/media/image103.png" Id="rId3" /><Relationship Type="http://schemas.openxmlformats.org/officeDocument/2006/relationships/image" Target="/ppt/media/image94.png" Id="rId2" /><Relationship Type="http://schemas.openxmlformats.org/officeDocument/2006/relationships/slideMaster" Target="/ppt/slideMasters/slideMaster11.xml" Id="rId1" /></Relationships>
</file>

<file path=ppt/slideLayouts/_rels/slideLayout58.xml.rels>&#65279;<?xml version="1.0" encoding="utf-8"?><Relationships xmlns="http://schemas.openxmlformats.org/package/2006/relationships"><Relationship Type="http://schemas.openxmlformats.org/officeDocument/2006/relationships/image" Target="/ppt/media/image1212.png" Id="rId3" /><Relationship Type="http://schemas.openxmlformats.org/officeDocument/2006/relationships/image" Target="/ppt/media/image1113.png" Id="rId2" /><Relationship Type="http://schemas.openxmlformats.org/officeDocument/2006/relationships/slideMaster" Target="/ppt/slideMasters/slideMaster11.xml" Id="rId1" /></Relationships>
</file>

<file path=ppt/slideLayouts/_rels/slideLayout66.xml.rels>&#65279;<?xml version="1.0" encoding="utf-8"?><Relationships xmlns="http://schemas.openxmlformats.org/package/2006/relationships"><Relationship Type="http://schemas.openxmlformats.org/officeDocument/2006/relationships/image" Target="/ppt/media/image103.png" Id="rId3" /><Relationship Type="http://schemas.openxmlformats.org/officeDocument/2006/relationships/image" Target="/ppt/media/image94.png" Id="rId2" /><Relationship Type="http://schemas.openxmlformats.org/officeDocument/2006/relationships/slideMaster" Target="/ppt/slideMasters/slideMaster11.xml" Id="rId1" /></Relationships>
</file>

<file path=ppt/slideLayouts/_rels/slideLayout71.xml.rels>&#65279;<?xml version="1.0" encoding="utf-8"?><Relationships xmlns="http://schemas.openxmlformats.org/package/2006/relationships"><Relationship Type="http://schemas.openxmlformats.org/officeDocument/2006/relationships/image" Target="/ppt/media/image13.png" Id="rId3" /><Relationship Type="http://schemas.openxmlformats.org/officeDocument/2006/relationships/image" Target="/ppt/media/image82.png" Id="rId2" /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image" Target="/ppt/media/image103.png" Id="rId3" /><Relationship Type="http://schemas.openxmlformats.org/officeDocument/2006/relationships/image" Target="/ppt/media/image94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82.png" Id="rId4" /></Relationships>
</file>

<file path=ppt/slideLayouts/_rels/slideLayout911.xml.rels>&#65279;<?xml version="1.0" encoding="utf-8"?><Relationships xmlns="http://schemas.openxmlformats.org/package/2006/relationships"><Relationship Type="http://schemas.openxmlformats.org/officeDocument/2006/relationships/image" Target="/ppt/media/image82.png" Id="rId2" /><Relationship Type="http://schemas.openxmlformats.org/officeDocument/2006/relationships/slideMaster" Target="/ppt/slideMasters/slideMaster11.xml" Id="rId1" /></Relationships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语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包含织物的图片&#10;&#10;说明已自动生成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长方形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8" name="图片 7" descr="包含花朵、植物的图片&#10;&#10;说明已自动生成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图片 9" descr="花的特写&#10;&#10;自动生成的可信度较低的说明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图片 11" descr="花的特写&#10;&#10;自动生成的可信度较低的说明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长方形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长方形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Microsoft YaHei UI Light" panose="020B0502040204020203" pitchFamily="34" charset="-122"/>
              </a:defRPr>
            </a:lvl1pPr>
            <a:lvl2pPr algn="l">
              <a:lnSpc>
                <a:spcPct val="150000"/>
              </a:lnSpc>
              <a:defRPr sz="200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Microsoft YaHei UI Light" panose="020B0502040204020203" pitchFamily="34" charset="-122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0" name="长方形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pic>
        <p:nvPicPr>
          <p:cNvPr id="11" name="图片 10" descr="包含软体动物、昆虫的图片&#10;&#10;说明已自动生成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lvl1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2pPr>
            <a:lvl3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3pPr>
            <a:lvl4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4pPr>
            <a:lvl5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5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lvl1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2pPr>
            <a:lvl3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3pPr>
            <a:lvl4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4pPr>
            <a:lvl5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5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r>
              <a:rPr lang="zh-CN" altLang="en-US" noProof="0" dirty="0"/>
              <a:t>演示文稿标题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fld id="{294A09A9-5501-47C1-A89A-A340965A2BE2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包含文字、植物的图片&#10;&#10;说明已自动生成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椭圆形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cxnSp>
        <p:nvCxnSpPr>
          <p:cNvPr id="9" name="直接连接符​​(S)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图片 10" descr="包含文字的图片&#10;&#10;说明已自动生成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椭圆形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pic>
        <p:nvPicPr>
          <p:cNvPr id="13" name="图片 12" descr="包含陶瓷、瓷器的图片&#10;&#10;说明已自动生成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0284" y="3163824"/>
            <a:ext cx="5591432" cy="713232"/>
          </a:xfrm>
        </p:spPr>
        <p:txBody>
          <a:bodyPr rtlCol="0" anchor="t">
            <a:noAutofit/>
          </a:bodyPr>
          <a:lstStyle>
            <a:lvl1pPr algn="ctr">
              <a:defRPr sz="4600"/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7600" y="2542032"/>
            <a:ext cx="4866640" cy="43891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 dirty="0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055435"/>
            <a:ext cx="12192000" cy="2648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pic>
        <p:nvPicPr>
          <p:cNvPr id="11" name="图片 10" descr="植物的特写&#10;&#10;自动生成的可信度较低的说明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图片 8" descr="包含被褥、织物的图片&#10;&#10;说明已自动生成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-61536"/>
            <a:ext cx="1485900" cy="5372100"/>
          </a:xfrm>
          <a:prstGeom prst="rect">
            <a:avLst/>
          </a:prstGeom>
        </p:spPr>
      </p:pic>
      <p:sp>
        <p:nvSpPr>
          <p:cNvPr id="13" name="长方形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367464"/>
            <a:ext cx="11740896" cy="20555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图片 14" descr="包含陶瓷、瓷器的图片&#10;&#10;说明已自动生成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图片 16" descr="包含文字的图片&#10;&#10;说明已自动生成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68" y="3075540"/>
            <a:ext cx="1206427" cy="62135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4041648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73168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3F985769-113A-DF15-0359-78B06126CA6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153668" y="3666744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张图片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sp>
        <p:nvSpPr>
          <p:cNvPr id="8" name="长方形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pic>
        <p:nvPicPr>
          <p:cNvPr id="10" name="图片 9" descr="包含软体动物、昆虫的图片&#10;&#10;说明已自动生成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22" name="图片占位符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2544268" y="226441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zh-CN" altLang="en-US" noProof="0" dirty="0"/>
              <a:t>单击图标以添加图片</a:t>
            </a:r>
          </a:p>
        </p:txBody>
      </p:sp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4253" y="4413884"/>
            <a:ext cx="2194560" cy="569595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31" name="图片占位符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996670" y="226441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zh-CN" altLang="en-US" noProof="0" dirty="0"/>
              <a:t>单击图标以添加图片</a:t>
            </a:r>
          </a:p>
        </p:txBody>
      </p:sp>
      <p:sp>
        <p:nvSpPr>
          <p:cNvPr id="33" name="文本占位符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32063" y="4394081"/>
            <a:ext cx="2194560" cy="589398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30" name="图片占位符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449072" y="226441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zh-CN" altLang="en-US" noProof="0" dirty="0"/>
              <a:t>单击图标以添加图片</a:t>
            </a:r>
          </a:p>
        </p:txBody>
      </p:sp>
      <p:sp>
        <p:nvSpPr>
          <p:cNvPr id="35" name="文本占位符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4625" y="4413885"/>
            <a:ext cx="2194560" cy="589398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64" name="页脚占位符 5">
            <a:extLst>
              <a:ext uri="{FF2B5EF4-FFF2-40B4-BE49-F238E27FC236}">
                <a16:creationId xmlns:a16="http://schemas.microsoft.com/office/drawing/2014/main" id="{51ACD1D2-913C-7E43-3334-5E2EE1E71A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7784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 noProof="0" dirty="0"/>
              <a:t>演示文稿标题</a:t>
            </a:r>
          </a:p>
        </p:txBody>
      </p:sp>
      <p:sp>
        <p:nvSpPr>
          <p:cNvPr id="65" name="灯片编号占位符 6">
            <a:extLst>
              <a:ext uri="{FF2B5EF4-FFF2-40B4-BE49-F238E27FC236}">
                <a16:creationId xmlns:a16="http://schemas.microsoft.com/office/drawing/2014/main" id="{97F4A8EA-6EA7-EEB3-DDC8-13706CE21A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97112" y="6356350"/>
            <a:ext cx="2743200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、副标题和数字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>
            <a:extLst>
              <a:ext uri="{FF2B5EF4-FFF2-40B4-BE49-F238E27FC236}">
                <a16:creationId xmlns:a16="http://schemas.microsoft.com/office/drawing/2014/main" id="{38D39C64-BD11-078C-9918-C6191536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705" y="1570629"/>
            <a:ext cx="3749040" cy="3578344"/>
          </a:xfrm>
        </p:spPr>
        <p:txBody>
          <a:bodyPr rtlCol="0"/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10" name="长方形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pic>
        <p:nvPicPr>
          <p:cNvPr id="3" name="图片 2" descr="包含织物的图片&#10;&#10;说明已自动生成">
            <a:extLst>
              <a:ext uri="{FF2B5EF4-FFF2-40B4-BE49-F238E27FC236}">
                <a16:creationId xmlns:a16="http://schemas.microsoft.com/office/drawing/2014/main" id="{1154D9C6-A5E6-826A-057F-E747FCE83E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7613" y="1361923"/>
            <a:ext cx="1562100" cy="4394200"/>
          </a:xfrm>
          <a:prstGeom prst="rect">
            <a:avLst/>
          </a:prstGeom>
        </p:spPr>
      </p:pic>
      <p:pic>
        <p:nvPicPr>
          <p:cNvPr id="5" name="图片 4" descr="包含花朵、植物的图片&#10;&#10;说明已自动生成">
            <a:extLst>
              <a:ext uri="{FF2B5EF4-FFF2-40B4-BE49-F238E27FC236}">
                <a16:creationId xmlns:a16="http://schemas.microsoft.com/office/drawing/2014/main" id="{F7D4B7FF-5096-A31D-06E2-7FB16EE8F3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2802">
            <a:off x="5721350" y="2134613"/>
            <a:ext cx="749300" cy="2755900"/>
          </a:xfrm>
          <a:prstGeom prst="rect">
            <a:avLst/>
          </a:prstGeom>
        </p:spPr>
      </p:pic>
      <p:sp>
        <p:nvSpPr>
          <p:cNvPr id="11" name="文本占位符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2119" y="1437615"/>
            <a:ext cx="3922776" cy="4242816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78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 dirty="0"/>
              <a:t>X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F42F01A6-2296-3E1F-EF81-CA2E24A8757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72119" y="1437615"/>
            <a:ext cx="3922776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19" name="页脚占位符 5">
            <a:extLst>
              <a:ext uri="{FF2B5EF4-FFF2-40B4-BE49-F238E27FC236}">
                <a16:creationId xmlns:a16="http://schemas.microsoft.com/office/drawing/2014/main" id="{396A0109-3A78-F6D5-7AAA-6A03D183574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72119" y="6356350"/>
            <a:ext cx="3922776" cy="36512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zh-CN" altLang="en-US" noProof="0" dirty="0"/>
              <a:t>演示文稿标题</a:t>
            </a:r>
          </a:p>
        </p:txBody>
      </p:sp>
      <p:sp>
        <p:nvSpPr>
          <p:cNvPr id="20" name="灯片编号占位符 6">
            <a:extLst>
              <a:ext uri="{FF2B5EF4-FFF2-40B4-BE49-F238E27FC236}">
                <a16:creationId xmlns:a16="http://schemas.microsoft.com/office/drawing/2014/main" id="{48EB97DC-3CB3-2050-4885-8E50824F04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97112" y="6356350"/>
            <a:ext cx="2743200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编号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长方形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6096000" y="0"/>
            <a:ext cx="6096000" cy="68695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solidFill>
                <a:schemeClr val="accent5">
                  <a:lumMod val="60000"/>
                  <a:lumOff val="4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26F8EF2C-11DE-25F6-B26C-8B73CA298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5944" y="1399032"/>
            <a:ext cx="1024128" cy="512064"/>
          </a:xfrm>
        </p:spPr>
        <p:txBody>
          <a:bodyPr rtlCol="0">
            <a:noAutofit/>
          </a:bodyPr>
          <a:lstStyle>
            <a:lvl1pPr algn="ctr"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4" name="图片占位符 3">
            <a:extLst>
              <a:ext uri="{FF2B5EF4-FFF2-40B4-BE49-F238E27FC236}">
                <a16:creationId xmlns:a16="http://schemas.microsoft.com/office/drawing/2014/main" id="{EB072207-AA92-79CD-5E5B-FF5161E958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-1"/>
            <a:ext cx="6095999" cy="6857999"/>
          </a:xfrm>
        </p:spPr>
        <p:txBody>
          <a:bodyPr rtlCol="0" anchor="ctr"/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 dirty="0"/>
          </a:p>
        </p:txBody>
      </p:sp>
      <p:pic>
        <p:nvPicPr>
          <p:cNvPr id="36" name="图片 35" descr="树的特写&#10;&#10;自动生成的中等可信度的说明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9056565" y="1652568"/>
            <a:ext cx="970220" cy="2236127"/>
          </a:xfrm>
          <a:prstGeom prst="rect">
            <a:avLst/>
          </a:prstGeom>
        </p:spPr>
      </p:pic>
      <p:pic>
        <p:nvPicPr>
          <p:cNvPr id="38" name="图片 37" descr="一簇花&#10;&#10;自动生成的可信度较低的说明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3616" y="2323348"/>
            <a:ext cx="1245309" cy="2314810"/>
          </a:xfrm>
          <a:prstGeom prst="rect">
            <a:avLst/>
          </a:prstGeom>
        </p:spPr>
      </p:pic>
      <p:sp>
        <p:nvSpPr>
          <p:cNvPr id="34" name="文本占位符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6619" y="1359345"/>
            <a:ext cx="3922776" cy="4242816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78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 dirty="0"/>
              <a:t>X</a:t>
            </a:r>
          </a:p>
        </p:txBody>
      </p:sp>
      <p:sp>
        <p:nvSpPr>
          <p:cNvPr id="15" name="灯片编号占位符 6">
            <a:extLst>
              <a:ext uri="{FF2B5EF4-FFF2-40B4-BE49-F238E27FC236}">
                <a16:creationId xmlns:a16="http://schemas.microsoft.com/office/drawing/2014/main" id="{3BB1421B-0330-F994-05B3-B7643F78BB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97112" y="6356350"/>
            <a:ext cx="2743200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94A09A9-5501-47C1-A89A-A340965A2BE2}" type="slidenum">
              <a:rPr lang="en-US" altLang="zh-CN" noProof="0" smtClean="0"/>
              <a:pPr/>
              <a:t>‹#›</a:t>
            </a:fld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pic>
        <p:nvPicPr>
          <p:cNvPr id="9" name="图片 8" descr="包含织物的图片&#10;&#10;说明已自动生成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长方形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pic>
        <p:nvPicPr>
          <p:cNvPr id="13" name="图片 12" descr="包含花朵、植物的图片&#10;&#10;说明已自动生成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1248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 noProof="0" dirty="0"/>
              <a:t>演示文稿标题</a:t>
            </a: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97112" y="6356350"/>
            <a:ext cx="2743200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3A8DD443-A9C0-3688-DC5F-5ABBF5A61A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10515600" cy="3548501"/>
          </a:xfrm>
        </p:spPr>
        <p:txBody>
          <a:bodyPr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 2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solidFill>
                <a:schemeClr val="bg1"/>
              </a:solidFill>
            </a:endParaRPr>
          </a:p>
        </p:txBody>
      </p:sp>
      <p:sp>
        <p:nvSpPr>
          <p:cNvPr id="9" name="长方形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pic>
        <p:nvPicPr>
          <p:cNvPr id="11" name="图片 10" descr="包含软体动物、昆虫的图片&#10;&#10;说明已自动生成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</p:txBody>
      </p:sp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74276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 noProof="0" dirty="0"/>
              <a:t>演示文稿标题</a:t>
            </a: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97112" y="6356350"/>
            <a:ext cx="2743200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文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pic>
        <p:nvPicPr>
          <p:cNvPr id="8" name="图片 7" descr="包含织物的图片&#10;&#10;说明已自动生成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长方形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pic>
        <p:nvPicPr>
          <p:cNvPr id="16" name="图片 15" descr="包含花朵、植物的图片&#10;&#10;说明已自动生成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图片 18" descr="包含软体动物、昆虫的图片&#10;&#10;说明已自动生成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27" name="文本占位符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sz="14000" b="1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zh-CN" altLang="en-US" noProof="0" dirty="0"/>
              <a:t>”</a:t>
            </a:r>
          </a:p>
        </p:txBody>
      </p:sp>
      <p:sp>
        <p:nvSpPr>
          <p:cNvPr id="28" name="文本占位符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sz="14000" b="1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zh-CN" altLang="en-US" noProof="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三列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长方形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cxnSp>
        <p:nvCxnSpPr>
          <p:cNvPr id="12" name="直接连接符​​(S)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包含软体动物、昆虫的图片&#10;&#10;说明已自动生成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679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 noProof="0" dirty="0"/>
              <a:t>演示文稿标题</a:t>
            </a:r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7112" y="6356350"/>
            <a:ext cx="2743200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  <p:sp>
        <p:nvSpPr>
          <p:cNvPr id="15" name="文本占位符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16" name="内容占位符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33.xml" Id="rId3" /><Relationship Type="http://schemas.openxmlformats.org/officeDocument/2006/relationships/slideLayout" Target="/ppt/slideLayouts/slideLayout71.xml" Id="rId7" /><Relationship Type="http://schemas.openxmlformats.org/officeDocument/2006/relationships/theme" Target="/ppt/theme/theme12.xml" Id="rId12" /><Relationship Type="http://schemas.openxmlformats.org/officeDocument/2006/relationships/slideLayout" Target="/ppt/slideLayouts/slideLayout24.xml" Id="rId2" /><Relationship Type="http://schemas.openxmlformats.org/officeDocument/2006/relationships/slideLayout" Target="/ppt/slideLayouts/slideLayout15.xml" Id="rId1" /><Relationship Type="http://schemas.openxmlformats.org/officeDocument/2006/relationships/slideLayout" Target="/ppt/slideLayouts/slideLayout66.xml" Id="rId6" /><Relationship Type="http://schemas.openxmlformats.org/officeDocument/2006/relationships/slideLayout" Target="/ppt/slideLayouts/slideLayout117.xml" Id="rId11" /><Relationship Type="http://schemas.openxmlformats.org/officeDocument/2006/relationships/slideLayout" Target="/ppt/slideLayouts/slideLayout58.xml" Id="rId5" /><Relationship Type="http://schemas.openxmlformats.org/officeDocument/2006/relationships/slideLayout" Target="/ppt/slideLayouts/slideLayout109.xml" Id="rId10" /><Relationship Type="http://schemas.openxmlformats.org/officeDocument/2006/relationships/slideLayout" Target="/ppt/slideLayouts/slideLayout410.xml" Id="rId4" /><Relationship Type="http://schemas.openxmlformats.org/officeDocument/2006/relationships/slideLayout" Target="/ppt/slideLayouts/slideLayout911.xml" Id="rId9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Microsoft YaHei UI Light" panose="020B0502040204020203" pitchFamily="34" charset="-122"/>
              </a:defRPr>
            </a:lvl1pPr>
          </a:lstStyle>
          <a:p>
            <a:r>
              <a:rPr lang="zh-CN" altLang="en-US" noProof="0" dirty="0"/>
              <a:t>演示文稿标题</a:t>
            </a:r>
            <a:endParaRPr lang="zh-CN" altLang="en-US" noProof="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Microsoft YaHei UI Light" panose="020B0502040204020203" pitchFamily="34" charset="-122"/>
              </a:defRPr>
            </a:lvl1pPr>
          </a:lstStyle>
          <a:p>
            <a:fld id="{294A09A9-5501-47C1-A89A-A340965A2BE2}" type="slidenum">
              <a:rPr lang="en-US" altLang="zh-CN" noProof="0" smtClean="0"/>
              <a:pPr/>
              <a:t>‹#›</a:t>
            </a:fld>
            <a:endParaRPr lang="zh-CN" altLang="en-US" noProof="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8" r:id="rId4"/>
    <p:sldLayoutId id="2147483653" r:id="rId5"/>
    <p:sldLayoutId id="2147483662" r:id="rId6"/>
    <p:sldLayoutId id="2147483659" r:id="rId7"/>
    <p:sldLayoutId id="2147483665" r:id="rId8"/>
    <p:sldLayoutId id="2147483664" r:id="rId9"/>
    <p:sldLayoutId id="2147483667" r:id="rId10"/>
    <p:sldLayoutId id="214748365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4.xml.rels>&#65279;<?xml version="1.0" encoding="utf-8"?><Relationships xmlns="http://schemas.openxmlformats.org/package/2006/relationships"><Relationship Type="http://schemas.openxmlformats.org/officeDocument/2006/relationships/notesSlide" Target="/ppt/notesSlides/notesSlide14.xml" Id="rId2" /><Relationship Type="http://schemas.openxmlformats.org/officeDocument/2006/relationships/slideLayout" Target="/ppt/slideLayouts/slideLayout15.xml" Id="rId1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notesSlide" Target="/ppt/notesSlides/notesSlide22.xml" Id="rId2" /><Relationship Type="http://schemas.openxmlformats.org/officeDocument/2006/relationships/slideLayout" Target="/ppt/slideLayouts/slideLayout24.xml" Id="rId1" /></Relationships>
</file>

<file path=ppt/slides/_rels/slide38.xml.rels>&#65279;<?xml version="1.0" encoding="utf-8"?><Relationships xmlns="http://schemas.openxmlformats.org/package/2006/relationships"><Relationship Type="http://schemas.openxmlformats.org/officeDocument/2006/relationships/image" Target="/ppt/media/image152.jpg" Id="rId3" /><Relationship Type="http://schemas.openxmlformats.org/officeDocument/2006/relationships/notesSlide" Target="/ppt/notesSlides/notesSlide38.xml" Id="rId2" /><Relationship Type="http://schemas.openxmlformats.org/officeDocument/2006/relationships/slideLayout" Target="/ppt/slideLayouts/slideLayout33.xml" Id="rId1" /><Relationship Type="http://schemas.openxmlformats.org/officeDocument/2006/relationships/image" Target="/ppt/media/image173.jpg" Id="rId5" /><Relationship Type="http://schemas.openxmlformats.org/officeDocument/2006/relationships/image" Target="/ppt/media/image164.jpg" Id="rId4" /></Relationships>
</file>

<file path=ppt/slides/_rels/slide46.xml.rels>&#65279;<?xml version="1.0" encoding="utf-8"?><Relationships xmlns="http://schemas.openxmlformats.org/package/2006/relationships"><Relationship Type="http://schemas.openxmlformats.org/officeDocument/2006/relationships/notesSlide" Target="/ppt/notesSlides/notesSlide46.xml" Id="rId2" /><Relationship Type="http://schemas.openxmlformats.org/officeDocument/2006/relationships/slideLayout" Target="/ppt/slideLayouts/slideLayout410.xml" Id="rId1" /></Relationships>
</file>

<file path=ppt/slides/_rels/slide55.xml.rels>&#65279;<?xml version="1.0" encoding="utf-8"?><Relationships xmlns="http://schemas.openxmlformats.org/package/2006/relationships"><Relationship Type="http://schemas.openxmlformats.org/officeDocument/2006/relationships/image" Target="/ppt/media/image18.jpeg" Id="rId3" /><Relationship Type="http://schemas.openxmlformats.org/officeDocument/2006/relationships/notesSlide" Target="/ppt/notesSlides/notesSlide55.xml" Id="rId2" /><Relationship Type="http://schemas.openxmlformats.org/officeDocument/2006/relationships/slideLayout" Target="/ppt/slideLayouts/slideLayout58.xml" Id="rId1" /><Relationship Type="http://schemas.openxmlformats.org/officeDocument/2006/relationships/image" Target="/ppt/media/image1915.png" Id="rId4" /></Relationships>
</file>

<file path=ppt/slides/_rels/slide63.xml.rels>&#65279;<?xml version="1.0" encoding="utf-8"?><Relationships xmlns="http://schemas.openxmlformats.org/package/2006/relationships"><Relationship Type="http://schemas.openxmlformats.org/officeDocument/2006/relationships/diagramData" Target="/ppt/diagrams/data11.xml" Id="rId3" /><Relationship Type="http://schemas.microsoft.com/office/2007/relationships/diagramDrawing" Target="/ppt/diagrams/drawing1.xml" Id="rId7" /><Relationship Type="http://schemas.openxmlformats.org/officeDocument/2006/relationships/notesSlide" Target="/ppt/notesSlides/notesSlide63.xml" Id="rId2" /><Relationship Type="http://schemas.openxmlformats.org/officeDocument/2006/relationships/slideLayout" Target="/ppt/slideLayouts/slideLayout66.xml" Id="rId1" /><Relationship Type="http://schemas.openxmlformats.org/officeDocument/2006/relationships/diagramColors" Target="/ppt/diagrams/colors11.xml" Id="rId6" /><Relationship Type="http://schemas.openxmlformats.org/officeDocument/2006/relationships/diagramQuickStyle" Target="/ppt/diagrams/quickStyle11.xml" Id="rId5" /><Relationship Type="http://schemas.openxmlformats.org/officeDocument/2006/relationships/diagramLayout" Target="/ppt/diagrams/layout11.xml" Id="rId4" /></Relationships>
</file>

<file path=ppt/slides/_rels/slide71.xml.rels>&#65279;<?xml version="1.0" encoding="utf-8"?><Relationships xmlns="http://schemas.openxmlformats.org/package/2006/relationships"><Relationship Type="http://schemas.openxmlformats.org/officeDocument/2006/relationships/notesSlide" Target="/ppt/notesSlides/notesSlide71.xml" Id="rId2" /><Relationship Type="http://schemas.openxmlformats.org/officeDocument/2006/relationships/slideLayout" Target="/ppt/slideLayouts/slideLayout71.xml" Id="rId1" /></Relationships>
</file>

<file path=ppt/slides/_rels/slide89.xml.rels>&#65279;<?xml version="1.0" encoding="utf-8"?><Relationships xmlns="http://schemas.openxmlformats.org/package/2006/relationships"><Relationship Type="http://schemas.openxmlformats.org/officeDocument/2006/relationships/notesSlide" Target="/ppt/notesSlides/notesSlide89.xml" Id="rId2" /><Relationship Type="http://schemas.openxmlformats.org/officeDocument/2006/relationships/slideLayout" Target="/ppt/slideLayouts/slideLayout911.xml" Id="rId1" /></Relationships>
</file>

<file path=ppt/slides/_rels/slide97.xml.rels>&#65279;<?xml version="1.0" encoding="utf-8"?><Relationships xmlns="http://schemas.openxmlformats.org/package/2006/relationships"><Relationship Type="http://schemas.openxmlformats.org/officeDocument/2006/relationships/notesSlide" Target="/ppt/notesSlides/notesSlide97.xml" Id="rId2" /><Relationship Type="http://schemas.openxmlformats.org/officeDocument/2006/relationships/slideLayout" Target="/ppt/slideLayouts/slideLayout109.xml" Id="rId1" /></Relationships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婴儿送礼会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我们将举行一次</a:t>
            </a:r>
          </a:p>
        </p:txBody>
      </p:sp>
    </p:spTree>
    <p:extLst>
      <p:ext uri="{BB962C8B-B14F-4D97-AF65-F5344CB8AC3E}">
        <p14:creationId xmlns:p14="http://schemas.microsoft.com/office/powerpoint/2010/main" val="2480575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 err="1"/>
              <a:t>Mirjam</a:t>
            </a:r>
            <a:r>
              <a:rPr lang="en-US" altLang="zh-CN" dirty="0"/>
              <a:t> Nilsson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来到世界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9208C296-D23D-74DC-F966-975CBED2241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帮助我们欢迎</a:t>
            </a:r>
          </a:p>
        </p:txBody>
      </p:sp>
    </p:spTree>
    <p:extLst>
      <p:ext uri="{BB962C8B-B14F-4D97-AF65-F5344CB8AC3E}">
        <p14:creationId xmlns:p14="http://schemas.microsoft.com/office/powerpoint/2010/main" val="2313099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标题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孕期进展</a:t>
            </a:r>
          </a:p>
        </p:txBody>
      </p:sp>
      <p:pic>
        <p:nvPicPr>
          <p:cNvPr id="11" name="图片占位符 10" descr="怀孕的母亲与孩子培养感情">
            <a:extLst>
              <a:ext uri="{FF2B5EF4-FFF2-40B4-BE49-F238E27FC236}">
                <a16:creationId xmlns:a16="http://schemas.microsoft.com/office/drawing/2014/main" id="{26B37DAE-CA61-77C5-CE7E-2E2C090E3B1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7" b="37"/>
          <a:stretch>
            <a:fillRect/>
          </a:stretch>
        </p:blipFill>
        <p:spPr/>
      </p:pic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126B3CE3-4128-8F8E-0760-8B6434868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周</a:t>
            </a:r>
          </a:p>
        </p:txBody>
      </p:sp>
      <p:pic>
        <p:nvPicPr>
          <p:cNvPr id="15" name="图片占位符 14" descr="儿童在田间拥抱孕妇">
            <a:extLst>
              <a:ext uri="{FF2B5EF4-FFF2-40B4-BE49-F238E27FC236}">
                <a16:creationId xmlns:a16="http://schemas.microsoft.com/office/drawing/2014/main" id="{43914F77-A9C5-2D47-09D9-BB8A442921D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t="112" b="112"/>
          <a:stretch>
            <a:fillRect/>
          </a:stretch>
        </p:blipFill>
        <p:spPr/>
      </p:pic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AD3E159C-8F18-6271-D733-C11E52BA16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25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周</a:t>
            </a:r>
          </a:p>
        </p:txBody>
      </p:sp>
      <p:pic>
        <p:nvPicPr>
          <p:cNvPr id="17" name="图片占位符 16" descr="孕妇抱着肚子">
            <a:extLst>
              <a:ext uri="{FF2B5EF4-FFF2-40B4-BE49-F238E27FC236}">
                <a16:creationId xmlns:a16="http://schemas.microsoft.com/office/drawing/2014/main" id="{FE58E552-3B44-5A91-15E3-619A790992C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l="112" r="112"/>
          <a:stretch>
            <a:fillRect/>
          </a:stretch>
        </p:blipFill>
        <p:spPr/>
      </p:pic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56569593-FAD4-3D3C-5FB2-6E9C7B4A06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35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周</a:t>
            </a:r>
          </a:p>
        </p:txBody>
      </p:sp>
    </p:spTree>
    <p:extLst>
      <p:ext uri="{BB962C8B-B14F-4D97-AF65-F5344CB8AC3E}">
        <p14:creationId xmlns:p14="http://schemas.microsoft.com/office/powerpoint/2010/main" val="2276839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我们选择了“</a:t>
            </a:r>
            <a:r>
              <a:rPr lang="en-US" altLang="zh-CN" dirty="0" err="1"/>
              <a:t>Mirjam</a:t>
            </a:r>
            <a:r>
              <a:rPr lang="en-US" altLang="zh-CN" dirty="0"/>
              <a:t>”</a:t>
            </a:r>
            <a:r>
              <a:rPr lang="zh-CN" altLang="en-US" dirty="0"/>
              <a:t>这一名字来纪念 </a:t>
            </a:r>
            <a:r>
              <a:rPr lang="en-US" altLang="zh-CN" dirty="0"/>
              <a:t>Mark </a:t>
            </a:r>
            <a:r>
              <a:rPr lang="zh-CN" altLang="en-US" dirty="0"/>
              <a:t>的</a:t>
            </a:r>
            <a:br>
              <a:rPr lang="zh-CN" altLang="en-US" dirty="0"/>
            </a:br>
            <a:r>
              <a:rPr lang="zh-CN" altLang="en-US" dirty="0"/>
              <a:t>祖母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9882" y="1437615"/>
            <a:ext cx="4416318" cy="4242816"/>
          </a:xfrm>
        </p:spPr>
        <p:txBody>
          <a:bodyPr rtlCol="0"/>
          <a:lstStyle/>
          <a:p>
            <a:pPr rtl="0"/>
            <a:r>
              <a:rPr lang="en-US" altLang="zh-CN" dirty="0"/>
              <a:t>20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周</a:t>
            </a:r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6003BB77-34B4-B86B-9F8E-1F61FDC6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周</a:t>
            </a:r>
          </a:p>
        </p:txBody>
      </p:sp>
      <p:pic>
        <p:nvPicPr>
          <p:cNvPr id="15" name="图片占位符 14" descr="孕妇在田间拥抱孩子">
            <a:extLst>
              <a:ext uri="{FF2B5EF4-FFF2-40B4-BE49-F238E27FC236}">
                <a16:creationId xmlns:a16="http://schemas.microsoft.com/office/drawing/2014/main" id="{D32F1DF3-248F-A960-04FA-31F8B64435C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" b="61"/>
          <a:stretch/>
        </p:blipFill>
        <p:spPr/>
      </p:pic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FAA80863-7DDD-E33E-7C2A-C806622C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79330" y="1359345"/>
            <a:ext cx="4527459" cy="4242816"/>
          </a:xfrm>
        </p:spPr>
        <p:txBody>
          <a:bodyPr rtlCol="0"/>
          <a:lstStyle/>
          <a:p>
            <a:pPr rtl="0"/>
            <a:r>
              <a:rPr lang="en-US" altLang="zh-CN" dirty="0"/>
              <a:t>30</a:t>
            </a:r>
          </a:p>
        </p:txBody>
      </p:sp>
      <p:pic>
        <p:nvPicPr>
          <p:cNvPr id="12" name="图片 11" descr="花叶主题色">
            <a:extLst>
              <a:ext uri="{FF2B5EF4-FFF2-40B4-BE49-F238E27FC236}">
                <a16:creationId xmlns:a16="http://schemas.microsoft.com/office/drawing/2014/main" id="{62D03F59-7C5B-6D64-A56E-F7B3A5068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3060" y="3736148"/>
            <a:ext cx="1250823" cy="79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100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88562B-F17F-D293-9C7D-4F98B9DA3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礼品名单</a:t>
            </a:r>
          </a:p>
        </p:txBody>
      </p:sp>
      <p:graphicFrame>
        <p:nvGraphicFramePr>
          <p:cNvPr id="6" name="内容占位符 3" descr="日程表占位符 ">
            <a:extLst>
              <a:ext uri="{FF2B5EF4-FFF2-40B4-BE49-F238E27FC236}">
                <a16:creationId xmlns:a16="http://schemas.microsoft.com/office/drawing/2014/main" id="{FF8562E4-D0FA-A613-4DDD-8D98CFA58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8943109"/>
              </p:ext>
            </p:extLst>
          </p:nvPr>
        </p:nvGraphicFramePr>
        <p:xfrm>
          <a:off x="838200" y="2990088"/>
          <a:ext cx="10515600" cy="3548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78939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游戏 </a:t>
            </a:r>
            <a:r>
              <a:rPr lang="en-US" altLang="zh-CN" dirty="0"/>
              <a:t>#1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Lorem ipsum dolor sit </a:t>
            </a:r>
            <a:r>
              <a:rPr lang="en-US" altLang="zh-CN" dirty="0" err="1"/>
              <a:t>amet</a:t>
            </a:r>
            <a:r>
              <a:rPr lang="en-US" altLang="zh-CN" dirty="0"/>
              <a:t>, </a:t>
            </a:r>
            <a:r>
              <a:rPr lang="en-US" altLang="zh-CN" dirty="0" err="1"/>
              <a:t>consectetuer</a:t>
            </a:r>
            <a:r>
              <a:rPr lang="en-US" altLang="zh-CN" dirty="0"/>
              <a:t> </a:t>
            </a:r>
            <a:r>
              <a:rPr lang="en-US" altLang="zh-CN" dirty="0" err="1"/>
              <a:t>adipiscing</a:t>
            </a:r>
            <a:r>
              <a:rPr lang="en-US" altLang="zh-CN" dirty="0"/>
              <a:t> </a:t>
            </a:r>
            <a:r>
              <a:rPr lang="en-US" altLang="zh-CN" dirty="0" err="1"/>
              <a:t>elit.Maecenas</a:t>
            </a:r>
            <a:r>
              <a:rPr lang="en-US" altLang="zh-CN" dirty="0"/>
              <a:t> </a:t>
            </a:r>
            <a:r>
              <a:rPr lang="en-US" altLang="zh-CN" dirty="0" err="1"/>
              <a:t>porttitor</a:t>
            </a:r>
            <a:r>
              <a:rPr lang="en-US" altLang="zh-CN" dirty="0"/>
              <a:t> </a:t>
            </a:r>
            <a:r>
              <a:rPr lang="en-US" altLang="zh-CN" dirty="0" err="1"/>
              <a:t>congue</a:t>
            </a:r>
            <a:r>
              <a:rPr lang="en-US" altLang="zh-CN" dirty="0"/>
              <a:t> </a:t>
            </a:r>
            <a:r>
              <a:rPr lang="en-US" altLang="zh-CN" dirty="0" err="1"/>
              <a:t>massa.Fusce</a:t>
            </a:r>
            <a:r>
              <a:rPr lang="en-US" altLang="zh-CN" dirty="0"/>
              <a:t> </a:t>
            </a:r>
            <a:r>
              <a:rPr lang="en-US" altLang="zh-CN" dirty="0" err="1"/>
              <a:t>posuere</a:t>
            </a:r>
            <a:r>
              <a:rPr lang="en-US" altLang="zh-CN" dirty="0"/>
              <a:t>, magna sed pulvinar </a:t>
            </a:r>
            <a:r>
              <a:rPr lang="en-US" altLang="zh-CN" dirty="0" err="1"/>
              <a:t>ultricies</a:t>
            </a:r>
            <a:r>
              <a:rPr lang="en-US" altLang="zh-CN" dirty="0"/>
              <a:t>, </a:t>
            </a:r>
            <a:r>
              <a:rPr lang="en-US" altLang="zh-CN" dirty="0" err="1"/>
              <a:t>purus</a:t>
            </a:r>
            <a:r>
              <a:rPr lang="en-US" altLang="zh-CN" dirty="0"/>
              <a:t> </a:t>
            </a:r>
            <a:r>
              <a:rPr lang="en-US" altLang="zh-CN" dirty="0" err="1"/>
              <a:t>lectus</a:t>
            </a:r>
            <a:r>
              <a:rPr lang="en-US" altLang="zh-CN" dirty="0"/>
              <a:t> </a:t>
            </a:r>
            <a:r>
              <a:rPr lang="en-US" altLang="zh-CN" dirty="0" err="1"/>
              <a:t>malesuada</a:t>
            </a:r>
            <a:r>
              <a:rPr lang="en-US" altLang="zh-CN" dirty="0"/>
              <a:t> libero, sit </a:t>
            </a:r>
            <a:r>
              <a:rPr lang="en-US" altLang="zh-CN" dirty="0" err="1"/>
              <a:t>amet</a:t>
            </a:r>
            <a:r>
              <a:rPr lang="en-US" altLang="zh-CN" dirty="0"/>
              <a:t> </a:t>
            </a:r>
            <a:r>
              <a:rPr lang="en-US" altLang="zh-CN" dirty="0" err="1"/>
              <a:t>commodo</a:t>
            </a:r>
            <a:r>
              <a:rPr lang="en-US" altLang="zh-CN" dirty="0"/>
              <a:t> magna eros </a:t>
            </a:r>
            <a:r>
              <a:rPr lang="en-US" altLang="zh-CN" dirty="0" err="1"/>
              <a:t>quis</a:t>
            </a:r>
            <a:r>
              <a:rPr lang="en-US" altLang="zh-CN" dirty="0"/>
              <a:t> </a:t>
            </a:r>
            <a:r>
              <a:rPr lang="en-US" altLang="zh-CN" dirty="0" err="1"/>
              <a:t>urna</a:t>
            </a:r>
            <a:r>
              <a:rPr lang="en-US" altLang="zh-CN" dirty="0"/>
              <a:t>.</a:t>
            </a:r>
          </a:p>
          <a:p>
            <a:pPr rtl="0"/>
            <a:endParaRPr lang="zh-CN" altLang="en-US" dirty="0"/>
          </a:p>
          <a:p>
            <a:pPr rtl="0"/>
            <a:r>
              <a:rPr lang="en-US" altLang="zh-CN" dirty="0"/>
              <a:t>Nunc </a:t>
            </a:r>
            <a:r>
              <a:rPr lang="en-US" altLang="zh-CN" dirty="0" err="1"/>
              <a:t>viverra</a:t>
            </a:r>
            <a:r>
              <a:rPr lang="en-US" altLang="zh-CN" dirty="0"/>
              <a:t> </a:t>
            </a:r>
            <a:r>
              <a:rPr lang="en-US" altLang="zh-CN" dirty="0" err="1"/>
              <a:t>imperdiet</a:t>
            </a:r>
            <a:r>
              <a:rPr lang="en-US" altLang="zh-CN" dirty="0"/>
              <a:t> </a:t>
            </a:r>
            <a:r>
              <a:rPr lang="en-US" altLang="zh-CN" dirty="0" err="1"/>
              <a:t>enim.Fusce</a:t>
            </a:r>
            <a:r>
              <a:rPr lang="en-US" altLang="zh-CN" dirty="0"/>
              <a:t> </a:t>
            </a:r>
            <a:r>
              <a:rPr lang="en-US" altLang="zh-CN" dirty="0" err="1"/>
              <a:t>est.Vivamus</a:t>
            </a:r>
            <a:r>
              <a:rPr lang="en-US" altLang="zh-CN" dirty="0"/>
              <a:t> a </a:t>
            </a:r>
            <a:r>
              <a:rPr lang="en-US" altLang="zh-CN" dirty="0" err="1"/>
              <a:t>tellus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游戏 </a:t>
            </a:r>
            <a:r>
              <a:rPr lang="en-US" altLang="zh-CN" dirty="0"/>
              <a:t>#2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98CE0E-745C-A7EE-B0DE-4912A73B0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步骤 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Lorem ipsum dolor sit </a:t>
            </a:r>
            <a:r>
              <a:rPr lang="en-US" altLang="zh-CN" dirty="0" err="1"/>
              <a:t>amet</a:t>
            </a:r>
            <a:r>
              <a:rPr lang="en-US" altLang="zh-CN" dirty="0"/>
              <a:t>, </a:t>
            </a:r>
            <a:r>
              <a:rPr lang="en-US" altLang="zh-CN" dirty="0" err="1"/>
              <a:t>consectetuer</a:t>
            </a:r>
            <a:r>
              <a:rPr lang="en-US" altLang="zh-CN" dirty="0"/>
              <a:t> </a:t>
            </a:r>
            <a:r>
              <a:rPr lang="en-US" altLang="zh-CN" dirty="0" err="1"/>
              <a:t>adipiscing</a:t>
            </a:r>
            <a:r>
              <a:rPr lang="en-US" altLang="zh-CN" dirty="0"/>
              <a:t> </a:t>
            </a:r>
            <a:r>
              <a:rPr lang="en-US" altLang="zh-CN" dirty="0" err="1"/>
              <a:t>elit</a:t>
            </a:r>
            <a:r>
              <a:rPr lang="en-US" altLang="zh-CN" dirty="0"/>
              <a:t>.</a:t>
            </a:r>
            <a:endParaRPr lang="zh-CN" altLang="en-US" dirty="0"/>
          </a:p>
          <a:p>
            <a:pPr rtl="0"/>
            <a:r>
              <a:rPr lang="en-US" altLang="zh-CN" dirty="0"/>
              <a:t>Maecenas </a:t>
            </a:r>
            <a:r>
              <a:rPr lang="en-US" altLang="zh-CN" dirty="0" err="1"/>
              <a:t>porttitor</a:t>
            </a:r>
            <a:r>
              <a:rPr lang="en-US" altLang="zh-CN" dirty="0"/>
              <a:t> </a:t>
            </a:r>
            <a:r>
              <a:rPr lang="en-US" altLang="zh-CN" dirty="0" err="1"/>
              <a:t>congue</a:t>
            </a:r>
            <a:r>
              <a:rPr lang="en-US" altLang="zh-CN" dirty="0"/>
              <a:t> </a:t>
            </a:r>
            <a:r>
              <a:rPr lang="en-US" altLang="zh-CN" dirty="0" err="1"/>
              <a:t>massa.Fusce</a:t>
            </a:r>
            <a:r>
              <a:rPr lang="en-US" altLang="zh-CN" dirty="0"/>
              <a:t> </a:t>
            </a:r>
            <a:r>
              <a:rPr lang="en-US" altLang="zh-CN" dirty="0" err="1"/>
              <a:t>posuere</a:t>
            </a:r>
            <a:r>
              <a:rPr lang="en-US" altLang="zh-CN" dirty="0"/>
              <a:t>, magna sed pulvinar </a:t>
            </a:r>
            <a:r>
              <a:rPr lang="en-US" altLang="zh-CN" dirty="0" err="1"/>
              <a:t>ultricies</a:t>
            </a:r>
            <a:r>
              <a:rPr lang="en-US" altLang="zh-CN" dirty="0"/>
              <a:t>, </a:t>
            </a:r>
            <a:r>
              <a:rPr lang="en-US" altLang="zh-CN" dirty="0" err="1"/>
              <a:t>purus</a:t>
            </a:r>
            <a:r>
              <a:rPr lang="en-US" altLang="zh-CN" dirty="0"/>
              <a:t> </a:t>
            </a:r>
            <a:r>
              <a:rPr lang="en-US" altLang="zh-CN" dirty="0" err="1"/>
              <a:t>lectus</a:t>
            </a:r>
            <a:r>
              <a:rPr lang="en-US" altLang="zh-CN" dirty="0"/>
              <a:t> </a:t>
            </a:r>
            <a:r>
              <a:rPr lang="en-US" altLang="zh-CN" dirty="0" err="1"/>
              <a:t>malesuada</a:t>
            </a:r>
            <a:r>
              <a:rPr lang="en-US" altLang="zh-CN" dirty="0"/>
              <a:t> libero, sit </a:t>
            </a:r>
            <a:r>
              <a:rPr lang="en-US" altLang="zh-CN" dirty="0" err="1"/>
              <a:t>amet</a:t>
            </a:r>
            <a:r>
              <a:rPr lang="en-US" altLang="zh-CN" dirty="0"/>
              <a:t> </a:t>
            </a:r>
            <a:r>
              <a:rPr lang="en-US" altLang="zh-CN" dirty="0" err="1"/>
              <a:t>commodo</a:t>
            </a:r>
            <a:r>
              <a:rPr lang="en-US" altLang="zh-CN" dirty="0"/>
              <a:t> magna eros </a:t>
            </a:r>
            <a:r>
              <a:rPr lang="en-US" altLang="zh-CN" dirty="0" err="1"/>
              <a:t>quis</a:t>
            </a:r>
            <a:r>
              <a:rPr lang="en-US" altLang="zh-CN" dirty="0"/>
              <a:t> </a:t>
            </a:r>
            <a:r>
              <a:rPr lang="en-US" altLang="zh-CN" dirty="0" err="1"/>
              <a:t>urna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FD645B0-0A7B-7091-C8D6-E7D27FA25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步骤 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C7B8494-23AF-BB4F-382C-D2B07675EB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r>
              <a:rPr lang="en-US" altLang="zh-CN" dirty="0" err="1"/>
              <a:t>Pellentesque</a:t>
            </a:r>
            <a:r>
              <a:rPr lang="zh-CN" altLang="en-US" dirty="0"/>
              <a:t> </a:t>
            </a:r>
            <a:r>
              <a:rPr lang="en-US" altLang="zh-CN" dirty="0"/>
              <a:t>habitant </a:t>
            </a:r>
            <a:r>
              <a:rPr lang="en-US" altLang="zh-CN" dirty="0" err="1"/>
              <a:t>morbi</a:t>
            </a:r>
            <a:r>
              <a:rPr lang="en-US" altLang="zh-CN" dirty="0"/>
              <a:t> </a:t>
            </a:r>
            <a:r>
              <a:rPr lang="en-US" altLang="zh-CN" dirty="0" err="1"/>
              <a:t>tristique</a:t>
            </a:r>
            <a:r>
              <a:rPr lang="en-US" altLang="zh-CN" dirty="0"/>
              <a:t> </a:t>
            </a:r>
            <a:r>
              <a:rPr lang="en-US" altLang="zh-CN" dirty="0" err="1"/>
              <a:t>senectus</a:t>
            </a:r>
            <a:r>
              <a:rPr lang="en-US" altLang="zh-CN" dirty="0"/>
              <a:t> et </a:t>
            </a:r>
            <a:r>
              <a:rPr lang="en-US" altLang="zh-CN" dirty="0" err="1"/>
              <a:t>netus</a:t>
            </a:r>
            <a:r>
              <a:rPr lang="en-US" altLang="zh-CN" dirty="0"/>
              <a:t> et </a:t>
            </a:r>
            <a:r>
              <a:rPr lang="en-US" altLang="zh-CN" dirty="0" err="1"/>
              <a:t>malesuada</a:t>
            </a:r>
            <a:r>
              <a:rPr lang="en-US" altLang="zh-CN" dirty="0"/>
              <a:t> fames ac </a:t>
            </a:r>
            <a:r>
              <a:rPr lang="en-US" altLang="zh-CN" dirty="0" err="1"/>
              <a:t>turpis</a:t>
            </a:r>
            <a:r>
              <a:rPr lang="en-US" altLang="zh-CN" dirty="0"/>
              <a:t> </a:t>
            </a:r>
            <a:r>
              <a:rPr lang="en-US" altLang="zh-CN" dirty="0" err="1"/>
              <a:t>egestas</a:t>
            </a:r>
            <a:r>
              <a:rPr lang="en-US" altLang="zh-CN" dirty="0"/>
              <a:t>.</a:t>
            </a:r>
            <a:endParaRPr lang="zh-CN" altLang="en-US" dirty="0"/>
          </a:p>
          <a:p>
            <a:pPr rtl="0"/>
            <a:r>
              <a:rPr lang="en-US" altLang="zh-CN" dirty="0"/>
              <a:t>Proin pharetra </a:t>
            </a:r>
            <a:r>
              <a:rPr lang="en-US" altLang="zh-CN" dirty="0" err="1"/>
              <a:t>nonummy</a:t>
            </a:r>
            <a:r>
              <a:rPr lang="en-US" altLang="zh-CN" dirty="0"/>
              <a:t> </a:t>
            </a:r>
            <a:r>
              <a:rPr lang="en-US" altLang="zh-CN" dirty="0" err="1"/>
              <a:t>pede</a:t>
            </a:r>
            <a:r>
              <a:rPr lang="en-US" altLang="zh-CN" dirty="0"/>
              <a:t>.</a:t>
            </a:r>
            <a:endParaRPr lang="zh-CN" altLang="en-US" dirty="0"/>
          </a:p>
          <a:p>
            <a:pPr rtl="0"/>
            <a:r>
              <a:rPr lang="en-US" altLang="zh-CN" dirty="0" err="1"/>
              <a:t>Mauris</a:t>
            </a:r>
            <a:r>
              <a:rPr lang="zh-CN" altLang="en-US" dirty="0"/>
              <a:t> </a:t>
            </a:r>
            <a:r>
              <a:rPr lang="en-US" altLang="zh-CN" dirty="0"/>
              <a:t>et </a:t>
            </a:r>
            <a:r>
              <a:rPr lang="en-US" altLang="zh-CN" dirty="0" err="1"/>
              <a:t>orci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F0CC0C3B-96FD-06F4-C3EC-916585441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步骤 </a:t>
            </a:r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6E802B29-40B6-000C-8EDD-903910D08A6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Nunc </a:t>
            </a:r>
            <a:r>
              <a:rPr lang="en-US" altLang="zh-CN" dirty="0" err="1"/>
              <a:t>viverra</a:t>
            </a:r>
            <a:r>
              <a:rPr lang="en-US" altLang="zh-CN" dirty="0"/>
              <a:t> </a:t>
            </a:r>
            <a:r>
              <a:rPr lang="en-US" altLang="zh-CN" dirty="0" err="1"/>
              <a:t>imperdiet</a:t>
            </a:r>
            <a:r>
              <a:rPr lang="en-US" altLang="zh-CN" dirty="0"/>
              <a:t> </a:t>
            </a:r>
            <a:r>
              <a:rPr lang="en-US" altLang="zh-CN" dirty="0" err="1"/>
              <a:t>enim.Fusce</a:t>
            </a:r>
            <a:r>
              <a:rPr lang="en-US" altLang="zh-CN" dirty="0"/>
              <a:t> </a:t>
            </a:r>
            <a:r>
              <a:rPr lang="en-US" altLang="zh-CN" dirty="0" err="1"/>
              <a:t>est.Vivamus</a:t>
            </a:r>
            <a:r>
              <a:rPr lang="en-US" altLang="zh-CN" dirty="0"/>
              <a:t> a </a:t>
            </a:r>
            <a:r>
              <a:rPr lang="en-US" altLang="zh-CN" dirty="0" err="1"/>
              <a:t>tellus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812116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谢谢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xo</a:t>
            </a:r>
          </a:p>
          <a:p>
            <a:pPr rtl="0"/>
            <a:r>
              <a:rPr lang="en-US" altLang="zh-CN" dirty="0"/>
              <a:t>Flora</a:t>
            </a:r>
            <a:r>
              <a:rPr lang="zh-CN" altLang="en-US" dirty="0"/>
              <a:t>、</a:t>
            </a:r>
            <a:r>
              <a:rPr lang="en-US" altLang="zh-CN" dirty="0"/>
              <a:t>Mark</a:t>
            </a:r>
            <a:r>
              <a:rPr lang="zh-CN" altLang="en-US" dirty="0"/>
              <a:t>、</a:t>
            </a:r>
            <a:r>
              <a:rPr lang="en-US" altLang="zh-CN" dirty="0"/>
              <a:t>James</a:t>
            </a:r>
            <a:endParaRPr lang="zh-CN" altLang="en-US" dirty="0"/>
          </a:p>
          <a:p>
            <a:pPr rtl="0"/>
            <a:r>
              <a:rPr lang="en-US" altLang="zh-CN" dirty="0"/>
              <a:t>&amp; </a:t>
            </a:r>
            <a:r>
              <a:rPr lang="en-US" altLang="zh-CN" dirty="0" err="1"/>
              <a:t>Mirjam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theme/theme12.xml><?xml version="1.0" encoding="utf-8"?>
<a:theme xmlns:a="http://schemas.openxmlformats.org/drawingml/2006/main" name="Office 主题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>Office Theme</ap:Template>
  <ap:TotalTime>0</ap:TotalTime>
  <ap:Words>211</ap:Words>
  <ap:PresentationFormat>宽屏</ap:PresentationFormat>
  <ap:Paragraphs>52</ap:Paragraphs>
  <ap:Slides>9</ap:Slides>
  <ap:Notes>9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ap:HeadingPairs>
  <ap:TitlesOfParts>
    <vt:vector baseType="lpstr" size="17">
      <vt:lpstr>Gill Sans Light</vt:lpstr>
      <vt:lpstr>Microsoft YaHei UI</vt:lpstr>
      <vt:lpstr>Microsoft YaHei UI Light</vt:lpstr>
      <vt:lpstr>Arial</vt:lpstr>
      <vt:lpstr>Baskerville Old Face</vt:lpstr>
      <vt:lpstr>Gill Sans Nova</vt:lpstr>
      <vt:lpstr>Gill Sans Nova Light</vt:lpstr>
      <vt:lpstr>Office 主题</vt:lpstr>
      <vt:lpstr>婴儿送礼会</vt:lpstr>
      <vt:lpstr>Mirjam Nilsson</vt:lpstr>
      <vt:lpstr>孕期进展</vt:lpstr>
      <vt:lpstr>我们选择了“Mirjam”这一名字来纪念 Mark 的 祖母</vt:lpstr>
      <vt:lpstr>周</vt:lpstr>
      <vt:lpstr>礼品名单</vt:lpstr>
      <vt:lpstr>游戏 #1</vt:lpstr>
      <vt:lpstr>游戏 #2</vt:lpstr>
      <vt:lpstr>谢谢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2023-02-02T20:08:56Z</dcterms:created>
  <dcterms:modified xsi:type="dcterms:W3CDTF">2023-02-20T06:38:28Z</dcterms:modified>
</cp:coreProperties>
</file>