
<file path=[Content_Types].xml><?xml version="1.0" encoding="utf-8"?>
<Types xmlns="http://schemas.openxmlformats.org/package/2006/content-types">
  <Default Extension="xml" ContentType="application/vnd.openxmlformats-officedocument.extended-properties+xml"/>
  <Default Extension="rels" ContentType="application/vnd.openxmlformats-package.relationships+xml"/>
  <Default Extension="png" ContentType="image/png"/>
  <Default Extension="emf" ContentType="image/x-emf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customXml/item3.xml" ContentType="application/xml"/>
  <Override PartName="/customXml/itemProps31.xml" ContentType="application/vnd.openxmlformats-officedocument.customXmlProperties+xml"/>
  <Override PartName="/ppt/handoutMasters/handoutMaster11.xml" ContentType="application/vnd.openxmlformats-officedocument.presentationml.handoutMaster+xml"/>
  <Override PartName="/ppt/theme/theme31.xml" ContentType="application/vnd.openxmlformats-officedocument.theme+xml"/>
  <Override PartName="/customXml/item22.xml" ContentType="application/xml"/>
  <Override PartName="/customXml/itemProps22.xml" ContentType="application/vnd.openxmlformats-officedocument.customXmlProperties+xml"/>
  <Override PartName="/customXml/item13.xml" ContentType="application/xml"/>
  <Override PartName="/customXml/itemProps13.xml" ContentType="application/vnd.openxmlformats-officedocument.customXmlProperties+xml"/>
  <Override PartName="/ppt/notesMasters/notesMaster11.xml" ContentType="application/vnd.openxmlformats-officedocument.presentationml.notesMaster+xml"/>
  <Override PartName="/ppt/theme/theme22.xml" ContentType="application/vnd.openxmlformats-officedocument.theme+xml"/>
  <Override PartName="/ppt/tableStyles.xml" ContentType="application/vnd.openxmlformats-officedocument.presentationml.tableStyles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theme/theme13.xml" ContentType="application/vnd.openxmlformats-officedocument.theme+xml"/>
  <Override PartName="/ppt/viewProps.xml" ContentType="application/vnd.openxmlformats-officedocument.presentationml.viewProps+xml"/>
  <Override PartName="/docProps/custom.xml" ContentType="application/vnd.openxmlformats-officedocument.custom-properties+xml"/>
</Types>
</file>

<file path=_rels/.rels>&#65279;<?xml version="1.0" encoding="utf-8"?><Relationships xmlns="http://schemas.openxmlformats.org/package/2006/relationships"><Relationship Type="http://schemas.openxmlformats.org/officeDocument/2006/relationships/extended-properties" Target="/docProps/app.xml" Id="rId3" /><Relationship Type="http://schemas.openxmlformats.org/package/2006/relationships/metadata/core-properties" Target="/docProps/core.xml" Id="rId2" /><Relationship Type="http://schemas.openxmlformats.org/officeDocument/2006/relationships/officeDocument" Target="/ppt/presentation.xml" Id="rId1" /><Relationship Type="http://schemas.openxmlformats.org/officeDocument/2006/relationships/custom-properties" Target="/docProps/custom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10058400" cy="7772400"/>
  <p:notesSz cx="6858000" cy="9144000"/>
  <p:defaultTextStyle>
    <a:defPPr rtl="0"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3937"/>
    <a:srgbClr val="BC4B4B"/>
    <a:srgbClr val="FC625F"/>
    <a:srgbClr val="C6BA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57"/>
    <p:restoredTop sz="94648"/>
  </p:normalViewPr>
  <p:slideViewPr>
    <p:cSldViewPr snapToGrid="0" snapToObjects="1">
      <p:cViewPr varScale="1">
        <p:scale>
          <a:sx n="91" d="100"/>
          <a:sy n="91" d="100"/>
        </p:scale>
        <p:origin x="16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3" d="100"/>
          <a:sy n="83" d="100"/>
        </p:scale>
        <p:origin x="3918" y="96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8" /><Relationship Type="http://schemas.openxmlformats.org/officeDocument/2006/relationships/customXml" Target="/customXml/item3.xml" Id="rId3" /><Relationship Type="http://schemas.openxmlformats.org/officeDocument/2006/relationships/handoutMaster" Target="/ppt/handoutMasters/handoutMaster11.xml" Id="rId7" /><Relationship Type="http://schemas.openxmlformats.org/officeDocument/2006/relationships/customXml" Target="/customXml/item22.xml" Id="rId2" /><Relationship Type="http://schemas.openxmlformats.org/officeDocument/2006/relationships/customXml" Target="/customXml/item13.xml" Id="rId1" /><Relationship Type="http://schemas.openxmlformats.org/officeDocument/2006/relationships/notesMaster" Target="/ppt/notesMasters/notesMaster11.xml" Id="rId6" /><Relationship Type="http://schemas.openxmlformats.org/officeDocument/2006/relationships/tableStyles" Target="/ppt/tableStyles.xml" Id="rId11" /><Relationship Type="http://schemas.openxmlformats.org/officeDocument/2006/relationships/slide" Target="/ppt/slides/slide11.xml" Id="rId5" /><Relationship Type="http://schemas.openxmlformats.org/officeDocument/2006/relationships/theme" Target="/ppt/theme/theme13.xml" Id="rId10" /><Relationship Type="http://schemas.openxmlformats.org/officeDocument/2006/relationships/slideMaster" Target="/ppt/slideMasters/slideMaster11.xml" Id="rId4" /><Relationship Type="http://schemas.openxmlformats.org/officeDocument/2006/relationships/viewProps" Target="/ppt/viewProps.xml" Id="rId9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1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751CE7EB-D5BD-4626-AE67-E0AD74C5D77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AD2B28DE-D806-4808-8BD4-A647C028172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0F5EB2E1-F67B-4E40-B729-C52A7F8BAC56}" type="datetime1">
              <a:rPr lang="zh-CN" altLang="en-US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2021/6/1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E4F78E69-AC1B-46D3-9E8A-589BF675514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91531860-4CEB-4306-8AC2-A321B46E4F0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03B102F-6852-4C1C-BE13-CB06E1512374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‹#›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227565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2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C4E414E5-F9DD-4BDC-96F1-47FB5F5DDBDB}" type="datetime1">
              <a:rPr lang="zh-CN" altLang="en-US" noProof="0" smtClean="0"/>
              <a:t>2021/6/1</a:t>
            </a:fld>
            <a:endParaRPr lang="zh-CN" altLang="en-US" noProof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CN" altLang="en-US" noProof="0"/>
              <a:t>单击此处编辑母版文本样式</a:t>
            </a:r>
          </a:p>
          <a:p>
            <a:pPr lvl="1" rtl="0"/>
            <a:r>
              <a:rPr lang="zh-CN" altLang="en-US" noProof="0"/>
              <a:t>第二级</a:t>
            </a:r>
          </a:p>
          <a:p>
            <a:pPr lvl="2" rtl="0"/>
            <a:r>
              <a:rPr lang="zh-CN" altLang="en-US" noProof="0"/>
              <a:t>第三级</a:t>
            </a:r>
          </a:p>
          <a:p>
            <a:pPr lvl="3" rtl="0"/>
            <a:r>
              <a:rPr lang="zh-CN" altLang="en-US" noProof="0"/>
              <a:t>第四级</a:t>
            </a:r>
          </a:p>
          <a:p>
            <a:pPr lvl="4" rtl="0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F3A23932-E7BF-4217-8AD3-C3C2AFEE81AD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</p:spTree>
    <p:extLst>
      <p:ext uri="{BB962C8B-B14F-4D97-AF65-F5344CB8AC3E}">
        <p14:creationId xmlns:p14="http://schemas.microsoft.com/office/powerpoint/2010/main" val="14678784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3A23932-E7BF-4217-8AD3-C3C2AFEE81AD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83952921"/>
      </p:ext>
    </p:extLst>
  </p:cSld>
  <p:clrMapOvr>
    <a:masterClrMapping/>
  </p:clrMapOvr>
</p:note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长方形 6">
            <a:extLst>
              <a:ext uri="{FF2B5EF4-FFF2-40B4-BE49-F238E27FC236}">
                <a16:creationId xmlns:a16="http://schemas.microsoft.com/office/drawing/2014/main" id="{B86A0A70-F39C-E14E-A9AD-78E4291BBA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0058400" cy="77724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7" name="梯形 1">
            <a:extLst>
              <a:ext uri="{FF2B5EF4-FFF2-40B4-BE49-F238E27FC236}">
                <a16:creationId xmlns:a16="http://schemas.microsoft.com/office/drawing/2014/main" id="{29EF1FD9-DDB0-4145-AD70-E8D911F733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2739383" flipV="1">
            <a:off x="26874" y="2463843"/>
            <a:ext cx="1069074" cy="480751"/>
          </a:xfrm>
          <a:custGeom>
            <a:avLst/>
            <a:gdLst>
              <a:gd name="connsiteX0" fmla="*/ 0 w 2908179"/>
              <a:gd name="connsiteY0" fmla="*/ 478649 h 478649"/>
              <a:gd name="connsiteX1" fmla="*/ 119662 w 2908179"/>
              <a:gd name="connsiteY1" fmla="*/ 0 h 478649"/>
              <a:gd name="connsiteX2" fmla="*/ 2788517 w 2908179"/>
              <a:gd name="connsiteY2" fmla="*/ 0 h 478649"/>
              <a:gd name="connsiteX3" fmla="*/ 2908179 w 2908179"/>
              <a:gd name="connsiteY3" fmla="*/ 478649 h 478649"/>
              <a:gd name="connsiteX4" fmla="*/ 0 w 2908179"/>
              <a:gd name="connsiteY4" fmla="*/ 478649 h 478649"/>
              <a:gd name="connsiteX0" fmla="*/ 0 w 2908179"/>
              <a:gd name="connsiteY0" fmla="*/ 482887 h 482887"/>
              <a:gd name="connsiteX1" fmla="*/ 119662 w 2908179"/>
              <a:gd name="connsiteY1" fmla="*/ 4238 h 482887"/>
              <a:gd name="connsiteX2" fmla="*/ 2349278 w 2908179"/>
              <a:gd name="connsiteY2" fmla="*/ 0 h 482887"/>
              <a:gd name="connsiteX3" fmla="*/ 2908179 w 2908179"/>
              <a:gd name="connsiteY3" fmla="*/ 482887 h 482887"/>
              <a:gd name="connsiteX4" fmla="*/ 0 w 2908179"/>
              <a:gd name="connsiteY4" fmla="*/ 482887 h 482887"/>
              <a:gd name="connsiteX0" fmla="*/ 0 w 2908179"/>
              <a:gd name="connsiteY0" fmla="*/ 482887 h 482887"/>
              <a:gd name="connsiteX1" fmla="*/ 392592 w 2908179"/>
              <a:gd name="connsiteY1" fmla="*/ 2136 h 482887"/>
              <a:gd name="connsiteX2" fmla="*/ 2349278 w 2908179"/>
              <a:gd name="connsiteY2" fmla="*/ 0 h 482887"/>
              <a:gd name="connsiteX3" fmla="*/ 2908179 w 2908179"/>
              <a:gd name="connsiteY3" fmla="*/ 482887 h 482887"/>
              <a:gd name="connsiteX4" fmla="*/ 0 w 2908179"/>
              <a:gd name="connsiteY4" fmla="*/ 482887 h 482887"/>
              <a:gd name="connsiteX0" fmla="*/ 0 w 2908179"/>
              <a:gd name="connsiteY0" fmla="*/ 480751 h 480751"/>
              <a:gd name="connsiteX1" fmla="*/ 392592 w 2908179"/>
              <a:gd name="connsiteY1" fmla="*/ 0 h 480751"/>
              <a:gd name="connsiteX2" fmla="*/ 2518314 w 2908179"/>
              <a:gd name="connsiteY2" fmla="*/ 234 h 480751"/>
              <a:gd name="connsiteX3" fmla="*/ 2908179 w 2908179"/>
              <a:gd name="connsiteY3" fmla="*/ 480751 h 480751"/>
              <a:gd name="connsiteX4" fmla="*/ 0 w 2908179"/>
              <a:gd name="connsiteY4" fmla="*/ 480751 h 480751"/>
              <a:gd name="connsiteX0" fmla="*/ 0 w 2908179"/>
              <a:gd name="connsiteY0" fmla="*/ 486446 h 486446"/>
              <a:gd name="connsiteX1" fmla="*/ 392592 w 2908179"/>
              <a:gd name="connsiteY1" fmla="*/ 5695 h 486446"/>
              <a:gd name="connsiteX2" fmla="*/ 787333 w 2908179"/>
              <a:gd name="connsiteY2" fmla="*/ 0 h 486446"/>
              <a:gd name="connsiteX3" fmla="*/ 2908179 w 2908179"/>
              <a:gd name="connsiteY3" fmla="*/ 486446 h 486446"/>
              <a:gd name="connsiteX4" fmla="*/ 0 w 2908179"/>
              <a:gd name="connsiteY4" fmla="*/ 486446 h 486446"/>
              <a:gd name="connsiteX0" fmla="*/ 0 w 787333"/>
              <a:gd name="connsiteY0" fmla="*/ 486446 h 486446"/>
              <a:gd name="connsiteX1" fmla="*/ 392592 w 787333"/>
              <a:gd name="connsiteY1" fmla="*/ 5695 h 486446"/>
              <a:gd name="connsiteX2" fmla="*/ 787333 w 787333"/>
              <a:gd name="connsiteY2" fmla="*/ 0 h 486446"/>
              <a:gd name="connsiteX3" fmla="*/ 480294 w 787333"/>
              <a:gd name="connsiteY3" fmla="*/ 479917 h 486446"/>
              <a:gd name="connsiteX4" fmla="*/ 0 w 787333"/>
              <a:gd name="connsiteY4" fmla="*/ 486446 h 486446"/>
              <a:gd name="connsiteX0" fmla="*/ 0 w 873456"/>
              <a:gd name="connsiteY0" fmla="*/ 480751 h 480751"/>
              <a:gd name="connsiteX1" fmla="*/ 392592 w 873456"/>
              <a:gd name="connsiteY1" fmla="*/ 0 h 480751"/>
              <a:gd name="connsiteX2" fmla="*/ 873456 w 873456"/>
              <a:gd name="connsiteY2" fmla="*/ 99 h 480751"/>
              <a:gd name="connsiteX3" fmla="*/ 480294 w 873456"/>
              <a:gd name="connsiteY3" fmla="*/ 474222 h 480751"/>
              <a:gd name="connsiteX4" fmla="*/ 0 w 873456"/>
              <a:gd name="connsiteY4" fmla="*/ 480751 h 480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3456" h="480751">
                <a:moveTo>
                  <a:pt x="0" y="480751"/>
                </a:moveTo>
                <a:lnTo>
                  <a:pt x="392592" y="0"/>
                </a:lnTo>
                <a:lnTo>
                  <a:pt x="873456" y="99"/>
                </a:lnTo>
                <a:lnTo>
                  <a:pt x="480294" y="474222"/>
                </a:lnTo>
                <a:lnTo>
                  <a:pt x="0" y="48075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9" name="梯形 1">
            <a:extLst>
              <a:ext uri="{FF2B5EF4-FFF2-40B4-BE49-F238E27FC236}">
                <a16:creationId xmlns:a16="http://schemas.microsoft.com/office/drawing/2014/main" id="{A6F5D03F-41CE-EF46-88DA-86416703F8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H="1">
            <a:off x="2147602" y="401054"/>
            <a:ext cx="1069074" cy="480751"/>
          </a:xfrm>
          <a:custGeom>
            <a:avLst/>
            <a:gdLst>
              <a:gd name="connsiteX0" fmla="*/ 0 w 2908179"/>
              <a:gd name="connsiteY0" fmla="*/ 478649 h 478649"/>
              <a:gd name="connsiteX1" fmla="*/ 119662 w 2908179"/>
              <a:gd name="connsiteY1" fmla="*/ 0 h 478649"/>
              <a:gd name="connsiteX2" fmla="*/ 2788517 w 2908179"/>
              <a:gd name="connsiteY2" fmla="*/ 0 h 478649"/>
              <a:gd name="connsiteX3" fmla="*/ 2908179 w 2908179"/>
              <a:gd name="connsiteY3" fmla="*/ 478649 h 478649"/>
              <a:gd name="connsiteX4" fmla="*/ 0 w 2908179"/>
              <a:gd name="connsiteY4" fmla="*/ 478649 h 478649"/>
              <a:gd name="connsiteX0" fmla="*/ 0 w 2908179"/>
              <a:gd name="connsiteY0" fmla="*/ 482887 h 482887"/>
              <a:gd name="connsiteX1" fmla="*/ 119662 w 2908179"/>
              <a:gd name="connsiteY1" fmla="*/ 4238 h 482887"/>
              <a:gd name="connsiteX2" fmla="*/ 2349278 w 2908179"/>
              <a:gd name="connsiteY2" fmla="*/ 0 h 482887"/>
              <a:gd name="connsiteX3" fmla="*/ 2908179 w 2908179"/>
              <a:gd name="connsiteY3" fmla="*/ 482887 h 482887"/>
              <a:gd name="connsiteX4" fmla="*/ 0 w 2908179"/>
              <a:gd name="connsiteY4" fmla="*/ 482887 h 482887"/>
              <a:gd name="connsiteX0" fmla="*/ 0 w 2908179"/>
              <a:gd name="connsiteY0" fmla="*/ 482887 h 482887"/>
              <a:gd name="connsiteX1" fmla="*/ 392592 w 2908179"/>
              <a:gd name="connsiteY1" fmla="*/ 2136 h 482887"/>
              <a:gd name="connsiteX2" fmla="*/ 2349278 w 2908179"/>
              <a:gd name="connsiteY2" fmla="*/ 0 h 482887"/>
              <a:gd name="connsiteX3" fmla="*/ 2908179 w 2908179"/>
              <a:gd name="connsiteY3" fmla="*/ 482887 h 482887"/>
              <a:gd name="connsiteX4" fmla="*/ 0 w 2908179"/>
              <a:gd name="connsiteY4" fmla="*/ 482887 h 482887"/>
              <a:gd name="connsiteX0" fmla="*/ 0 w 2908179"/>
              <a:gd name="connsiteY0" fmla="*/ 480751 h 480751"/>
              <a:gd name="connsiteX1" fmla="*/ 392592 w 2908179"/>
              <a:gd name="connsiteY1" fmla="*/ 0 h 480751"/>
              <a:gd name="connsiteX2" fmla="*/ 2518314 w 2908179"/>
              <a:gd name="connsiteY2" fmla="*/ 234 h 480751"/>
              <a:gd name="connsiteX3" fmla="*/ 2908179 w 2908179"/>
              <a:gd name="connsiteY3" fmla="*/ 480751 h 480751"/>
              <a:gd name="connsiteX4" fmla="*/ 0 w 2908179"/>
              <a:gd name="connsiteY4" fmla="*/ 480751 h 480751"/>
              <a:gd name="connsiteX0" fmla="*/ 0 w 2908179"/>
              <a:gd name="connsiteY0" fmla="*/ 486446 h 486446"/>
              <a:gd name="connsiteX1" fmla="*/ 392592 w 2908179"/>
              <a:gd name="connsiteY1" fmla="*/ 5695 h 486446"/>
              <a:gd name="connsiteX2" fmla="*/ 787333 w 2908179"/>
              <a:gd name="connsiteY2" fmla="*/ 0 h 486446"/>
              <a:gd name="connsiteX3" fmla="*/ 2908179 w 2908179"/>
              <a:gd name="connsiteY3" fmla="*/ 486446 h 486446"/>
              <a:gd name="connsiteX4" fmla="*/ 0 w 2908179"/>
              <a:gd name="connsiteY4" fmla="*/ 486446 h 486446"/>
              <a:gd name="connsiteX0" fmla="*/ 0 w 787333"/>
              <a:gd name="connsiteY0" fmla="*/ 486446 h 486446"/>
              <a:gd name="connsiteX1" fmla="*/ 392592 w 787333"/>
              <a:gd name="connsiteY1" fmla="*/ 5695 h 486446"/>
              <a:gd name="connsiteX2" fmla="*/ 787333 w 787333"/>
              <a:gd name="connsiteY2" fmla="*/ 0 h 486446"/>
              <a:gd name="connsiteX3" fmla="*/ 480294 w 787333"/>
              <a:gd name="connsiteY3" fmla="*/ 479917 h 486446"/>
              <a:gd name="connsiteX4" fmla="*/ 0 w 787333"/>
              <a:gd name="connsiteY4" fmla="*/ 486446 h 486446"/>
              <a:gd name="connsiteX0" fmla="*/ 0 w 873456"/>
              <a:gd name="connsiteY0" fmla="*/ 480751 h 480751"/>
              <a:gd name="connsiteX1" fmla="*/ 392592 w 873456"/>
              <a:gd name="connsiteY1" fmla="*/ 0 h 480751"/>
              <a:gd name="connsiteX2" fmla="*/ 873456 w 873456"/>
              <a:gd name="connsiteY2" fmla="*/ 99 h 480751"/>
              <a:gd name="connsiteX3" fmla="*/ 480294 w 873456"/>
              <a:gd name="connsiteY3" fmla="*/ 474222 h 480751"/>
              <a:gd name="connsiteX4" fmla="*/ 0 w 873456"/>
              <a:gd name="connsiteY4" fmla="*/ 480751 h 480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3456" h="480751">
                <a:moveTo>
                  <a:pt x="0" y="480751"/>
                </a:moveTo>
                <a:lnTo>
                  <a:pt x="392592" y="0"/>
                </a:lnTo>
                <a:lnTo>
                  <a:pt x="873456" y="99"/>
                </a:lnTo>
                <a:lnTo>
                  <a:pt x="480294" y="474222"/>
                </a:lnTo>
                <a:lnTo>
                  <a:pt x="0" y="48075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0" name="梯形 1">
            <a:extLst>
              <a:ext uri="{FF2B5EF4-FFF2-40B4-BE49-F238E27FC236}">
                <a16:creationId xmlns:a16="http://schemas.microsoft.com/office/drawing/2014/main" id="{CDF4494C-44FC-3B4E-8C25-D08C5047E5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3539383" flipV="1">
            <a:off x="8953306" y="4887884"/>
            <a:ext cx="1069074" cy="480751"/>
          </a:xfrm>
          <a:custGeom>
            <a:avLst/>
            <a:gdLst>
              <a:gd name="connsiteX0" fmla="*/ 0 w 2908179"/>
              <a:gd name="connsiteY0" fmla="*/ 478649 h 478649"/>
              <a:gd name="connsiteX1" fmla="*/ 119662 w 2908179"/>
              <a:gd name="connsiteY1" fmla="*/ 0 h 478649"/>
              <a:gd name="connsiteX2" fmla="*/ 2788517 w 2908179"/>
              <a:gd name="connsiteY2" fmla="*/ 0 h 478649"/>
              <a:gd name="connsiteX3" fmla="*/ 2908179 w 2908179"/>
              <a:gd name="connsiteY3" fmla="*/ 478649 h 478649"/>
              <a:gd name="connsiteX4" fmla="*/ 0 w 2908179"/>
              <a:gd name="connsiteY4" fmla="*/ 478649 h 478649"/>
              <a:gd name="connsiteX0" fmla="*/ 0 w 2908179"/>
              <a:gd name="connsiteY0" fmla="*/ 482887 h 482887"/>
              <a:gd name="connsiteX1" fmla="*/ 119662 w 2908179"/>
              <a:gd name="connsiteY1" fmla="*/ 4238 h 482887"/>
              <a:gd name="connsiteX2" fmla="*/ 2349278 w 2908179"/>
              <a:gd name="connsiteY2" fmla="*/ 0 h 482887"/>
              <a:gd name="connsiteX3" fmla="*/ 2908179 w 2908179"/>
              <a:gd name="connsiteY3" fmla="*/ 482887 h 482887"/>
              <a:gd name="connsiteX4" fmla="*/ 0 w 2908179"/>
              <a:gd name="connsiteY4" fmla="*/ 482887 h 482887"/>
              <a:gd name="connsiteX0" fmla="*/ 0 w 2908179"/>
              <a:gd name="connsiteY0" fmla="*/ 482887 h 482887"/>
              <a:gd name="connsiteX1" fmla="*/ 392592 w 2908179"/>
              <a:gd name="connsiteY1" fmla="*/ 2136 h 482887"/>
              <a:gd name="connsiteX2" fmla="*/ 2349278 w 2908179"/>
              <a:gd name="connsiteY2" fmla="*/ 0 h 482887"/>
              <a:gd name="connsiteX3" fmla="*/ 2908179 w 2908179"/>
              <a:gd name="connsiteY3" fmla="*/ 482887 h 482887"/>
              <a:gd name="connsiteX4" fmla="*/ 0 w 2908179"/>
              <a:gd name="connsiteY4" fmla="*/ 482887 h 482887"/>
              <a:gd name="connsiteX0" fmla="*/ 0 w 2908179"/>
              <a:gd name="connsiteY0" fmla="*/ 480751 h 480751"/>
              <a:gd name="connsiteX1" fmla="*/ 392592 w 2908179"/>
              <a:gd name="connsiteY1" fmla="*/ 0 h 480751"/>
              <a:gd name="connsiteX2" fmla="*/ 2518314 w 2908179"/>
              <a:gd name="connsiteY2" fmla="*/ 234 h 480751"/>
              <a:gd name="connsiteX3" fmla="*/ 2908179 w 2908179"/>
              <a:gd name="connsiteY3" fmla="*/ 480751 h 480751"/>
              <a:gd name="connsiteX4" fmla="*/ 0 w 2908179"/>
              <a:gd name="connsiteY4" fmla="*/ 480751 h 480751"/>
              <a:gd name="connsiteX0" fmla="*/ 0 w 2908179"/>
              <a:gd name="connsiteY0" fmla="*/ 486446 h 486446"/>
              <a:gd name="connsiteX1" fmla="*/ 392592 w 2908179"/>
              <a:gd name="connsiteY1" fmla="*/ 5695 h 486446"/>
              <a:gd name="connsiteX2" fmla="*/ 787333 w 2908179"/>
              <a:gd name="connsiteY2" fmla="*/ 0 h 486446"/>
              <a:gd name="connsiteX3" fmla="*/ 2908179 w 2908179"/>
              <a:gd name="connsiteY3" fmla="*/ 486446 h 486446"/>
              <a:gd name="connsiteX4" fmla="*/ 0 w 2908179"/>
              <a:gd name="connsiteY4" fmla="*/ 486446 h 486446"/>
              <a:gd name="connsiteX0" fmla="*/ 0 w 787333"/>
              <a:gd name="connsiteY0" fmla="*/ 486446 h 486446"/>
              <a:gd name="connsiteX1" fmla="*/ 392592 w 787333"/>
              <a:gd name="connsiteY1" fmla="*/ 5695 h 486446"/>
              <a:gd name="connsiteX2" fmla="*/ 787333 w 787333"/>
              <a:gd name="connsiteY2" fmla="*/ 0 h 486446"/>
              <a:gd name="connsiteX3" fmla="*/ 480294 w 787333"/>
              <a:gd name="connsiteY3" fmla="*/ 479917 h 486446"/>
              <a:gd name="connsiteX4" fmla="*/ 0 w 787333"/>
              <a:gd name="connsiteY4" fmla="*/ 486446 h 486446"/>
              <a:gd name="connsiteX0" fmla="*/ 0 w 873456"/>
              <a:gd name="connsiteY0" fmla="*/ 480751 h 480751"/>
              <a:gd name="connsiteX1" fmla="*/ 392592 w 873456"/>
              <a:gd name="connsiteY1" fmla="*/ 0 h 480751"/>
              <a:gd name="connsiteX2" fmla="*/ 873456 w 873456"/>
              <a:gd name="connsiteY2" fmla="*/ 99 h 480751"/>
              <a:gd name="connsiteX3" fmla="*/ 480294 w 873456"/>
              <a:gd name="connsiteY3" fmla="*/ 474222 h 480751"/>
              <a:gd name="connsiteX4" fmla="*/ 0 w 873456"/>
              <a:gd name="connsiteY4" fmla="*/ 480751 h 480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3456" h="480751">
                <a:moveTo>
                  <a:pt x="0" y="480751"/>
                </a:moveTo>
                <a:lnTo>
                  <a:pt x="392592" y="0"/>
                </a:lnTo>
                <a:lnTo>
                  <a:pt x="873456" y="99"/>
                </a:lnTo>
                <a:lnTo>
                  <a:pt x="480294" y="474222"/>
                </a:lnTo>
                <a:lnTo>
                  <a:pt x="0" y="48075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3" name="梯形 1">
            <a:extLst>
              <a:ext uri="{FF2B5EF4-FFF2-40B4-BE49-F238E27FC236}">
                <a16:creationId xmlns:a16="http://schemas.microsoft.com/office/drawing/2014/main" id="{E1C15BFB-DB6D-314F-8C3A-45AF19AE1A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0800000" flipH="1">
            <a:off x="6832578" y="6950673"/>
            <a:ext cx="1069074" cy="480751"/>
          </a:xfrm>
          <a:custGeom>
            <a:avLst/>
            <a:gdLst>
              <a:gd name="connsiteX0" fmla="*/ 0 w 2908179"/>
              <a:gd name="connsiteY0" fmla="*/ 478649 h 478649"/>
              <a:gd name="connsiteX1" fmla="*/ 119662 w 2908179"/>
              <a:gd name="connsiteY1" fmla="*/ 0 h 478649"/>
              <a:gd name="connsiteX2" fmla="*/ 2788517 w 2908179"/>
              <a:gd name="connsiteY2" fmla="*/ 0 h 478649"/>
              <a:gd name="connsiteX3" fmla="*/ 2908179 w 2908179"/>
              <a:gd name="connsiteY3" fmla="*/ 478649 h 478649"/>
              <a:gd name="connsiteX4" fmla="*/ 0 w 2908179"/>
              <a:gd name="connsiteY4" fmla="*/ 478649 h 478649"/>
              <a:gd name="connsiteX0" fmla="*/ 0 w 2908179"/>
              <a:gd name="connsiteY0" fmla="*/ 482887 h 482887"/>
              <a:gd name="connsiteX1" fmla="*/ 119662 w 2908179"/>
              <a:gd name="connsiteY1" fmla="*/ 4238 h 482887"/>
              <a:gd name="connsiteX2" fmla="*/ 2349278 w 2908179"/>
              <a:gd name="connsiteY2" fmla="*/ 0 h 482887"/>
              <a:gd name="connsiteX3" fmla="*/ 2908179 w 2908179"/>
              <a:gd name="connsiteY3" fmla="*/ 482887 h 482887"/>
              <a:gd name="connsiteX4" fmla="*/ 0 w 2908179"/>
              <a:gd name="connsiteY4" fmla="*/ 482887 h 482887"/>
              <a:gd name="connsiteX0" fmla="*/ 0 w 2908179"/>
              <a:gd name="connsiteY0" fmla="*/ 482887 h 482887"/>
              <a:gd name="connsiteX1" fmla="*/ 392592 w 2908179"/>
              <a:gd name="connsiteY1" fmla="*/ 2136 h 482887"/>
              <a:gd name="connsiteX2" fmla="*/ 2349278 w 2908179"/>
              <a:gd name="connsiteY2" fmla="*/ 0 h 482887"/>
              <a:gd name="connsiteX3" fmla="*/ 2908179 w 2908179"/>
              <a:gd name="connsiteY3" fmla="*/ 482887 h 482887"/>
              <a:gd name="connsiteX4" fmla="*/ 0 w 2908179"/>
              <a:gd name="connsiteY4" fmla="*/ 482887 h 482887"/>
              <a:gd name="connsiteX0" fmla="*/ 0 w 2908179"/>
              <a:gd name="connsiteY0" fmla="*/ 480751 h 480751"/>
              <a:gd name="connsiteX1" fmla="*/ 392592 w 2908179"/>
              <a:gd name="connsiteY1" fmla="*/ 0 h 480751"/>
              <a:gd name="connsiteX2" fmla="*/ 2518314 w 2908179"/>
              <a:gd name="connsiteY2" fmla="*/ 234 h 480751"/>
              <a:gd name="connsiteX3" fmla="*/ 2908179 w 2908179"/>
              <a:gd name="connsiteY3" fmla="*/ 480751 h 480751"/>
              <a:gd name="connsiteX4" fmla="*/ 0 w 2908179"/>
              <a:gd name="connsiteY4" fmla="*/ 480751 h 480751"/>
              <a:gd name="connsiteX0" fmla="*/ 0 w 2908179"/>
              <a:gd name="connsiteY0" fmla="*/ 486446 h 486446"/>
              <a:gd name="connsiteX1" fmla="*/ 392592 w 2908179"/>
              <a:gd name="connsiteY1" fmla="*/ 5695 h 486446"/>
              <a:gd name="connsiteX2" fmla="*/ 787333 w 2908179"/>
              <a:gd name="connsiteY2" fmla="*/ 0 h 486446"/>
              <a:gd name="connsiteX3" fmla="*/ 2908179 w 2908179"/>
              <a:gd name="connsiteY3" fmla="*/ 486446 h 486446"/>
              <a:gd name="connsiteX4" fmla="*/ 0 w 2908179"/>
              <a:gd name="connsiteY4" fmla="*/ 486446 h 486446"/>
              <a:gd name="connsiteX0" fmla="*/ 0 w 787333"/>
              <a:gd name="connsiteY0" fmla="*/ 486446 h 486446"/>
              <a:gd name="connsiteX1" fmla="*/ 392592 w 787333"/>
              <a:gd name="connsiteY1" fmla="*/ 5695 h 486446"/>
              <a:gd name="connsiteX2" fmla="*/ 787333 w 787333"/>
              <a:gd name="connsiteY2" fmla="*/ 0 h 486446"/>
              <a:gd name="connsiteX3" fmla="*/ 480294 w 787333"/>
              <a:gd name="connsiteY3" fmla="*/ 479917 h 486446"/>
              <a:gd name="connsiteX4" fmla="*/ 0 w 787333"/>
              <a:gd name="connsiteY4" fmla="*/ 486446 h 486446"/>
              <a:gd name="connsiteX0" fmla="*/ 0 w 873456"/>
              <a:gd name="connsiteY0" fmla="*/ 480751 h 480751"/>
              <a:gd name="connsiteX1" fmla="*/ 392592 w 873456"/>
              <a:gd name="connsiteY1" fmla="*/ 0 h 480751"/>
              <a:gd name="connsiteX2" fmla="*/ 873456 w 873456"/>
              <a:gd name="connsiteY2" fmla="*/ 99 h 480751"/>
              <a:gd name="connsiteX3" fmla="*/ 480294 w 873456"/>
              <a:gd name="connsiteY3" fmla="*/ 474222 h 480751"/>
              <a:gd name="connsiteX4" fmla="*/ 0 w 873456"/>
              <a:gd name="connsiteY4" fmla="*/ 480751 h 480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3456" h="480751">
                <a:moveTo>
                  <a:pt x="0" y="480751"/>
                </a:moveTo>
                <a:lnTo>
                  <a:pt x="392592" y="0"/>
                </a:lnTo>
                <a:lnTo>
                  <a:pt x="873456" y="99"/>
                </a:lnTo>
                <a:lnTo>
                  <a:pt x="480294" y="474222"/>
                </a:lnTo>
                <a:lnTo>
                  <a:pt x="0" y="48075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0" name="长方形 9">
            <a:extLst>
              <a:ext uri="{FF2B5EF4-FFF2-40B4-BE49-F238E27FC236}">
                <a16:creationId xmlns:a16="http://schemas.microsoft.com/office/drawing/2014/main" id="{2B96A839-0584-804A-B308-7793CAFB46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90881" y="645886"/>
            <a:ext cx="8676640" cy="64806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1" name="标题 10">
            <a:extLst>
              <a:ext uri="{FF2B5EF4-FFF2-40B4-BE49-F238E27FC236}">
                <a16:creationId xmlns:a16="http://schemas.microsoft.com/office/drawing/2014/main" id="{060E7A2A-60E9-8F44-96B5-608AFD99972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0880" y="1675901"/>
            <a:ext cx="8675370" cy="595315"/>
          </a:xfrm>
        </p:spPr>
        <p:txBody>
          <a:bodyPr rtlCol="0">
            <a:normAutofit/>
          </a:bodyPr>
          <a:lstStyle>
            <a:lvl1pPr algn="ctr">
              <a:defRPr sz="2400" b="1" i="0" spc="0">
                <a:solidFill>
                  <a:schemeClr val="accent3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Gill Sans SemiBold" panose="020B0502020104020203" pitchFamily="34" charset="-79"/>
              </a:defRPr>
            </a:lvl1pPr>
          </a:lstStyle>
          <a:p>
            <a:pPr rtl="0"/>
            <a:r>
              <a:rPr lang="zh-CN" altLang="en-US" noProof="0"/>
              <a:t>单击以编辑模板标题样式</a:t>
            </a:r>
          </a:p>
        </p:txBody>
      </p:sp>
      <p:sp>
        <p:nvSpPr>
          <p:cNvPr id="4" name="图片占位符 3">
            <a:extLst>
              <a:ext uri="{FF2B5EF4-FFF2-40B4-BE49-F238E27FC236}">
                <a16:creationId xmlns:a16="http://schemas.microsoft.com/office/drawing/2014/main" id="{E7F93C21-2D3D-47A0-80E8-2B6B53478F71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471416" y="1115555"/>
            <a:ext cx="1115568" cy="41148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200">
                <a:solidFill>
                  <a:schemeClr val="accent3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单击此处添加图片</a:t>
            </a:r>
          </a:p>
        </p:txBody>
      </p:sp>
      <p:sp>
        <p:nvSpPr>
          <p:cNvPr id="13" name="文本占位符 12">
            <a:extLst>
              <a:ext uri="{FF2B5EF4-FFF2-40B4-BE49-F238E27FC236}">
                <a16:creationId xmlns:a16="http://schemas.microsoft.com/office/drawing/2014/main" id="{6098CB78-AC04-D042-99AD-C2F1E4750D1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93420" y="2827108"/>
            <a:ext cx="8671560" cy="417743"/>
          </a:xfrm>
        </p:spPr>
        <p:txBody>
          <a:bodyPr rtlCol="0" anchor="b">
            <a:normAutofit/>
          </a:bodyPr>
          <a:lstStyle>
            <a:lvl1pPr marL="0" indent="0" algn="ctr">
              <a:buNone/>
              <a:defRPr sz="1600" b="0" i="0" cap="all" spc="50" baseline="0">
                <a:solidFill>
                  <a:schemeClr val="accent3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Gill Sans Light" panose="020B0302020104020203" pitchFamily="34" charset="-79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/>
            <a:r>
              <a:rPr lang="zh-CN" altLang="en-US" noProof="0"/>
              <a:t>单击以编辑母版文本样式</a:t>
            </a:r>
          </a:p>
        </p:txBody>
      </p:sp>
      <p:sp>
        <p:nvSpPr>
          <p:cNvPr id="15" name="文本占位符 14">
            <a:extLst>
              <a:ext uri="{FF2B5EF4-FFF2-40B4-BE49-F238E27FC236}">
                <a16:creationId xmlns:a16="http://schemas.microsoft.com/office/drawing/2014/main" id="{6B59FE82-774C-BB4A-A05E-24C963164AE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92150" y="3244851"/>
            <a:ext cx="8674100" cy="1118504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4800" b="1" i="0" spc="0">
                <a:solidFill>
                  <a:schemeClr val="accent3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502920" indent="0">
              <a:buNone/>
              <a:defRPr/>
            </a:lvl2pPr>
            <a:lvl3pPr marL="1005840" indent="0">
              <a:buNone/>
              <a:defRPr/>
            </a:lvl3pPr>
            <a:lvl4pPr marL="1508760" indent="0">
              <a:buNone/>
              <a:defRPr/>
            </a:lvl4pPr>
            <a:lvl5pPr marL="2011680" indent="0">
              <a:buNone/>
              <a:defRPr/>
            </a:lvl5pPr>
          </a:lstStyle>
          <a:p>
            <a:pPr lvl="0" rtl="0"/>
            <a:r>
              <a:rPr lang="zh-CN" altLang="en-US" noProof="0"/>
              <a:t>单击以编辑</a:t>
            </a:r>
          </a:p>
        </p:txBody>
      </p:sp>
      <p:sp>
        <p:nvSpPr>
          <p:cNvPr id="16" name="文本占位符 12">
            <a:extLst>
              <a:ext uri="{FF2B5EF4-FFF2-40B4-BE49-F238E27FC236}">
                <a16:creationId xmlns:a16="http://schemas.microsoft.com/office/drawing/2014/main" id="{931E6A6E-1BA7-1F45-A08D-307AACEBEB3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92150" y="4376956"/>
            <a:ext cx="8672830" cy="522968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600" b="0" i="0" cap="all" spc="50" baseline="0">
                <a:solidFill>
                  <a:schemeClr val="accent3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Gill Sans Light" panose="020B0302020104020203" pitchFamily="34" charset="-79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/>
            <a:r>
              <a:rPr lang="zh-CN" altLang="en-US" noProof="0"/>
              <a:t>单击以编辑母版文本样式</a:t>
            </a:r>
          </a:p>
        </p:txBody>
      </p:sp>
      <p:grpSp>
        <p:nvGrpSpPr>
          <p:cNvPr id="22" name="组 21">
            <a:extLst>
              <a:ext uri="{FF2B5EF4-FFF2-40B4-BE49-F238E27FC236}">
                <a16:creationId xmlns:a16="http://schemas.microsoft.com/office/drawing/2014/main" id="{3049D150-13BC-384D-BEE8-E9527DB605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734457" y="5979886"/>
            <a:ext cx="6589486" cy="0"/>
            <a:chOff x="1872342" y="5979886"/>
            <a:chExt cx="6589486" cy="0"/>
          </a:xfrm>
        </p:grpSpPr>
        <p:cxnSp>
          <p:nvCxnSpPr>
            <p:cNvPr id="18" name="直接连接符​​(S) 17">
              <a:extLst>
                <a:ext uri="{FF2B5EF4-FFF2-40B4-BE49-F238E27FC236}">
                  <a16:creationId xmlns:a16="http://schemas.microsoft.com/office/drawing/2014/main" id="{08158FB6-64E7-264E-BD07-114D31C9718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872342" y="5979886"/>
              <a:ext cx="27432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​​(S) 20">
              <a:extLst>
                <a:ext uri="{FF2B5EF4-FFF2-40B4-BE49-F238E27FC236}">
                  <a16:creationId xmlns:a16="http://schemas.microsoft.com/office/drawing/2014/main" id="{4503DA16-86E8-5840-BA1E-44CC83BAF500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718628" y="5979886"/>
              <a:ext cx="27432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图片占位符 8">
            <a:extLst>
              <a:ext uri="{FF2B5EF4-FFF2-40B4-BE49-F238E27FC236}">
                <a16:creationId xmlns:a16="http://schemas.microsoft.com/office/drawing/2014/main" id="{18CED4B0-1A70-4A13-A73E-C9DDE1559FD8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2203450" y="5523295"/>
            <a:ext cx="1612900" cy="562677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单击此处添加图片</a:t>
            </a:r>
          </a:p>
        </p:txBody>
      </p:sp>
      <p:sp>
        <p:nvSpPr>
          <p:cNvPr id="24" name="文本占位符 23">
            <a:extLst>
              <a:ext uri="{FF2B5EF4-FFF2-40B4-BE49-F238E27FC236}">
                <a16:creationId xmlns:a16="http://schemas.microsoft.com/office/drawing/2014/main" id="{D283EC73-AB32-5D48-A0E4-F1D99FE00B4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633540" y="6088627"/>
            <a:ext cx="3127375" cy="428061"/>
          </a:xfrm>
        </p:spPr>
        <p:txBody>
          <a:bodyPr rtlCol="0">
            <a:noAutofit/>
          </a:bodyPr>
          <a:lstStyle>
            <a:lvl1pPr marL="0" indent="0">
              <a:buNone/>
              <a:defRPr sz="1200" b="0" i="0">
                <a:solidFill>
                  <a:schemeClr val="accent3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Gill Sans Light" panose="020B0302020104020203" pitchFamily="34" charset="-79"/>
              </a:defRPr>
            </a:lvl1pPr>
            <a:lvl2pPr marL="502920" indent="0">
              <a:buNone/>
              <a:defRPr b="0" i="0">
                <a:latin typeface="Century Gothic" panose="020B0502020202020204" pitchFamily="34" charset="0"/>
              </a:defRPr>
            </a:lvl2pPr>
            <a:lvl3pPr marL="1005840" indent="0">
              <a:buNone/>
              <a:defRPr b="0" i="0">
                <a:latin typeface="Century Gothic" panose="020B0502020202020204" pitchFamily="34" charset="0"/>
              </a:defRPr>
            </a:lvl3pPr>
            <a:lvl4pPr marL="1508760" indent="0">
              <a:buNone/>
              <a:defRPr b="0" i="0">
                <a:latin typeface="Century Gothic" panose="020B0502020202020204" pitchFamily="34" charset="0"/>
              </a:defRPr>
            </a:lvl4pPr>
            <a:lvl5pPr marL="2011680" indent="0">
              <a:buNone/>
              <a:defRPr b="0" i="0">
                <a:latin typeface="Century Gothic" panose="020B0502020202020204" pitchFamily="34" charset="0"/>
              </a:defRPr>
            </a:lvl5pPr>
          </a:lstStyle>
          <a:p>
            <a:pPr lvl="0" rtl="0"/>
            <a:r>
              <a:rPr lang="zh-CN" altLang="en-US" noProof="0"/>
              <a:t>单击此处编辑母版文本</a:t>
            </a:r>
          </a:p>
        </p:txBody>
      </p:sp>
      <p:sp>
        <p:nvSpPr>
          <p:cNvPr id="26" name="文本占位符 23">
            <a:extLst>
              <a:ext uri="{FF2B5EF4-FFF2-40B4-BE49-F238E27FC236}">
                <a16:creationId xmlns:a16="http://schemas.microsoft.com/office/drawing/2014/main" id="{1992CD75-2B6A-794B-BA19-6C895CC5067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494340" y="5502838"/>
            <a:ext cx="3127375" cy="428061"/>
          </a:xfrm>
        </p:spPr>
        <p:txBody>
          <a:bodyPr rtlCol="0" anchor="b">
            <a:noAutofit/>
          </a:bodyPr>
          <a:lstStyle>
            <a:lvl1pPr marL="0" indent="0">
              <a:buNone/>
              <a:defRPr sz="1600" b="0" i="0">
                <a:solidFill>
                  <a:schemeClr val="accent3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Gill Sans" panose="020B0502020104020203" pitchFamily="34" charset="-79"/>
              </a:defRPr>
            </a:lvl1pPr>
            <a:lvl2pPr marL="502920" indent="0">
              <a:buNone/>
              <a:defRPr b="0" i="0">
                <a:latin typeface="Century Gothic" panose="020B0502020202020204" pitchFamily="34" charset="0"/>
              </a:defRPr>
            </a:lvl2pPr>
            <a:lvl3pPr marL="1005840" indent="0">
              <a:buNone/>
              <a:defRPr b="0" i="0">
                <a:latin typeface="Century Gothic" panose="020B0502020202020204" pitchFamily="34" charset="0"/>
              </a:defRPr>
            </a:lvl3pPr>
            <a:lvl4pPr marL="1508760" indent="0">
              <a:buNone/>
              <a:defRPr b="0" i="0">
                <a:latin typeface="Century Gothic" panose="020B0502020202020204" pitchFamily="34" charset="0"/>
              </a:defRPr>
            </a:lvl4pPr>
            <a:lvl5pPr marL="2011680" indent="0">
              <a:buNone/>
              <a:defRPr b="0" i="0">
                <a:latin typeface="Century Gothic" panose="020B0502020202020204" pitchFamily="34" charset="0"/>
              </a:defRPr>
            </a:lvl5pPr>
          </a:lstStyle>
          <a:p>
            <a:pPr lvl="0" rtl="0"/>
            <a:r>
              <a:rPr lang="zh-CN" altLang="en-US" noProof="0"/>
              <a:t>单击此处编辑母版文本</a:t>
            </a:r>
          </a:p>
        </p:txBody>
      </p:sp>
      <p:sp>
        <p:nvSpPr>
          <p:cNvPr id="25" name="文本占位符 23">
            <a:extLst>
              <a:ext uri="{FF2B5EF4-FFF2-40B4-BE49-F238E27FC236}">
                <a16:creationId xmlns:a16="http://schemas.microsoft.com/office/drawing/2014/main" id="{862A197F-3655-7548-A845-8B9429889BF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94340" y="6088627"/>
            <a:ext cx="3127375" cy="428061"/>
          </a:xfrm>
        </p:spPr>
        <p:txBody>
          <a:bodyPr rtlCol="0">
            <a:noAutofit/>
          </a:bodyPr>
          <a:lstStyle>
            <a:lvl1pPr marL="0" indent="0">
              <a:buNone/>
              <a:defRPr sz="1200" b="0" i="0">
                <a:solidFill>
                  <a:schemeClr val="accent3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FrankRuehl" panose="020B0604020202020204" pitchFamily="34" charset="-79"/>
              </a:defRPr>
            </a:lvl1pPr>
            <a:lvl2pPr marL="502920" indent="0">
              <a:buNone/>
              <a:defRPr b="0" i="0">
                <a:latin typeface="Century Gothic" panose="020B0502020202020204" pitchFamily="34" charset="0"/>
              </a:defRPr>
            </a:lvl2pPr>
            <a:lvl3pPr marL="1005840" indent="0">
              <a:buNone/>
              <a:defRPr b="0" i="0">
                <a:latin typeface="Century Gothic" panose="020B0502020202020204" pitchFamily="34" charset="0"/>
              </a:defRPr>
            </a:lvl3pPr>
            <a:lvl4pPr marL="1508760" indent="0">
              <a:buNone/>
              <a:defRPr b="0" i="0">
                <a:latin typeface="Century Gothic" panose="020B0502020202020204" pitchFamily="34" charset="0"/>
              </a:defRPr>
            </a:lvl4pPr>
            <a:lvl5pPr marL="2011680" indent="0">
              <a:buNone/>
              <a:defRPr b="0" i="0">
                <a:latin typeface="Century Gothic" panose="020B0502020202020204" pitchFamily="34" charset="0"/>
              </a:defRPr>
            </a:lvl5pPr>
          </a:lstStyle>
          <a:p>
            <a:pPr lvl="0" rtl="0"/>
            <a:r>
              <a:rPr lang="zh-CN" altLang="en-US" noProof="0"/>
              <a:t>单击此处编辑母版文本</a:t>
            </a:r>
          </a:p>
        </p:txBody>
      </p:sp>
      <p:sp>
        <p:nvSpPr>
          <p:cNvPr id="2" name="梯形 1">
            <a:extLst>
              <a:ext uri="{FF2B5EF4-FFF2-40B4-BE49-F238E27FC236}">
                <a16:creationId xmlns:a16="http://schemas.microsoft.com/office/drawing/2014/main" id="{90E97122-E24B-6F42-B409-9BF350C15F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8860617">
            <a:off x="-334655" y="1203124"/>
            <a:ext cx="3410625" cy="490780"/>
          </a:xfrm>
          <a:custGeom>
            <a:avLst/>
            <a:gdLst>
              <a:gd name="connsiteX0" fmla="*/ 0 w 2908179"/>
              <a:gd name="connsiteY0" fmla="*/ 478649 h 478649"/>
              <a:gd name="connsiteX1" fmla="*/ 119662 w 2908179"/>
              <a:gd name="connsiteY1" fmla="*/ 0 h 478649"/>
              <a:gd name="connsiteX2" fmla="*/ 2788517 w 2908179"/>
              <a:gd name="connsiteY2" fmla="*/ 0 h 478649"/>
              <a:gd name="connsiteX3" fmla="*/ 2908179 w 2908179"/>
              <a:gd name="connsiteY3" fmla="*/ 478649 h 478649"/>
              <a:gd name="connsiteX4" fmla="*/ 0 w 2908179"/>
              <a:gd name="connsiteY4" fmla="*/ 478649 h 478649"/>
              <a:gd name="connsiteX0" fmla="*/ 0 w 2908179"/>
              <a:gd name="connsiteY0" fmla="*/ 482887 h 482887"/>
              <a:gd name="connsiteX1" fmla="*/ 119662 w 2908179"/>
              <a:gd name="connsiteY1" fmla="*/ 4238 h 482887"/>
              <a:gd name="connsiteX2" fmla="*/ 2349278 w 2908179"/>
              <a:gd name="connsiteY2" fmla="*/ 0 h 482887"/>
              <a:gd name="connsiteX3" fmla="*/ 2908179 w 2908179"/>
              <a:gd name="connsiteY3" fmla="*/ 482887 h 482887"/>
              <a:gd name="connsiteX4" fmla="*/ 0 w 2908179"/>
              <a:gd name="connsiteY4" fmla="*/ 482887 h 482887"/>
              <a:gd name="connsiteX0" fmla="*/ 0 w 2908179"/>
              <a:gd name="connsiteY0" fmla="*/ 482887 h 482887"/>
              <a:gd name="connsiteX1" fmla="*/ 392592 w 2908179"/>
              <a:gd name="connsiteY1" fmla="*/ 2136 h 482887"/>
              <a:gd name="connsiteX2" fmla="*/ 2349278 w 2908179"/>
              <a:gd name="connsiteY2" fmla="*/ 0 h 482887"/>
              <a:gd name="connsiteX3" fmla="*/ 2908179 w 2908179"/>
              <a:gd name="connsiteY3" fmla="*/ 482887 h 482887"/>
              <a:gd name="connsiteX4" fmla="*/ 0 w 2908179"/>
              <a:gd name="connsiteY4" fmla="*/ 482887 h 482887"/>
              <a:gd name="connsiteX0" fmla="*/ 0 w 2908179"/>
              <a:gd name="connsiteY0" fmla="*/ 480751 h 480751"/>
              <a:gd name="connsiteX1" fmla="*/ 392592 w 2908179"/>
              <a:gd name="connsiteY1" fmla="*/ 0 h 480751"/>
              <a:gd name="connsiteX2" fmla="*/ 2518314 w 2908179"/>
              <a:gd name="connsiteY2" fmla="*/ 234 h 480751"/>
              <a:gd name="connsiteX3" fmla="*/ 2908179 w 2908179"/>
              <a:gd name="connsiteY3" fmla="*/ 480751 h 480751"/>
              <a:gd name="connsiteX4" fmla="*/ 0 w 2908179"/>
              <a:gd name="connsiteY4" fmla="*/ 480751 h 480751"/>
              <a:gd name="connsiteX0" fmla="*/ 0 w 2786554"/>
              <a:gd name="connsiteY0" fmla="*/ 480751 h 484177"/>
              <a:gd name="connsiteX1" fmla="*/ 392592 w 2786554"/>
              <a:gd name="connsiteY1" fmla="*/ 0 h 484177"/>
              <a:gd name="connsiteX2" fmla="*/ 2518314 w 2786554"/>
              <a:gd name="connsiteY2" fmla="*/ 234 h 484177"/>
              <a:gd name="connsiteX3" fmla="*/ 2786554 w 2786554"/>
              <a:gd name="connsiteY3" fmla="*/ 484177 h 484177"/>
              <a:gd name="connsiteX4" fmla="*/ 0 w 2786554"/>
              <a:gd name="connsiteY4" fmla="*/ 480751 h 484177"/>
              <a:gd name="connsiteX0" fmla="*/ 0 w 2786554"/>
              <a:gd name="connsiteY0" fmla="*/ 487354 h 490780"/>
              <a:gd name="connsiteX1" fmla="*/ 392592 w 2786554"/>
              <a:gd name="connsiteY1" fmla="*/ 6603 h 490780"/>
              <a:gd name="connsiteX2" fmla="*/ 2396785 w 2786554"/>
              <a:gd name="connsiteY2" fmla="*/ 0 h 490780"/>
              <a:gd name="connsiteX3" fmla="*/ 2786554 w 2786554"/>
              <a:gd name="connsiteY3" fmla="*/ 490780 h 490780"/>
              <a:gd name="connsiteX4" fmla="*/ 0 w 2786554"/>
              <a:gd name="connsiteY4" fmla="*/ 487354 h 490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86554" h="490780">
                <a:moveTo>
                  <a:pt x="0" y="487354"/>
                </a:moveTo>
                <a:lnTo>
                  <a:pt x="392592" y="6603"/>
                </a:lnTo>
                <a:lnTo>
                  <a:pt x="2396785" y="0"/>
                </a:lnTo>
                <a:lnTo>
                  <a:pt x="2786554" y="490780"/>
                </a:lnTo>
                <a:lnTo>
                  <a:pt x="0" y="48735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7" name="梯形 1">
            <a:extLst>
              <a:ext uri="{FF2B5EF4-FFF2-40B4-BE49-F238E27FC236}">
                <a16:creationId xmlns:a16="http://schemas.microsoft.com/office/drawing/2014/main" id="{C937B274-8943-0D47-B204-C1FB3BFBB6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8060617">
            <a:off x="6973284" y="6138574"/>
            <a:ext cx="3410625" cy="490780"/>
          </a:xfrm>
          <a:custGeom>
            <a:avLst/>
            <a:gdLst>
              <a:gd name="connsiteX0" fmla="*/ 0 w 2908179"/>
              <a:gd name="connsiteY0" fmla="*/ 478649 h 478649"/>
              <a:gd name="connsiteX1" fmla="*/ 119662 w 2908179"/>
              <a:gd name="connsiteY1" fmla="*/ 0 h 478649"/>
              <a:gd name="connsiteX2" fmla="*/ 2788517 w 2908179"/>
              <a:gd name="connsiteY2" fmla="*/ 0 h 478649"/>
              <a:gd name="connsiteX3" fmla="*/ 2908179 w 2908179"/>
              <a:gd name="connsiteY3" fmla="*/ 478649 h 478649"/>
              <a:gd name="connsiteX4" fmla="*/ 0 w 2908179"/>
              <a:gd name="connsiteY4" fmla="*/ 478649 h 478649"/>
              <a:gd name="connsiteX0" fmla="*/ 0 w 2908179"/>
              <a:gd name="connsiteY0" fmla="*/ 482887 h 482887"/>
              <a:gd name="connsiteX1" fmla="*/ 119662 w 2908179"/>
              <a:gd name="connsiteY1" fmla="*/ 4238 h 482887"/>
              <a:gd name="connsiteX2" fmla="*/ 2349278 w 2908179"/>
              <a:gd name="connsiteY2" fmla="*/ 0 h 482887"/>
              <a:gd name="connsiteX3" fmla="*/ 2908179 w 2908179"/>
              <a:gd name="connsiteY3" fmla="*/ 482887 h 482887"/>
              <a:gd name="connsiteX4" fmla="*/ 0 w 2908179"/>
              <a:gd name="connsiteY4" fmla="*/ 482887 h 482887"/>
              <a:gd name="connsiteX0" fmla="*/ 0 w 2908179"/>
              <a:gd name="connsiteY0" fmla="*/ 482887 h 482887"/>
              <a:gd name="connsiteX1" fmla="*/ 392592 w 2908179"/>
              <a:gd name="connsiteY1" fmla="*/ 2136 h 482887"/>
              <a:gd name="connsiteX2" fmla="*/ 2349278 w 2908179"/>
              <a:gd name="connsiteY2" fmla="*/ 0 h 482887"/>
              <a:gd name="connsiteX3" fmla="*/ 2908179 w 2908179"/>
              <a:gd name="connsiteY3" fmla="*/ 482887 h 482887"/>
              <a:gd name="connsiteX4" fmla="*/ 0 w 2908179"/>
              <a:gd name="connsiteY4" fmla="*/ 482887 h 482887"/>
              <a:gd name="connsiteX0" fmla="*/ 0 w 2908179"/>
              <a:gd name="connsiteY0" fmla="*/ 480751 h 480751"/>
              <a:gd name="connsiteX1" fmla="*/ 392592 w 2908179"/>
              <a:gd name="connsiteY1" fmla="*/ 0 h 480751"/>
              <a:gd name="connsiteX2" fmla="*/ 2518314 w 2908179"/>
              <a:gd name="connsiteY2" fmla="*/ 234 h 480751"/>
              <a:gd name="connsiteX3" fmla="*/ 2908179 w 2908179"/>
              <a:gd name="connsiteY3" fmla="*/ 480751 h 480751"/>
              <a:gd name="connsiteX4" fmla="*/ 0 w 2908179"/>
              <a:gd name="connsiteY4" fmla="*/ 480751 h 480751"/>
              <a:gd name="connsiteX0" fmla="*/ 0 w 2786554"/>
              <a:gd name="connsiteY0" fmla="*/ 480751 h 484177"/>
              <a:gd name="connsiteX1" fmla="*/ 392592 w 2786554"/>
              <a:gd name="connsiteY1" fmla="*/ 0 h 484177"/>
              <a:gd name="connsiteX2" fmla="*/ 2518314 w 2786554"/>
              <a:gd name="connsiteY2" fmla="*/ 234 h 484177"/>
              <a:gd name="connsiteX3" fmla="*/ 2786554 w 2786554"/>
              <a:gd name="connsiteY3" fmla="*/ 484177 h 484177"/>
              <a:gd name="connsiteX4" fmla="*/ 0 w 2786554"/>
              <a:gd name="connsiteY4" fmla="*/ 480751 h 484177"/>
              <a:gd name="connsiteX0" fmla="*/ 0 w 2786554"/>
              <a:gd name="connsiteY0" fmla="*/ 487354 h 490780"/>
              <a:gd name="connsiteX1" fmla="*/ 392592 w 2786554"/>
              <a:gd name="connsiteY1" fmla="*/ 6603 h 490780"/>
              <a:gd name="connsiteX2" fmla="*/ 2396785 w 2786554"/>
              <a:gd name="connsiteY2" fmla="*/ 0 h 490780"/>
              <a:gd name="connsiteX3" fmla="*/ 2786554 w 2786554"/>
              <a:gd name="connsiteY3" fmla="*/ 490780 h 490780"/>
              <a:gd name="connsiteX4" fmla="*/ 0 w 2786554"/>
              <a:gd name="connsiteY4" fmla="*/ 487354 h 490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86554" h="490780">
                <a:moveTo>
                  <a:pt x="0" y="487354"/>
                </a:moveTo>
                <a:lnTo>
                  <a:pt x="392592" y="6603"/>
                </a:lnTo>
                <a:lnTo>
                  <a:pt x="2396785" y="0"/>
                </a:lnTo>
                <a:lnTo>
                  <a:pt x="2786554" y="490780"/>
                </a:lnTo>
                <a:lnTo>
                  <a:pt x="0" y="48735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13753816"/>
      </p:ext>
    </p:extLst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theme" Target="/ppt/theme/theme13.xml" Id="rId2" /><Relationship Type="http://schemas.openxmlformats.org/officeDocument/2006/relationships/slideLayout" Target="/ppt/slideLayouts/slideLayout11.xml" Id="rId1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zh-CN" altLang="en-US" noProof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zh-CN" altLang="en-US" noProof="0"/>
              <a:t>单击此处编辑母版文本样式</a:t>
            </a:r>
          </a:p>
          <a:p>
            <a:pPr lvl="1" rtl="0"/>
            <a:r>
              <a:rPr lang="zh-CN" altLang="en-US" noProof="0"/>
              <a:t>第二级</a:t>
            </a:r>
          </a:p>
          <a:p>
            <a:pPr lvl="2" rtl="0"/>
            <a:r>
              <a:rPr lang="zh-CN" altLang="en-US" noProof="0"/>
              <a:t>第三级</a:t>
            </a:r>
          </a:p>
          <a:p>
            <a:pPr lvl="3" rtl="0"/>
            <a:r>
              <a:rPr lang="zh-CN" altLang="en-US" noProof="0"/>
              <a:t>第四级</a:t>
            </a:r>
          </a:p>
          <a:p>
            <a:pPr lvl="4" rtl="0"/>
            <a:r>
              <a:rPr lang="zh-CN" altLang="en-US" noProof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DCA942DC-BC12-448B-AA40-A23D1F7FAC38}" type="datetime1">
              <a:rPr lang="zh-CN" altLang="en-US" noProof="0" smtClean="0"/>
              <a:t>2021/6/1</a:t>
            </a:fld>
            <a:endParaRPr lang="zh-CN" altLang="en-US" noProof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A9FCBA5E-A969-C44D-8E38-C70ED41C06B6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</p:spTree>
    <p:extLst>
      <p:ext uri="{BB962C8B-B14F-4D97-AF65-F5344CB8AC3E}">
        <p14:creationId xmlns:p14="http://schemas.microsoft.com/office/powerpoint/2010/main" val="3446068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sldNum="0" hdr="0" ftr="0" dt="0"/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5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image" Target="/ppt/media/image1.png" Id="rId3" /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Relationship Type="http://schemas.openxmlformats.org/officeDocument/2006/relationships/image" Target="/ppt/media/image2.emf" Id="rId4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奖学金证书">
            <a:extLst>
              <a:ext uri="{FF2B5EF4-FFF2-40B4-BE49-F238E27FC236}">
                <a16:creationId xmlns:a16="http://schemas.microsoft.com/office/drawing/2014/main" id="{6CE66C72-8BEE-B947-88BE-D6AE32BB1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880" y="1675901"/>
            <a:ext cx="8675370" cy="595315"/>
          </a:xfrm>
        </p:spPr>
        <p:txBody>
          <a:bodyPr rtlCol="0"/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奖学金证书</a:t>
            </a:r>
          </a:p>
        </p:txBody>
      </p:sp>
      <p:pic>
        <p:nvPicPr>
          <p:cNvPr id="21" name="图片占位符 20" descr="星星">
            <a:extLst>
              <a:ext uri="{FF2B5EF4-FFF2-40B4-BE49-F238E27FC236}">
                <a16:creationId xmlns:a16="http://schemas.microsoft.com/office/drawing/2014/main" id="{488F7851-88BD-4834-ADA8-7F5EC0EEA493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 rotWithShape="1">
          <a:blip r:embed="rId3"/>
          <a:srcRect l="383" r="383"/>
          <a:stretch/>
        </p:blipFill>
        <p:spPr>
          <a:xfrm>
            <a:off x="4471416" y="1115555"/>
            <a:ext cx="1115568" cy="411480"/>
          </a:xfrm>
        </p:spPr>
      </p:pic>
      <p:sp>
        <p:nvSpPr>
          <p:cNvPr id="5" name="谨以此证书表彰">
            <a:extLst>
              <a:ext uri="{FF2B5EF4-FFF2-40B4-BE49-F238E27FC236}">
                <a16:creationId xmlns:a16="http://schemas.microsoft.com/office/drawing/2014/main" id="{9E9660E2-F05F-4D4C-9E31-E8A668CA187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93420" y="2827108"/>
            <a:ext cx="8671560" cy="417743"/>
          </a:xfrm>
        </p:spPr>
        <p:txBody>
          <a:bodyPr rtlCol="0"/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谨以此证书表彰</a:t>
            </a:r>
          </a:p>
        </p:txBody>
      </p:sp>
      <p:sp>
        <p:nvSpPr>
          <p:cNvPr id="6" name="崔根姬">
            <a:extLst>
              <a:ext uri="{FF2B5EF4-FFF2-40B4-BE49-F238E27FC236}">
                <a16:creationId xmlns:a16="http://schemas.microsoft.com/office/drawing/2014/main" id="{7E42DC84-5D9D-BB48-BDD8-C8418027C25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92150" y="3244851"/>
            <a:ext cx="8674100" cy="1118504"/>
          </a:xfrm>
        </p:spPr>
        <p:txBody>
          <a:bodyPr rtlCol="0">
            <a:normAutofit/>
          </a:bodyPr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崔根姬</a:t>
            </a:r>
          </a:p>
        </p:txBody>
      </p:sp>
      <p:sp>
        <p:nvSpPr>
          <p:cNvPr id="7" name="荣获杰出成就奖">
            <a:extLst>
              <a:ext uri="{FF2B5EF4-FFF2-40B4-BE49-F238E27FC236}">
                <a16:creationId xmlns:a16="http://schemas.microsoft.com/office/drawing/2014/main" id="{D2D66D3E-B6D3-874A-823E-0D8BC277496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92150" y="4376956"/>
            <a:ext cx="8672830" cy="522968"/>
          </a:xfrm>
        </p:spPr>
        <p:txBody>
          <a:bodyPr rtlCol="0"/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荣获杰出成就奖</a:t>
            </a:r>
          </a:p>
        </p:txBody>
      </p:sp>
      <p:pic>
        <p:nvPicPr>
          <p:cNvPr id="32" name="图片占位符 31" descr="签名占位符">
            <a:extLst>
              <a:ext uri="{FF2B5EF4-FFF2-40B4-BE49-F238E27FC236}">
                <a16:creationId xmlns:a16="http://schemas.microsoft.com/office/drawing/2014/main" id="{01D5FC8E-E5E8-43FE-A4D6-1C89AE0E3228}"/>
              </a:ext>
            </a:extLst>
          </p:cNvPr>
          <p:cNvPicPr>
            <a:picLocks noGrp="1" noChangeAspect="1"/>
          </p:cNvPicPr>
          <p:nvPr>
            <p:ph type="pic" sz="quarter" idx="17"/>
          </p:nvPr>
        </p:nvPicPr>
        <p:blipFill rotWithShape="1">
          <a:blip r:embed="rId4"/>
          <a:srcRect t="376" b="376"/>
          <a:stretch/>
        </p:blipFill>
        <p:spPr>
          <a:xfrm>
            <a:off x="2203450" y="5523295"/>
            <a:ext cx="1612900" cy="562677"/>
          </a:xfrm>
        </p:spPr>
      </p:pic>
      <p:sp>
        <p:nvSpPr>
          <p:cNvPr id="8" name="教师尹锋">
            <a:extLst>
              <a:ext uri="{FF2B5EF4-FFF2-40B4-BE49-F238E27FC236}">
                <a16:creationId xmlns:a16="http://schemas.microsoft.com/office/drawing/2014/main" id="{6886D0F9-E1DE-6548-8686-07462DB4189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633540" y="6088627"/>
            <a:ext cx="3127375" cy="428061"/>
          </a:xfrm>
        </p:spPr>
        <p:txBody>
          <a:bodyPr rtlCol="0"/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教师尹锋</a:t>
            </a:r>
          </a:p>
        </p:txBody>
      </p:sp>
      <p:sp>
        <p:nvSpPr>
          <p:cNvPr id="10" name="20XX 年 6 月 4 日">
            <a:extLst>
              <a:ext uri="{FF2B5EF4-FFF2-40B4-BE49-F238E27FC236}">
                <a16:creationId xmlns:a16="http://schemas.microsoft.com/office/drawing/2014/main" id="{8662A95D-9BF5-554F-9E5A-1DDA890463E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494340" y="5502838"/>
            <a:ext cx="3127375" cy="428061"/>
          </a:xfrm>
        </p:spPr>
        <p:txBody>
          <a:bodyPr rtlCol="0"/>
          <a:lstStyle/>
          <a:p>
            <a:pPr rtl="0"/>
            <a:r>
              <a:rPr lang="en-US" alt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20XX </a:t>
            </a:r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年 </a:t>
            </a:r>
            <a:r>
              <a:rPr lang="en-US" alt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6 </a:t>
            </a:r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月 </a:t>
            </a:r>
            <a:r>
              <a:rPr lang="en-US" alt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4 </a:t>
            </a:r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日</a:t>
            </a:r>
          </a:p>
        </p:txBody>
      </p:sp>
      <p:sp>
        <p:nvSpPr>
          <p:cNvPr id="9" name="日期">
            <a:extLst>
              <a:ext uri="{FF2B5EF4-FFF2-40B4-BE49-F238E27FC236}">
                <a16:creationId xmlns:a16="http://schemas.microsoft.com/office/drawing/2014/main" id="{86BA2A65-AE1C-7846-A1E5-42C8503BA44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94340" y="6088627"/>
            <a:ext cx="3127375" cy="428061"/>
          </a:xfrm>
        </p:spPr>
        <p:txBody>
          <a:bodyPr rtlCol="0"/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日期</a:t>
            </a:r>
          </a:p>
        </p:txBody>
      </p:sp>
    </p:spTree>
    <p:extLst>
      <p:ext uri="{BB962C8B-B14F-4D97-AF65-F5344CB8AC3E}">
        <p14:creationId xmlns:p14="http://schemas.microsoft.com/office/powerpoint/2010/main" val="3071092680"/>
      </p:ext>
    </p:extLst>
  </p:cSld>
  <p:clrMapOvr>
    <a:masterClrMapping/>
  </p:clrMapOvr>
</p:sld>
</file>

<file path=ppt/theme/theme13.xml><?xml version="1.0" encoding="utf-8"?>
<a:theme xmlns:a="http://schemas.openxmlformats.org/drawingml/2006/main" name="Office 主题">
  <a:themeElements>
    <a:clrScheme name="Certificate of Scholarship">
      <a:dk1>
        <a:srgbClr val="000000"/>
      </a:dk1>
      <a:lt1>
        <a:srgbClr val="FFFFFF"/>
      </a:lt1>
      <a:dk2>
        <a:srgbClr val="696464"/>
      </a:dk2>
      <a:lt2>
        <a:srgbClr val="C3B8B4"/>
      </a:lt2>
      <a:accent1>
        <a:srgbClr val="E55956"/>
      </a:accent1>
      <a:accent2>
        <a:srgbClr val="B14647"/>
      </a:accent2>
      <a:accent3>
        <a:srgbClr val="3E3432"/>
      </a:accent3>
      <a:accent4>
        <a:srgbClr val="FB625F"/>
      </a:accent4>
      <a:accent5>
        <a:srgbClr val="168485"/>
      </a:accent5>
      <a:accent6>
        <a:srgbClr val="006588"/>
      </a:accent6>
      <a:hlink>
        <a:srgbClr val="CC9900"/>
      </a:hlink>
      <a:folHlink>
        <a:srgbClr val="96A9A9"/>
      </a:folHlink>
    </a:clrScheme>
    <a:fontScheme name="Custom 6">
      <a:majorFont>
        <a:latin typeface="Gill Sans MT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3.xml.rels>&#65279;<?xml version="1.0" encoding="utf-8"?><Relationships xmlns="http://schemas.openxmlformats.org/package/2006/relationships"><Relationship Type="http://schemas.openxmlformats.org/officeDocument/2006/relationships/customXmlProps" Target="/customXml/itemProps13.xml" Id="rId1" /></Relationships>
</file>

<file path=customXml/_rels/item22.xml.rels>&#65279;<?xml version="1.0" encoding="utf-8"?><Relationships xmlns="http://schemas.openxmlformats.org/package/2006/relationships"><Relationship Type="http://schemas.openxmlformats.org/officeDocument/2006/relationships/customXmlProps" Target="/customXml/itemProps22.xml" Id="rId1" /></Relationships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1.xml" Id="rId1" /></Relationships>
</file>

<file path=customXml/item1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8" ma:contentTypeDescription="Create a new document." ma:contentTypeScope="" ma:versionID="27a416adda3cf0f491a4f548a2367a54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2ef98d826045059a9b3c156985e150db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TaxCatchAll xmlns="230e9df3-be65-4c73-a93b-d1236ebd677e"/>
    <MediaServiceKeyPoints xmlns="71af3243-3dd4-4a8d-8c0d-dd76da1f02a5" xsi:nil="true"/>
  </documentManagement>
</p:properties>
</file>

<file path=customXml/itemProps13.xml><?xml version="1.0" encoding="utf-8"?>
<ds:datastoreItem xmlns:ds="http://schemas.openxmlformats.org/officeDocument/2006/customXml" ds:itemID="{DDB26B70-0180-4B13-A541-555A613550D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2.xml><?xml version="1.0" encoding="utf-8"?>
<ds:datastoreItem xmlns:ds="http://schemas.openxmlformats.org/officeDocument/2006/customXml" ds:itemID="{346BCE7E-5555-43DB-9BD9-F55B910E8148}">
  <ds:schemaRefs>
    <ds:schemaRef ds:uri="http://schemas.microsoft.com/sharepoint/v3/contenttype/forms"/>
  </ds:schemaRefs>
</ds:datastoreItem>
</file>

<file path=customXml/itemProps31.xml><?xml version="1.0" encoding="utf-8"?>
<ds:datastoreItem xmlns:ds="http://schemas.openxmlformats.org/officeDocument/2006/customXml" ds:itemID="{F2675A80-79F8-4FA3-9B33-252A8629E0E9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docProps/app.xml><?xml version="1.0" encoding="utf-8"?>
<ap:Properties xmlns:vt="http://schemas.openxmlformats.org/officeDocument/2006/docPropsVTypes" xmlns:ap="http://schemas.openxmlformats.org/officeDocument/2006/extended-properties">
  <ap:Template>Office Theme</ap:Template>
  <ap:TotalTime>0</ap:TotalTime>
  <ap:Words>21</ap:Words>
  <ap:PresentationFormat>自定义</ap:PresentationFormat>
  <ap:Paragraphs>8</ap:Paragraphs>
  <ap:Slides>1</ap:Slides>
  <ap:Notes>1</ap:Notes>
  <ap:HiddenSlides>0</ap:HiddenSlides>
  <ap:MMClips>0</ap:MMClips>
  <ap:ScaleCrop>false</ap:ScaleCrop>
  <ap:HeadingPairs>
    <vt:vector baseType="variant" size="6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ap:HeadingPairs>
  <ap:TitlesOfParts>
    <vt:vector baseType="lpstr" size="5">
      <vt:lpstr>Microsoft YaHei UI</vt:lpstr>
      <vt:lpstr>Arial</vt:lpstr>
      <vt:lpstr>Century Gothic</vt:lpstr>
      <vt:lpstr>Office 主题</vt:lpstr>
      <vt:lpstr>奖学金证书</vt:lpstr>
    </vt:vector>
  </ap:TitlesOfParts>
  <ap:Company/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2021-03-15T20:20:14Z</dcterms:created>
  <dcterms:modified xsi:type="dcterms:W3CDTF">2021-06-01T02:53:52Z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