
<file path=[Content_Types].xml><?xml version="1.0" encoding="utf-8"?>
<Types xmlns="http://schemas.openxmlformats.org/package/2006/content-types">
  <Default Extension="xml" ContentType="application/vnd.openxmlformats-officedocument.extended-properties+xml"/>
  <Default Extension="rels" ContentType="application/vnd.openxmlformats-package.relationships+xml"/>
  <Default Extension="svg" ContentType="image/svg+xml"/>
  <Default Extension="png" ContentType="image/png"/>
  <Default Extension="jpeg" ContentType="image/jpeg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41.xml" ContentType="application/vnd.openxmlformats-officedocument.presentationml.slide+xml"/>
  <Override PartName="/ppt/notesSlides/notesSlide41.xml" ContentType="application/vnd.openxmlformats-officedocument.presentationml.notesSlide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slideLayouts/slideLayout4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8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12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610.xml" ContentType="application/vnd.openxmlformats-officedocument.presentationml.slideLayout+xml"/>
  <Override PartName="/ppt/slideLayouts/slideLayout20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11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1516.xml" ContentType="application/vnd.openxmlformats-officedocument.presentationml.slideLayout+xml"/>
  <Override PartName="/ppt/slideLayouts/slideLayout1017.xml" ContentType="application/vnd.openxmlformats-officedocument.presentationml.slideLayout+xml"/>
  <Override PartName="/ppt/slideLayouts/slideLayout1918.xml" ContentType="application/vnd.openxmlformats-officedocument.presentationml.slideLayout+xml"/>
  <Override PartName="/ppt/slideLayouts/slideLayout919.xml" ContentType="application/vnd.openxmlformats-officedocument.presentationml.slideLayout+xml"/>
  <Override PartName="/ppt/slideLayouts/slideLayout1420.xml" ContentType="application/vnd.openxmlformats-officedocument.presentationml.slideLayout+xml"/>
  <Override PartName="/ppt/slides/slide92.xml" ContentType="application/vnd.openxmlformats-officedocument.presentationml.slide+xml"/>
  <Override PartName="/ppt/diagrams/data11.xml" ContentType="application/vnd.openxmlformats-officedocument.drawingml.diagramData+xml"/>
  <Override PartName="/ppt/diagrams/drawing1.xml" ContentType="application/vnd.ms-office.drawingml.diagramDrawing+xml"/>
  <Override PartName="/ppt/notesSlides/notesSlide92.xml" ContentType="application/vnd.openxmlformats-officedocument.presentationml.notesSlide+xml"/>
  <Override PartName="/ppt/diagrams/colors11.xml" ContentType="application/vnd.openxmlformats-officedocument.drawingml.diagramColors+xml"/>
  <Override PartName="/ppt/diagrams/quickStyle11.xml" ContentType="application/vnd.openxmlformats-officedocument.drawingml.diagramStyle+xml"/>
  <Override PartName="/ppt/diagrams/layout11.xml" ContentType="application/vnd.openxmlformats-officedocument.drawingml.diagramLayout+xml"/>
  <Override PartName="/ppt/slides/slide143.xml" ContentType="application/vnd.openxmlformats-officedocument.presentationml.slide+xml"/>
  <Override PartName="/ppt/notesSlides/notesSlide143.xml" ContentType="application/vnd.openxmlformats-officedocument.presentationml.notesSlide+xml"/>
  <Override PartName="/customXml/item3.xml" ContentType="application/xml"/>
  <Override PartName="/customXml/itemProps31.xml" ContentType="application/vnd.openxmlformats-officedocument.customXmlProperties+xml"/>
  <Override PartName="/ppt/presProps.xml" ContentType="application/vnd.openxmlformats-officedocument.presentationml.presProps+xml"/>
  <Override PartName="/ppt/slides/slide34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85.xml" ContentType="application/vnd.openxmlformats-officedocument.presentationml.slide+xml"/>
  <Override PartName="/ppt/notesSlides/notesSlide85.xml" ContentType="application/vnd.openxmlformats-officedocument.presentationml.notesSlide+xml"/>
  <Override PartName="/ppt/slides/slide136.xml" ContentType="application/vnd.openxmlformats-officedocument.presentationml.slide+xml"/>
  <Override PartName="/ppt/notesSlides/notesSlide136.xml" ContentType="application/vnd.openxmlformats-officedocument.presentationml.notesSlide+xml"/>
  <Override PartName="/ppt/authors.xml" ContentType="application/vnd.ms-powerpoint.authors+xml"/>
  <Override PartName="/customXml/item22.xml" ContentType="application/xml"/>
  <Override PartName="/customXml/itemProps22.xml" ContentType="application/vnd.openxmlformats-officedocument.customXmlProperties+xml"/>
  <Override PartName="/ppt/slides/slide127.xml" ContentType="application/vnd.openxmlformats-officedocument.presentationml.slide+xml"/>
  <Override PartName="/ppt/notesSlides/notesSlide127.xml" ContentType="application/vnd.openxmlformats-officedocument.presentationml.notesSlide+xml"/>
  <Override PartName="/ppt/handoutMasters/handoutMaster11.xml" ContentType="application/vnd.openxmlformats-officedocument.presentationml.handoutMaster+xml"/>
  <Override PartName="/ppt/theme/theme33.xml" ContentType="application/vnd.openxmlformats-officedocument.theme+xml"/>
  <Override PartName="/customXml/item13.xml" ContentType="application/xml"/>
  <Override PartName="/customXml/itemProps13.xml" ContentType="application/vnd.openxmlformats-officedocument.customXmlProperties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79.xml" ContentType="application/vnd.openxmlformats-officedocument.presentationml.notesSlide+xml"/>
  <Override PartName="/ppt/tableStyles.xml" ContentType="application/vnd.openxmlformats-officedocument.presentationml.tableStyles+xml"/>
  <Override PartName="/ppt/slides/slide110.xml" ContentType="application/vnd.openxmlformats-officedocument.presentationml.slide+xml"/>
  <Override PartName="/ppt/notesSlides/notesSlide110.xml" ContentType="application/vnd.openxmlformats-officedocument.presentationml.notesSlide+xml"/>
  <Override PartName="/ppt/slides/slide1111.xml" ContentType="application/vnd.openxmlformats-officedocument.presentationml.slide+xml"/>
  <Override PartName="/ppt/notesSlides/notesSlide1111.xml" ContentType="application/vnd.openxmlformats-officedocument.presentationml.notesSlide+xml"/>
  <Override PartName="/ppt/slides/slide612.xml" ContentType="application/vnd.openxmlformats-officedocument.presentationml.slide+xml"/>
  <Override PartName="/ppt/notesSlides/notesSlide612.xml" ContentType="application/vnd.openxmlformats-officedocument.presentationml.notesSlide+xml"/>
  <Override PartName="/ppt/slides/slide513.xml" ContentType="application/vnd.openxmlformats-officedocument.presentationml.slide+xml"/>
  <Override PartName="/ppt/notesSlides/notesSlide513.xml" ContentType="application/vnd.openxmlformats-officedocument.presentationml.notesSlide+xml"/>
  <Override PartName="/ppt/slides/slide1014.xml" ContentType="application/vnd.openxmlformats-officedocument.presentationml.slide+xml"/>
  <Override PartName="/ppt/notesSlides/notesSlide1014.xml" ContentType="application/vnd.openxmlformats-officedocument.presentationml.notesSlide+xml"/>
  <Override PartName="/ppt/viewProps.xml" ContentType="application/vnd.openxmlformats-officedocument.presentationml.viewProps+xml"/>
  <Override PartName="/docMetadata/LabelInfo.xml" ContentType="application/vnd.ms-office.classificationlabels+xml"/>
  <Override PartName="/docProps/custom.xml" ContentType="application/vnd.openxmlformats-officedocument.custom-propertie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/docProps/app.xml" Id="rId3" /><Relationship Type="http://schemas.openxmlformats.org/package/2006/relationships/metadata/core-properties" Target="/docProps/core.xml" Id="rId2" /><Relationship Type="http://schemas.openxmlformats.org/officeDocument/2006/relationships/officeDocument" Target="/ppt/presentation.xml" Id="rId1" /><Relationship Type="http://schemas.microsoft.com/office/2020/02/relationships/classificationlabels" Target="/docMetadata/LabelInfo.xml" Id="rId5" /><Relationship Type="http://schemas.openxmlformats.org/officeDocument/2006/relationships/custom-properties" Target="/docProps/custom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8" r:id="rId5"/>
    <p:sldId id="283" r:id="rId6"/>
    <p:sldId id="278" r:id="rId7"/>
    <p:sldId id="264" r:id="rId8"/>
    <p:sldId id="270" r:id="rId9"/>
    <p:sldId id="266" r:id="rId10"/>
    <p:sldId id="280" r:id="rId11"/>
    <p:sldId id="281" r:id="rId12"/>
    <p:sldId id="272" r:id="rId13"/>
    <p:sldId id="284" r:id="rId14"/>
    <p:sldId id="282" r:id="rId15"/>
    <p:sldId id="285" r:id="rId16"/>
    <p:sldId id="279" r:id="rId17"/>
    <p:sldId id="274" r:id="rId18"/>
  </p:sldIdLst>
  <p:sldSz cx="12192000" cy="6858000"/>
  <p:notesSz cx="6858000" cy="9144000"/>
  <p:defaultTextStyle>
    <a:defPPr rtl="0">
      <a:defRPr lang="zh-CN"/>
    </a:defPPr>
    <a:lvl1pPr marL="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7224" userDrawn="1">
          <p15:clr>
            <a:srgbClr val="A4A3A4"/>
          </p15:clr>
        </p15:guide>
        <p15:guide id="5" orient="horz" pos="408" userDrawn="1">
          <p15:clr>
            <a:srgbClr val="A4A3A4"/>
          </p15:clr>
        </p15:guide>
        <p15:guide id="6" orient="horz" pos="13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1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8"/>
    <p:restoredTop sz="94830"/>
  </p:normalViewPr>
  <p:slideViewPr>
    <p:cSldViewPr snapToGrid="0" showGuides="1">
      <p:cViewPr varScale="1">
        <p:scale>
          <a:sx n="98" d="100"/>
          <a:sy n="98" d="100"/>
        </p:scale>
        <p:origin x="990" y="90"/>
      </p:cViewPr>
      <p:guideLst>
        <p:guide orient="horz" pos="2184"/>
        <p:guide pos="456"/>
        <p:guide pos="3840"/>
        <p:guide pos="7224"/>
        <p:guide orient="horz" pos="408"/>
        <p:guide orient="horz" pos="1392"/>
      </p:guideLst>
    </p:cSldViewPr>
  </p:slideViewPr>
  <p:notesTextViewPr>
    <p:cViewPr>
      <p:scale>
        <a:sx n="20" d="100"/>
        <a:sy n="20" d="100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3930" y="84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41.xml" Id="rId8" /><Relationship Type="http://schemas.openxmlformats.org/officeDocument/2006/relationships/slide" Target="/ppt/slides/slide92.xml" Id="rId13" /><Relationship Type="http://schemas.openxmlformats.org/officeDocument/2006/relationships/slide" Target="/ppt/slides/slide143.xml" Id="rId18" /><Relationship Type="http://schemas.openxmlformats.org/officeDocument/2006/relationships/customXml" Target="/customXml/item3.xml" Id="rId3" /><Relationship Type="http://schemas.openxmlformats.org/officeDocument/2006/relationships/presProps" Target="/ppt/presProps.xml" Id="rId21" /><Relationship Type="http://schemas.openxmlformats.org/officeDocument/2006/relationships/slide" Target="/ppt/slides/slide34.xml" Id="rId7" /><Relationship Type="http://schemas.openxmlformats.org/officeDocument/2006/relationships/slide" Target="/ppt/slides/slide85.xml" Id="rId12" /><Relationship Type="http://schemas.openxmlformats.org/officeDocument/2006/relationships/slide" Target="/ppt/slides/slide136.xml" Id="rId17" /><Relationship Type="http://schemas.microsoft.com/office/2018/10/relationships/authors" Target="/ppt/authors.xml" Id="rId25" /><Relationship Type="http://schemas.openxmlformats.org/officeDocument/2006/relationships/customXml" Target="/customXml/item22.xml" Id="rId2" /><Relationship Type="http://schemas.openxmlformats.org/officeDocument/2006/relationships/slide" Target="/ppt/slides/slide127.xml" Id="rId16" /><Relationship Type="http://schemas.openxmlformats.org/officeDocument/2006/relationships/handoutMaster" Target="/ppt/handoutMasters/handoutMaster11.xml" Id="rId20" /><Relationship Type="http://schemas.openxmlformats.org/officeDocument/2006/relationships/customXml" Target="/customXml/item13.xml" Id="rId1" /><Relationship Type="http://schemas.openxmlformats.org/officeDocument/2006/relationships/slide" Target="/ppt/slides/slide28.xml" Id="rId6" /><Relationship Type="http://schemas.openxmlformats.org/officeDocument/2006/relationships/slide" Target="/ppt/slides/slide79.xml" Id="rId11" /><Relationship Type="http://schemas.openxmlformats.org/officeDocument/2006/relationships/tableStyles" Target="/ppt/tableStyles.xml" Id="rId24" /><Relationship Type="http://schemas.openxmlformats.org/officeDocument/2006/relationships/slide" Target="/ppt/slides/slide110.xml" Id="rId5" /><Relationship Type="http://schemas.openxmlformats.org/officeDocument/2006/relationships/slide" Target="/ppt/slides/slide1111.xml" Id="rId15" /><Relationship Type="http://schemas.openxmlformats.org/officeDocument/2006/relationships/theme" Target="/ppt/theme/theme12.xml" Id="rId23" /><Relationship Type="http://schemas.openxmlformats.org/officeDocument/2006/relationships/slide" Target="/ppt/slides/slide612.xml" Id="rId10" /><Relationship Type="http://schemas.openxmlformats.org/officeDocument/2006/relationships/notesMaster" Target="/ppt/notesMasters/notesMaster11.xml" Id="rId19" /><Relationship Type="http://schemas.openxmlformats.org/officeDocument/2006/relationships/slideMaster" Target="/ppt/slideMasters/slideMaster11.xml" Id="rId4" /><Relationship Type="http://schemas.openxmlformats.org/officeDocument/2006/relationships/slide" Target="/ppt/slides/slide513.xml" Id="rId9" /><Relationship Type="http://schemas.openxmlformats.org/officeDocument/2006/relationships/slide" Target="/ppt/slides/slide1014.xml" Id="rId14" /><Relationship Type="http://schemas.openxmlformats.org/officeDocument/2006/relationships/viewProps" Target="/ppt/viewProps.xml" Id="rId22" /></Relationships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1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08/layout/LinedList" loCatId="list" qsTypeId="urn:microsoft.com/office/officeart/2005/8/quickstyle/simple2" qsCatId="simple" csTypeId="urn:microsoft.com/office/officeart/2005/8/colors/colorful1" csCatId="colorful" phldr="1"/>
      <dgm:spPr/>
      <dgm:t>
        <a:bodyPr rtlCol="0"/>
        <a:lstStyle>
          <a:defPPr>
            <a:defRPr lang="zh-CN"/>
          </a:defPPr>
        </a:lstStyle>
        <a:p>
          <a:pPr rtl="0"/>
          <a:endParaRPr lang="zh-CN" b="1"/>
        </a:p>
      </dgm:t>
    </dgm:pt>
    <dgm:pt modelId="{8FE81FEC-2664-411F-AEB3-065F29F52751}">
      <dgm:prSet custT="1"/>
      <dgm:spPr/>
      <dgm:t>
        <a:bodyPr lIns="182880" tIns="182880" rIns="182880" bIns="182880" rtlCol="0" anchor="ctr"/>
        <a:lstStyle>
          <a:defPPr>
            <a:defRPr lang="zh-CN"/>
          </a:defPPr>
        </a:lstStyle>
        <a:p>
          <a:pPr marL="0" rtl="0">
            <a:buNone/>
          </a:pPr>
          <a:r>
            <a:rPr lang="zh-CN" sz="1400" b="0" i="0">
              <a:latin typeface="Arial" panose="020B0604020202020204" pitchFamily="34" charset="0"/>
              <a:ea typeface="Microsoft YaHei UI"/>
              <a:cs typeface="Arial" panose="020B0604020202020204" pitchFamily="34" charset="0"/>
            </a:rPr>
            <a:t>部署</a:t>
          </a:r>
          <a:r>
            <a:rPr lang="zh-CN" sz="1400" b="1" i="0">
              <a:latin typeface="Arial" panose="020B0604020202020204" pitchFamily="34" charset="0"/>
              <a:ea typeface="Microsoft YaHei UI"/>
              <a:cs typeface="Arial" panose="020B0604020202020204" pitchFamily="34" charset="0"/>
            </a:rPr>
            <a:t>涵盖极具吸引力的电子商务需求的战略网络</a:t>
          </a:r>
        </a:p>
      </dgm:t>
    </dgm:pt>
    <dgm:pt modelId="{BCBC007E-0269-421B-9C41-DE26D5C3A822}" type="parTrans" cxnId="{711E093C-AD42-45A4-8D40-A2D39702062E}">
      <dgm:prSet/>
      <dgm:spPr/>
      <dgm:t>
        <a:bodyPr rtlCol="0"/>
        <a:lstStyle>
          <a:defPPr>
            <a:defRPr lang="zh-CN"/>
          </a:defPPr>
        </a:lstStyle>
        <a:p>
          <a:pPr rtl="0"/>
          <a:endParaRPr lang="zh-CN" b="1"/>
        </a:p>
      </dgm:t>
    </dgm:pt>
    <dgm:pt modelId="{80230EB7-7230-4881-A631-309C07417378}" type="sibTrans" cxnId="{711E093C-AD42-45A4-8D40-A2D39702062E}">
      <dgm:prSet/>
      <dgm:spPr/>
      <dgm:t>
        <a:bodyPr rtlCol="0"/>
        <a:lstStyle>
          <a:defPPr>
            <a:defRPr lang="zh-CN"/>
          </a:defPPr>
        </a:lstStyle>
        <a:p>
          <a:pPr rtl="0"/>
          <a:endParaRPr lang="zh-CN" b="1"/>
        </a:p>
      </dgm:t>
    </dgm:pt>
    <dgm:pt modelId="{73D947E0-108F-4D20-A71E-3CF329F97212}">
      <dgm:prSet phldr="0" custT="1"/>
      <dgm:spPr/>
      <dgm:t>
        <a:bodyPr rtlCol="0" anchor="ctr"/>
        <a:lstStyle>
          <a:defPPr>
            <a:defRPr lang="zh-CN"/>
          </a:defPPr>
        </a:lstStyle>
        <a:p>
          <a:pPr marL="0" rtl="0"/>
          <a:r>
            <a:rPr lang="zh-CN" sz="1800" b="1" i="0">
              <a:latin typeface="+mj-lt"/>
              <a:ea typeface="+mj-ea"/>
              <a:cs typeface="Arial Black" panose="020B0604020202020204" pitchFamily="34" charset="0"/>
            </a:rPr>
            <a:t>计划</a:t>
          </a:r>
        </a:p>
      </dgm:t>
    </dgm:pt>
    <dgm:pt modelId="{9D249532-A24D-4D8F-848A-9F42F2E486C9}" type="parTrans" cxnId="{A0077D09-C12C-46D0-8DF7-194B6911362A}">
      <dgm:prSet/>
      <dgm:spPr/>
      <dgm:t>
        <a:bodyPr rtlCol="0"/>
        <a:lstStyle>
          <a:defPPr>
            <a:defRPr lang="zh-CN"/>
          </a:defPPr>
        </a:lstStyle>
        <a:p>
          <a:pPr rtl="0"/>
          <a:endParaRPr lang="zh-CN" b="1"/>
        </a:p>
      </dgm:t>
    </dgm:pt>
    <dgm:pt modelId="{AE813459-65AB-4FA9-B717-330DDA6DFA4E}" type="sibTrans" cxnId="{A0077D09-C12C-46D0-8DF7-194B6911362A}">
      <dgm:prSet/>
      <dgm:spPr/>
      <dgm:t>
        <a:bodyPr rtlCol="0"/>
        <a:lstStyle>
          <a:defPPr>
            <a:defRPr lang="zh-CN"/>
          </a:defPPr>
        </a:lstStyle>
        <a:p>
          <a:pPr rtl="0"/>
          <a:endParaRPr lang="zh-CN" b="1"/>
        </a:p>
      </dgm:t>
    </dgm:pt>
    <dgm:pt modelId="{30A490C8-22B4-4D68-875C-0F0DE2FF864D}">
      <dgm:prSet phldr="0" custT="1"/>
      <dgm:spPr/>
      <dgm:t>
        <a:bodyPr rtlCol="0" anchor="ctr"/>
        <a:lstStyle>
          <a:defPPr>
            <a:defRPr lang="zh-CN"/>
          </a:defPPr>
        </a:lstStyle>
        <a:p>
          <a:pPr marL="0" rtl="0"/>
          <a:r>
            <a:rPr lang="zh-CN" sz="1400" b="0" i="0">
              <a:latin typeface="Arial" panose="020B0604020202020204" pitchFamily="34" charset="0"/>
              <a:ea typeface="Microsoft YaHei UI"/>
              <a:cs typeface="Arial" panose="020B0604020202020204" pitchFamily="34" charset="0"/>
            </a:rPr>
            <a:t>协同发展</a:t>
          </a:r>
          <a:r>
            <a:rPr lang="zh-CN" sz="1400" b="1" i="0">
              <a:latin typeface="Arial" panose="020B0604020202020204" pitchFamily="34" charset="0"/>
              <a:ea typeface="Microsoft YaHei UI"/>
              <a:cs typeface="Arial" panose="020B0604020202020204" pitchFamily="34" charset="0"/>
            </a:rPr>
            <a:t>可缩放电子商务</a:t>
          </a:r>
        </a:p>
      </dgm:t>
    </dgm:pt>
    <dgm:pt modelId="{035C64B0-4F0C-4FD1-BD23-B1D4C9887CBE}" type="parTrans" cxnId="{381FE1CC-8184-4745-8EB3-6DE11655998D}">
      <dgm:prSet/>
      <dgm:spPr/>
      <dgm:t>
        <a:bodyPr rtlCol="0"/>
        <a:lstStyle>
          <a:defPPr>
            <a:defRPr lang="zh-CN"/>
          </a:defPPr>
        </a:lstStyle>
        <a:p>
          <a:pPr rtl="0"/>
          <a:endParaRPr lang="zh-CN" b="1"/>
        </a:p>
      </dgm:t>
    </dgm:pt>
    <dgm:pt modelId="{45495DA8-8707-41E3-A12B-FA5766269C44}" type="sibTrans" cxnId="{381FE1CC-8184-4745-8EB3-6DE11655998D}">
      <dgm:prSet/>
      <dgm:spPr/>
      <dgm:t>
        <a:bodyPr rtlCol="0"/>
        <a:lstStyle>
          <a:defPPr>
            <a:defRPr lang="zh-CN"/>
          </a:defPPr>
        </a:lstStyle>
        <a:p>
          <a:pPr rtl="0"/>
          <a:endParaRPr lang="zh-CN" b="1"/>
        </a:p>
      </dgm:t>
    </dgm:pt>
    <dgm:pt modelId="{B1AFA1AF-0FF8-45B3-A6D0-0E255A2F637D}">
      <dgm:prSet phldr="0" custT="1"/>
      <dgm:spPr/>
      <dgm:t>
        <a:bodyPr rtlCol="0" anchor="ctr"/>
        <a:lstStyle>
          <a:defPPr>
            <a:defRPr lang="zh-CN"/>
          </a:defPPr>
        </a:lstStyle>
        <a:p>
          <a:pPr marL="0" rtl="0"/>
          <a:r>
            <a:rPr lang="zh-CN" sz="1800" b="1" i="0">
              <a:latin typeface="+mj-lt"/>
              <a:ea typeface="+mj-ea"/>
              <a:cs typeface="Arial Black" panose="020B0604020202020204" pitchFamily="34" charset="0"/>
            </a:rPr>
            <a:t>市场营销</a:t>
          </a:r>
        </a:p>
      </dgm:t>
    </dgm:pt>
    <dgm:pt modelId="{10C68AF5-481C-45AA-A216-8BBBB04515B9}" type="parTrans" cxnId="{F28D7702-2FC3-49BD-BB13-C989E5EE622A}">
      <dgm:prSet/>
      <dgm:spPr/>
      <dgm:t>
        <a:bodyPr rtlCol="0"/>
        <a:lstStyle>
          <a:defPPr>
            <a:defRPr lang="zh-CN"/>
          </a:defPPr>
        </a:lstStyle>
        <a:p>
          <a:pPr rtl="0"/>
          <a:endParaRPr lang="zh-CN" b="1"/>
        </a:p>
      </dgm:t>
    </dgm:pt>
    <dgm:pt modelId="{88649F7A-400B-4056-965D-C9AC0B3AD942}" type="sibTrans" cxnId="{F28D7702-2FC3-49BD-BB13-C989E5EE622A}">
      <dgm:prSet/>
      <dgm:spPr/>
      <dgm:t>
        <a:bodyPr rtlCol="0"/>
        <a:lstStyle>
          <a:defPPr>
            <a:defRPr lang="zh-CN"/>
          </a:defPPr>
        </a:lstStyle>
        <a:p>
          <a:pPr rtl="0"/>
          <a:endParaRPr lang="zh-CN" b="1"/>
        </a:p>
      </dgm:t>
    </dgm:pt>
    <dgm:pt modelId="{50418D2B-9486-42DE-AFDD-1D31420040FF}">
      <dgm:prSet phldr="0" custT="1"/>
      <dgm:spPr/>
      <dgm:t>
        <a:bodyPr rtlCol="0" anchor="ctr"/>
        <a:lstStyle>
          <a:defPPr>
            <a:defRPr lang="zh-CN"/>
          </a:defPPr>
        </a:lstStyle>
        <a:p>
          <a:pPr marL="0" rtl="0"/>
          <a:r>
            <a:rPr lang="zh-CN" sz="1400" b="0" i="0">
              <a:latin typeface="Arial" panose="020B0604020202020204" pitchFamily="34" charset="0"/>
              <a:ea typeface="Microsoft YaHei UI"/>
              <a:cs typeface="Arial" panose="020B0604020202020204" pitchFamily="34" charset="0"/>
            </a:rPr>
            <a:t>传播</a:t>
          </a:r>
          <a:r>
            <a:rPr lang="zh-CN" sz="1400" b="1" i="0">
              <a:latin typeface="Arial" panose="020B0604020202020204" pitchFamily="34" charset="0"/>
              <a:ea typeface="Microsoft YaHei UI"/>
              <a:cs typeface="Arial" panose="020B0604020202020204" pitchFamily="34" charset="0"/>
            </a:rPr>
            <a:t>标准化指标</a:t>
          </a:r>
        </a:p>
      </dgm:t>
    </dgm:pt>
    <dgm:pt modelId="{D5A17F6B-93F5-442B-938A-0F38C281BE88}" type="parTrans" cxnId="{5A5BA622-5DEB-48B9-88D9-C1DE36C711E5}">
      <dgm:prSet/>
      <dgm:spPr/>
      <dgm:t>
        <a:bodyPr rtlCol="0"/>
        <a:lstStyle>
          <a:defPPr>
            <a:defRPr lang="zh-CN"/>
          </a:defPPr>
        </a:lstStyle>
        <a:p>
          <a:pPr rtl="0"/>
          <a:endParaRPr lang="zh-CN" b="1"/>
        </a:p>
      </dgm:t>
    </dgm:pt>
    <dgm:pt modelId="{1D87A0A5-8024-4710-846B-D5BFAC785107}" type="sibTrans" cxnId="{5A5BA622-5DEB-48B9-88D9-C1DE36C711E5}">
      <dgm:prSet/>
      <dgm:spPr/>
      <dgm:t>
        <a:bodyPr rtlCol="0"/>
        <a:lstStyle>
          <a:defPPr>
            <a:defRPr lang="zh-CN"/>
          </a:defPPr>
        </a:lstStyle>
        <a:p>
          <a:pPr rtl="0"/>
          <a:endParaRPr lang="zh-CN" b="1"/>
        </a:p>
      </dgm:t>
    </dgm:pt>
    <dgm:pt modelId="{E9682B4F-0217-4B50-923E-C104AA24290F}">
      <dgm:prSet phldr="0" custT="1"/>
      <dgm:spPr/>
      <dgm:t>
        <a:bodyPr rtlCol="0" anchor="ctr"/>
        <a:lstStyle>
          <a:defPPr>
            <a:defRPr lang="zh-CN"/>
          </a:defPPr>
        </a:lstStyle>
        <a:p>
          <a:pPr marL="0" rtl="0"/>
          <a:r>
            <a:rPr lang="zh-CN" sz="1800" b="1" i="0">
              <a:latin typeface="+mj-lt"/>
              <a:ea typeface="+mj-ea"/>
              <a:cs typeface="Arial Black" panose="020B0604020202020204" pitchFamily="34" charset="0"/>
            </a:rPr>
            <a:t>设计</a:t>
          </a:r>
        </a:p>
      </dgm:t>
    </dgm:pt>
    <dgm:pt modelId="{E0F6C4AF-9BBB-4698-91D7-F9AE3EACBD5D}" type="parTrans" cxnId="{6C23D0C9-74B2-4C8B-AB2F-A03B3B0EBE56}">
      <dgm:prSet/>
      <dgm:spPr/>
      <dgm:t>
        <a:bodyPr rtlCol="0"/>
        <a:lstStyle>
          <a:defPPr>
            <a:defRPr lang="zh-CN"/>
          </a:defPPr>
        </a:lstStyle>
        <a:p>
          <a:pPr rtl="0"/>
          <a:endParaRPr lang="zh-CN" b="1"/>
        </a:p>
      </dgm:t>
    </dgm:pt>
    <dgm:pt modelId="{B8632E42-D7EB-4C31-877E-6F1B2801851A}" type="sibTrans" cxnId="{6C23D0C9-74B2-4C8B-AB2F-A03B3B0EBE56}">
      <dgm:prSet/>
      <dgm:spPr/>
      <dgm:t>
        <a:bodyPr rtlCol="0"/>
        <a:lstStyle>
          <a:defPPr>
            <a:defRPr lang="zh-CN"/>
          </a:defPPr>
        </a:lstStyle>
        <a:p>
          <a:pPr rtl="0"/>
          <a:endParaRPr lang="zh-CN" b="1"/>
        </a:p>
      </dgm:t>
    </dgm:pt>
    <dgm:pt modelId="{0EC0C300-11E4-45CF-8418-973585107209}">
      <dgm:prSet phldr="0" custT="1"/>
      <dgm:spPr/>
      <dgm:t>
        <a:bodyPr rtlCol="0" anchor="ctr"/>
        <a:lstStyle>
          <a:defPPr>
            <a:defRPr lang="zh-CN"/>
          </a:defPPr>
        </a:lstStyle>
        <a:p>
          <a:pPr marL="0" rtl="0"/>
          <a:r>
            <a:rPr lang="zh-CN" sz="1400" b="0" i="0">
              <a:latin typeface="Arial" panose="020B0604020202020204" pitchFamily="34" charset="0"/>
              <a:ea typeface="Microsoft YaHei UI"/>
              <a:cs typeface="Arial" panose="020B0604020202020204" pitchFamily="34" charset="0"/>
            </a:rPr>
            <a:t>协调</a:t>
          </a:r>
          <a:r>
            <a:rPr lang="zh-CN" sz="1400" b="1" i="0">
              <a:latin typeface="Arial" panose="020B0604020202020204" pitchFamily="34" charset="0"/>
              <a:ea typeface="Microsoft YaHei UI"/>
              <a:cs typeface="Arial" panose="020B0604020202020204" pitchFamily="34" charset="0"/>
            </a:rPr>
            <a:t>电子商务应用</a:t>
          </a:r>
        </a:p>
      </dgm:t>
    </dgm:pt>
    <dgm:pt modelId="{1E4DD98E-100E-46B7-B24A-408BBF69E9FA}" type="parTrans" cxnId="{51563A4F-C0EB-47D6-B5BC-47A4E599AD4B}">
      <dgm:prSet/>
      <dgm:spPr/>
      <dgm:t>
        <a:bodyPr rtlCol="0"/>
        <a:lstStyle>
          <a:defPPr>
            <a:defRPr lang="zh-CN"/>
          </a:defPPr>
        </a:lstStyle>
        <a:p>
          <a:pPr rtl="0"/>
          <a:endParaRPr lang="zh-CN" b="1"/>
        </a:p>
      </dgm:t>
    </dgm:pt>
    <dgm:pt modelId="{90FAB5D1-62B3-4FF6-A07D-EE607F529C32}" type="sibTrans" cxnId="{51563A4F-C0EB-47D6-B5BC-47A4E599AD4B}">
      <dgm:prSet/>
      <dgm:spPr/>
      <dgm:t>
        <a:bodyPr rtlCol="0"/>
        <a:lstStyle>
          <a:defPPr>
            <a:defRPr lang="zh-CN"/>
          </a:defPPr>
        </a:lstStyle>
        <a:p>
          <a:pPr rtl="0"/>
          <a:endParaRPr lang="zh-CN" b="1"/>
        </a:p>
      </dgm:t>
    </dgm:pt>
    <dgm:pt modelId="{FEB4A941-E9FA-4A86-A673-85FF34B35F20}">
      <dgm:prSet phldr="0" custT="1"/>
      <dgm:spPr/>
      <dgm:t>
        <a:bodyPr rtlCol="0" anchor="ctr"/>
        <a:lstStyle>
          <a:defPPr>
            <a:defRPr lang="zh-CN"/>
          </a:defPPr>
        </a:lstStyle>
        <a:p>
          <a:pPr marL="0" rtl="0"/>
          <a:r>
            <a:rPr lang="zh-CN" sz="1400" b="0" i="0">
              <a:latin typeface="Arial" panose="020B0604020202020204" pitchFamily="34" charset="0"/>
              <a:ea typeface="Microsoft YaHei UI"/>
              <a:cs typeface="Arial" panose="020B0604020202020204" pitchFamily="34" charset="0"/>
            </a:rPr>
            <a:t>培养整体上</a:t>
          </a:r>
          <a:r>
            <a:rPr lang="zh-CN" sz="1400" b="1" i="0">
              <a:latin typeface="Arial" panose="020B0604020202020204" pitchFamily="34" charset="0"/>
              <a:ea typeface="Microsoft YaHei UI"/>
              <a:cs typeface="Arial" panose="020B0604020202020204" pitchFamily="34" charset="0"/>
            </a:rPr>
            <a:t>卓越的方法</a:t>
          </a:r>
        </a:p>
      </dgm:t>
    </dgm:pt>
    <dgm:pt modelId="{39522508-BC4E-4DD5-A744-AFEFFE36DB74}" type="parTrans" cxnId="{F942F56C-9025-4AA1-9B36-C5AE0A93B0F5}">
      <dgm:prSet/>
      <dgm:spPr/>
      <dgm:t>
        <a:bodyPr rtlCol="0"/>
        <a:lstStyle>
          <a:defPPr>
            <a:defRPr lang="zh-CN"/>
          </a:defPPr>
        </a:lstStyle>
        <a:p>
          <a:pPr rtl="0"/>
          <a:endParaRPr lang="zh-CN" b="1"/>
        </a:p>
      </dgm:t>
    </dgm:pt>
    <dgm:pt modelId="{97624CC8-6315-4683-B26C-C30D552DA5A6}" type="sibTrans" cxnId="{F942F56C-9025-4AA1-9B36-C5AE0A93B0F5}">
      <dgm:prSet/>
      <dgm:spPr/>
      <dgm:t>
        <a:bodyPr rtlCol="0"/>
        <a:lstStyle>
          <a:defPPr>
            <a:defRPr lang="zh-CN"/>
          </a:defPPr>
        </a:lstStyle>
        <a:p>
          <a:pPr rtl="0"/>
          <a:endParaRPr lang="zh-CN" b="1"/>
        </a:p>
      </dgm:t>
    </dgm:pt>
    <dgm:pt modelId="{A2322D3A-7AC2-4C5C-9D7E-EAB2313D47D4}">
      <dgm:prSet phldr="0" custT="1"/>
      <dgm:spPr/>
      <dgm:t>
        <a:bodyPr rtlCol="0" anchor="ctr"/>
        <a:lstStyle>
          <a:defPPr>
            <a:defRPr lang="zh-CN"/>
          </a:defPPr>
        </a:lstStyle>
        <a:p>
          <a:pPr marL="0" rtl="0"/>
          <a:r>
            <a:rPr lang="zh-CN" sz="1800" b="1" i="0">
              <a:latin typeface="+mj-lt"/>
              <a:ea typeface="+mj-ea"/>
              <a:cs typeface="Arial Black" panose="020B0604020202020204" pitchFamily="34" charset="0"/>
            </a:rPr>
            <a:t>启动</a:t>
          </a:r>
        </a:p>
      </dgm:t>
    </dgm:pt>
    <dgm:pt modelId="{4A8C15D4-B36F-4764-B4FF-F2AF790D3E17}" type="parTrans" cxnId="{179FAFCF-F878-464E-A8A6-1185EFA0E380}">
      <dgm:prSet/>
      <dgm:spPr/>
      <dgm:t>
        <a:bodyPr rtlCol="0"/>
        <a:lstStyle>
          <a:defPPr>
            <a:defRPr lang="zh-CN"/>
          </a:defPPr>
        </a:lstStyle>
        <a:p>
          <a:pPr rtl="0"/>
          <a:endParaRPr lang="zh-CN" b="1"/>
        </a:p>
      </dgm:t>
    </dgm:pt>
    <dgm:pt modelId="{84DE1C3A-3FC7-4DB3-88ED-33F65A71557A}" type="sibTrans" cxnId="{179FAFCF-F878-464E-A8A6-1185EFA0E380}">
      <dgm:prSet/>
      <dgm:spPr/>
      <dgm:t>
        <a:bodyPr rtlCol="0"/>
        <a:lstStyle>
          <a:defPPr>
            <a:defRPr lang="zh-CN"/>
          </a:defPPr>
        </a:lstStyle>
        <a:p>
          <a:pPr rtl="0"/>
          <a:endParaRPr lang="zh-CN" b="1"/>
        </a:p>
      </dgm:t>
    </dgm:pt>
    <dgm:pt modelId="{4F85505A-81B6-4FDA-A144-900B71DAD946}">
      <dgm:prSet phldr="0" custT="1"/>
      <dgm:spPr/>
      <dgm:t>
        <a:bodyPr rtlCol="0" anchor="ctr"/>
        <a:lstStyle>
          <a:defPPr>
            <a:defRPr lang="zh-CN"/>
          </a:defPPr>
        </a:lstStyle>
        <a:p>
          <a:pPr marL="0" rtl="0"/>
          <a:r>
            <a:rPr lang="zh-CN" sz="1800" b="1" i="0">
              <a:latin typeface="+mj-lt"/>
              <a:ea typeface="+mj-ea"/>
              <a:cs typeface="Arial Black" panose="020B0604020202020204" pitchFamily="34" charset="0"/>
            </a:rPr>
            <a:t>战略</a:t>
          </a:r>
        </a:p>
      </dgm:t>
    </dgm:pt>
    <dgm:pt modelId="{D9A96E25-7BBE-4DDD-8DDE-B4970D4340A8}" type="parTrans" cxnId="{2D633B56-E147-4EFC-B9EE-6C0413F329B0}">
      <dgm:prSet/>
      <dgm:spPr/>
      <dgm:t>
        <a:bodyPr rtlCol="0"/>
        <a:lstStyle>
          <a:defPPr>
            <a:defRPr lang="zh-CN"/>
          </a:defPPr>
        </a:lstStyle>
        <a:p>
          <a:pPr rtl="0"/>
          <a:endParaRPr lang="zh-CN" b="1"/>
        </a:p>
      </dgm:t>
    </dgm:pt>
    <dgm:pt modelId="{68F74A88-49DC-44B1-BC0D-220A7B97601C}" type="sibTrans" cxnId="{2D633B56-E147-4EFC-B9EE-6C0413F329B0}">
      <dgm:prSet/>
      <dgm:spPr/>
      <dgm:t>
        <a:bodyPr rtlCol="0"/>
        <a:lstStyle>
          <a:defPPr>
            <a:defRPr lang="zh-CN"/>
          </a:defPPr>
        </a:lstStyle>
        <a:p>
          <a:pPr rtl="0"/>
          <a:endParaRPr lang="zh-CN" b="1"/>
        </a:p>
      </dgm:t>
    </dgm:pt>
    <dgm:pt modelId="{F776D97D-7E8A-BE47-8534-04C00FFCCC4D}" type="pres">
      <dgm:prSet presAssocID="{0DD8915E-DC14-41D6-9BB5-F49E1C265163}" presName="vert0" presStyleCnt="0">
        <dgm:presLayoutVars>
          <dgm:dir/>
          <dgm:animOne val="branch"/>
          <dgm:animLvl val="lvl"/>
        </dgm:presLayoutVars>
      </dgm:prSet>
      <dgm:spPr/>
    </dgm:pt>
    <dgm:pt modelId="{3C4E0FA1-D067-AD44-8E28-106F1EE1F117}" type="pres">
      <dgm:prSet presAssocID="{73D947E0-108F-4D20-A71E-3CF329F97212}" presName="thickLine" presStyleLbl="alignNode1" presStyleIdx="0" presStyleCnt="5"/>
      <dgm:spPr>
        <a:ln>
          <a:solidFill>
            <a:schemeClr val="accent2">
              <a:hueOff val="0"/>
              <a:satOff val="0"/>
              <a:lumOff val="0"/>
              <a:alpha val="0"/>
            </a:schemeClr>
          </a:solidFill>
        </a:ln>
      </dgm:spPr>
    </dgm:pt>
    <dgm:pt modelId="{4618D61B-DCED-8E48-9FBD-90A3161B1E67}" type="pres">
      <dgm:prSet presAssocID="{73D947E0-108F-4D20-A71E-3CF329F97212}" presName="horz1" presStyleCnt="0"/>
      <dgm:spPr/>
    </dgm:pt>
    <dgm:pt modelId="{27290E1D-A993-FE47-AD32-264686D4D5C9}" type="pres">
      <dgm:prSet presAssocID="{73D947E0-108F-4D20-A71E-3CF329F97212}" presName="tx1" presStyleLbl="revTx" presStyleIdx="0" presStyleCnt="10"/>
      <dgm:spPr/>
    </dgm:pt>
    <dgm:pt modelId="{22DDA73C-6B43-B040-875B-5AEDC5BAD42D}" type="pres">
      <dgm:prSet presAssocID="{73D947E0-108F-4D20-A71E-3CF329F97212}" presName="vert1" presStyleCnt="0"/>
      <dgm:spPr/>
    </dgm:pt>
    <dgm:pt modelId="{0A8259C7-5577-FE4A-960D-35F40680E496}" type="pres">
      <dgm:prSet presAssocID="{30A490C8-22B4-4D68-875C-0F0DE2FF864D}" presName="vertSpace2a" presStyleCnt="0"/>
      <dgm:spPr/>
    </dgm:pt>
    <dgm:pt modelId="{D9A20406-96A6-E94F-A649-D259FC3E9FB5}" type="pres">
      <dgm:prSet presAssocID="{30A490C8-22B4-4D68-875C-0F0DE2FF864D}" presName="horz2" presStyleCnt="0"/>
      <dgm:spPr/>
    </dgm:pt>
    <dgm:pt modelId="{355BB4CC-5E93-4246-B4DF-6F912038E788}" type="pres">
      <dgm:prSet presAssocID="{30A490C8-22B4-4D68-875C-0F0DE2FF864D}" presName="horzSpace2" presStyleCnt="0"/>
      <dgm:spPr/>
    </dgm:pt>
    <dgm:pt modelId="{4586F0D8-A120-274B-BE51-856FCB4AC43F}" type="pres">
      <dgm:prSet presAssocID="{30A490C8-22B4-4D68-875C-0F0DE2FF864D}" presName="tx2" presStyleLbl="revTx" presStyleIdx="1" presStyleCnt="10" custScaleX="100332" custLinFactNeighborX="-285"/>
      <dgm:spPr/>
    </dgm:pt>
    <dgm:pt modelId="{2E15F8C9-5842-A144-9D5F-AAF49EBC828C}" type="pres">
      <dgm:prSet presAssocID="{30A490C8-22B4-4D68-875C-0F0DE2FF864D}" presName="vert2" presStyleCnt="0"/>
      <dgm:spPr/>
    </dgm:pt>
    <dgm:pt modelId="{D32907E9-4487-C641-A90B-8734AF86410A}" type="pres">
      <dgm:prSet presAssocID="{30A490C8-22B4-4D68-875C-0F0DE2FF864D}" presName="thinLine2b" presStyleLbl="callout" presStyleIdx="0" presStyleCnt="5" custLinFactY="-100000" custLinFactNeighborX="-122" custLinFactNeighborY="-135783"/>
      <dgm:spPr>
        <a:ln>
          <a:solidFill>
            <a:schemeClr val="accent2">
              <a:tint val="50000"/>
              <a:hueOff val="0"/>
              <a:satOff val="0"/>
              <a:lumOff val="0"/>
              <a:alpha val="0"/>
            </a:schemeClr>
          </a:solidFill>
        </a:ln>
      </dgm:spPr>
    </dgm:pt>
    <dgm:pt modelId="{ED8A1C51-E98E-2843-9399-F7BEAA0953E2}" type="pres">
      <dgm:prSet presAssocID="{30A490C8-22B4-4D68-875C-0F0DE2FF864D}" presName="vertSpace2b" presStyleCnt="0"/>
      <dgm:spPr/>
    </dgm:pt>
    <dgm:pt modelId="{178B931F-8CEF-0149-B4DF-A88FA13E58C2}" type="pres">
      <dgm:prSet presAssocID="{B1AFA1AF-0FF8-45B3-A6D0-0E255A2F637D}" presName="thickLine" presStyleLbl="alignNode1" presStyleIdx="1" presStyleCnt="5"/>
      <dgm:spPr>
        <a:ln w="25400">
          <a:solidFill>
            <a:schemeClr val="accent3"/>
          </a:solidFill>
        </a:ln>
      </dgm:spPr>
    </dgm:pt>
    <dgm:pt modelId="{265D5022-9B9B-BA42-88D0-37765DFBADEE}" type="pres">
      <dgm:prSet presAssocID="{B1AFA1AF-0FF8-45B3-A6D0-0E255A2F637D}" presName="horz1" presStyleCnt="0"/>
      <dgm:spPr/>
    </dgm:pt>
    <dgm:pt modelId="{47BBF4D0-3042-9C45-AD8E-AC9529290611}" type="pres">
      <dgm:prSet presAssocID="{B1AFA1AF-0FF8-45B3-A6D0-0E255A2F637D}" presName="tx1" presStyleLbl="revTx" presStyleIdx="2" presStyleCnt="10"/>
      <dgm:spPr/>
    </dgm:pt>
    <dgm:pt modelId="{8117825D-08FF-8042-8745-FC633703D5F7}" type="pres">
      <dgm:prSet presAssocID="{B1AFA1AF-0FF8-45B3-A6D0-0E255A2F637D}" presName="vert1" presStyleCnt="0"/>
      <dgm:spPr/>
    </dgm:pt>
    <dgm:pt modelId="{68351258-5A8B-754C-B6A1-9825B142B219}" type="pres">
      <dgm:prSet presAssocID="{50418D2B-9486-42DE-AFDD-1D31420040FF}" presName="vertSpace2a" presStyleCnt="0"/>
      <dgm:spPr/>
    </dgm:pt>
    <dgm:pt modelId="{5FE2E143-7FA8-A043-B610-C273DA4DDD8B}" type="pres">
      <dgm:prSet presAssocID="{50418D2B-9486-42DE-AFDD-1D31420040FF}" presName="horz2" presStyleCnt="0"/>
      <dgm:spPr/>
    </dgm:pt>
    <dgm:pt modelId="{DD4CD826-FC02-E348-A6C9-0DC2E2D9C29B}" type="pres">
      <dgm:prSet presAssocID="{50418D2B-9486-42DE-AFDD-1D31420040FF}" presName="horzSpace2" presStyleCnt="0"/>
      <dgm:spPr/>
    </dgm:pt>
    <dgm:pt modelId="{40AD39FF-552E-3645-816F-DA192029EE94}" type="pres">
      <dgm:prSet presAssocID="{50418D2B-9486-42DE-AFDD-1D31420040FF}" presName="tx2" presStyleLbl="revTx" presStyleIdx="3" presStyleCnt="10" custScaleX="100835" custLinFactNeighborX="-148"/>
      <dgm:spPr/>
    </dgm:pt>
    <dgm:pt modelId="{A23BCA2D-2ABE-AD4A-B328-864E09D9D53A}" type="pres">
      <dgm:prSet presAssocID="{50418D2B-9486-42DE-AFDD-1D31420040FF}" presName="vert2" presStyleCnt="0"/>
      <dgm:spPr/>
    </dgm:pt>
    <dgm:pt modelId="{3C32CEDB-4D51-DE42-A3D8-8AC9E88624F2}" type="pres">
      <dgm:prSet presAssocID="{50418D2B-9486-42DE-AFDD-1D31420040FF}" presName="thinLine2b" presStyleLbl="callout" presStyleIdx="1" presStyleCnt="5"/>
      <dgm:spPr>
        <a:ln>
          <a:solidFill>
            <a:schemeClr val="accent2">
              <a:tint val="50000"/>
              <a:hueOff val="0"/>
              <a:satOff val="0"/>
              <a:lumOff val="0"/>
              <a:alpha val="0"/>
            </a:schemeClr>
          </a:solidFill>
        </a:ln>
      </dgm:spPr>
    </dgm:pt>
    <dgm:pt modelId="{EAF5A931-D6EC-9745-891E-D2432D3F82C1}" type="pres">
      <dgm:prSet presAssocID="{50418D2B-9486-42DE-AFDD-1D31420040FF}" presName="vertSpace2b" presStyleCnt="0"/>
      <dgm:spPr/>
    </dgm:pt>
    <dgm:pt modelId="{913B5E25-C84D-514D-AB84-FB479AF2BAA5}" type="pres">
      <dgm:prSet presAssocID="{E9682B4F-0217-4B50-923E-C104AA24290F}" presName="thickLine" presStyleLbl="alignNode1" presStyleIdx="2" presStyleCnt="5"/>
      <dgm:spPr>
        <a:ln w="25400">
          <a:solidFill>
            <a:schemeClr val="accent2"/>
          </a:solidFill>
        </a:ln>
      </dgm:spPr>
    </dgm:pt>
    <dgm:pt modelId="{6DCC70ED-4D75-B243-B2A7-47ECDF797974}" type="pres">
      <dgm:prSet presAssocID="{E9682B4F-0217-4B50-923E-C104AA24290F}" presName="horz1" presStyleCnt="0"/>
      <dgm:spPr/>
    </dgm:pt>
    <dgm:pt modelId="{3E5AB2BF-A462-A841-B59B-E575612010D9}" type="pres">
      <dgm:prSet presAssocID="{E9682B4F-0217-4B50-923E-C104AA24290F}" presName="tx1" presStyleLbl="revTx" presStyleIdx="4" presStyleCnt="10"/>
      <dgm:spPr/>
    </dgm:pt>
    <dgm:pt modelId="{A8F50829-4BAB-7C4A-AA30-84E2D099EB01}" type="pres">
      <dgm:prSet presAssocID="{E9682B4F-0217-4B50-923E-C104AA24290F}" presName="vert1" presStyleCnt="0"/>
      <dgm:spPr/>
    </dgm:pt>
    <dgm:pt modelId="{B00668AF-A753-A947-B0E8-8227A583AE63}" type="pres">
      <dgm:prSet presAssocID="{0EC0C300-11E4-45CF-8418-973585107209}" presName="vertSpace2a" presStyleCnt="0"/>
      <dgm:spPr/>
    </dgm:pt>
    <dgm:pt modelId="{7513036D-86F8-6D46-87EA-832DD97DEE31}" type="pres">
      <dgm:prSet presAssocID="{0EC0C300-11E4-45CF-8418-973585107209}" presName="horz2" presStyleCnt="0"/>
      <dgm:spPr/>
    </dgm:pt>
    <dgm:pt modelId="{CC7DA8AC-3BF7-C34B-81F7-1982D6060B6D}" type="pres">
      <dgm:prSet presAssocID="{0EC0C300-11E4-45CF-8418-973585107209}" presName="horzSpace2" presStyleCnt="0"/>
      <dgm:spPr/>
    </dgm:pt>
    <dgm:pt modelId="{C5AD48B0-9931-9B4D-A60B-A844B7F448FC}" type="pres">
      <dgm:prSet presAssocID="{0EC0C300-11E4-45CF-8418-973585107209}" presName="tx2" presStyleLbl="revTx" presStyleIdx="5" presStyleCnt="10" custScaleX="100122" custLinFactNeighborX="-280"/>
      <dgm:spPr/>
    </dgm:pt>
    <dgm:pt modelId="{739BA94D-B766-5549-A0A2-0A928B4B7133}" type="pres">
      <dgm:prSet presAssocID="{0EC0C300-11E4-45CF-8418-973585107209}" presName="vert2" presStyleCnt="0"/>
      <dgm:spPr/>
    </dgm:pt>
    <dgm:pt modelId="{1486AE56-865C-6E48-9D6E-6B6DFA851578}" type="pres">
      <dgm:prSet presAssocID="{0EC0C300-11E4-45CF-8418-973585107209}" presName="thinLine2b" presStyleLbl="callout" presStyleIdx="2" presStyleCnt="5"/>
      <dgm:spPr>
        <a:ln>
          <a:solidFill>
            <a:schemeClr val="accent2">
              <a:tint val="50000"/>
              <a:hueOff val="0"/>
              <a:satOff val="0"/>
              <a:lumOff val="0"/>
              <a:alpha val="0"/>
            </a:schemeClr>
          </a:solidFill>
        </a:ln>
      </dgm:spPr>
    </dgm:pt>
    <dgm:pt modelId="{B12D3693-6970-B94A-AB2E-8B150F518B73}" type="pres">
      <dgm:prSet presAssocID="{0EC0C300-11E4-45CF-8418-973585107209}" presName="vertSpace2b" presStyleCnt="0"/>
      <dgm:spPr/>
    </dgm:pt>
    <dgm:pt modelId="{88532B37-2569-E445-B003-569B3ACBA8CA}" type="pres">
      <dgm:prSet presAssocID="{4F85505A-81B6-4FDA-A144-900B71DAD946}" presName="thickLine" presStyleLbl="alignNode1" presStyleIdx="3" presStyleCnt="5"/>
      <dgm:spPr>
        <a:ln w="25400">
          <a:solidFill>
            <a:schemeClr val="accent4"/>
          </a:solidFill>
        </a:ln>
      </dgm:spPr>
    </dgm:pt>
    <dgm:pt modelId="{27C10060-401A-7945-9D2A-17F166E50813}" type="pres">
      <dgm:prSet presAssocID="{4F85505A-81B6-4FDA-A144-900B71DAD946}" presName="horz1" presStyleCnt="0"/>
      <dgm:spPr/>
    </dgm:pt>
    <dgm:pt modelId="{C76500F5-9E3D-F842-99EC-C1DB4300D8B6}" type="pres">
      <dgm:prSet presAssocID="{4F85505A-81B6-4FDA-A144-900B71DAD946}" presName="tx1" presStyleLbl="revTx" presStyleIdx="6" presStyleCnt="10"/>
      <dgm:spPr/>
    </dgm:pt>
    <dgm:pt modelId="{18B63E3F-6E39-1A43-89A5-CF1EF0E2CD9D}" type="pres">
      <dgm:prSet presAssocID="{4F85505A-81B6-4FDA-A144-900B71DAD946}" presName="vert1" presStyleCnt="0"/>
      <dgm:spPr/>
    </dgm:pt>
    <dgm:pt modelId="{7614AAED-BC05-C04C-AA76-2598331FEA14}" type="pres">
      <dgm:prSet presAssocID="{FEB4A941-E9FA-4A86-A673-85FF34B35F20}" presName="vertSpace2a" presStyleCnt="0"/>
      <dgm:spPr/>
    </dgm:pt>
    <dgm:pt modelId="{5D3E0464-418A-564F-B2E6-DCDA7E5525CA}" type="pres">
      <dgm:prSet presAssocID="{FEB4A941-E9FA-4A86-A673-85FF34B35F20}" presName="horz2" presStyleCnt="0"/>
      <dgm:spPr/>
    </dgm:pt>
    <dgm:pt modelId="{53A5F1A9-72FB-CC4A-98FD-3028E50DEEE3}" type="pres">
      <dgm:prSet presAssocID="{FEB4A941-E9FA-4A86-A673-85FF34B35F20}" presName="horzSpace2" presStyleCnt="0"/>
      <dgm:spPr/>
    </dgm:pt>
    <dgm:pt modelId="{4249D1DC-A83D-314A-B537-01066820A2A2}" type="pres">
      <dgm:prSet presAssocID="{FEB4A941-E9FA-4A86-A673-85FF34B35F20}" presName="tx2" presStyleLbl="revTx" presStyleIdx="7" presStyleCnt="10" custScaleX="101028" custLinFactNeighborX="-89" custLinFactNeighborY="-2105"/>
      <dgm:spPr/>
    </dgm:pt>
    <dgm:pt modelId="{24573E07-646E-EE40-91F5-5D1B85DFB7A5}" type="pres">
      <dgm:prSet presAssocID="{FEB4A941-E9FA-4A86-A673-85FF34B35F20}" presName="vert2" presStyleCnt="0"/>
      <dgm:spPr/>
    </dgm:pt>
    <dgm:pt modelId="{0D57756D-529C-2140-A977-BD0E25A5CF9F}" type="pres">
      <dgm:prSet presAssocID="{FEB4A941-E9FA-4A86-A673-85FF34B35F20}" presName="thinLine2b" presStyleLbl="callout" presStyleIdx="3" presStyleCnt="5"/>
      <dgm:spPr>
        <a:ln>
          <a:solidFill>
            <a:schemeClr val="accent2">
              <a:tint val="50000"/>
              <a:hueOff val="0"/>
              <a:satOff val="0"/>
              <a:lumOff val="0"/>
              <a:alpha val="0"/>
            </a:schemeClr>
          </a:solidFill>
        </a:ln>
      </dgm:spPr>
    </dgm:pt>
    <dgm:pt modelId="{F09EA6CB-33D3-8D42-AA93-5A54221B358E}" type="pres">
      <dgm:prSet presAssocID="{FEB4A941-E9FA-4A86-A673-85FF34B35F20}" presName="vertSpace2b" presStyleCnt="0"/>
      <dgm:spPr/>
    </dgm:pt>
    <dgm:pt modelId="{F5770AFA-66ED-0C4C-805A-0A58C20E9262}" type="pres">
      <dgm:prSet presAssocID="{A2322D3A-7AC2-4C5C-9D7E-EAB2313D47D4}" presName="thickLine" presStyleLbl="alignNode1" presStyleIdx="4" presStyleCnt="5"/>
      <dgm:spPr>
        <a:ln w="25400">
          <a:solidFill>
            <a:schemeClr val="accent1"/>
          </a:solidFill>
        </a:ln>
      </dgm:spPr>
    </dgm:pt>
    <dgm:pt modelId="{F891B2B1-AF2F-6B4A-BB1C-410B26CB87A9}" type="pres">
      <dgm:prSet presAssocID="{A2322D3A-7AC2-4C5C-9D7E-EAB2313D47D4}" presName="horz1" presStyleCnt="0"/>
      <dgm:spPr/>
    </dgm:pt>
    <dgm:pt modelId="{7543777C-4617-0343-8040-A73DD2FC544E}" type="pres">
      <dgm:prSet presAssocID="{A2322D3A-7AC2-4C5C-9D7E-EAB2313D47D4}" presName="tx1" presStyleLbl="revTx" presStyleIdx="8" presStyleCnt="10"/>
      <dgm:spPr/>
    </dgm:pt>
    <dgm:pt modelId="{1F14637B-F64E-2B44-B962-58D4B9D01816}" type="pres">
      <dgm:prSet presAssocID="{A2322D3A-7AC2-4C5C-9D7E-EAB2313D47D4}" presName="vert1" presStyleCnt="0"/>
      <dgm:spPr/>
    </dgm:pt>
    <dgm:pt modelId="{C5E85A61-2F53-ED40-B82C-D1234507F0B9}" type="pres">
      <dgm:prSet presAssocID="{8FE81FEC-2664-411F-AEB3-065F29F52751}" presName="vertSpace2a" presStyleCnt="0"/>
      <dgm:spPr/>
    </dgm:pt>
    <dgm:pt modelId="{A74182B4-4E0B-8C41-8815-820CE83D2B24}" type="pres">
      <dgm:prSet presAssocID="{8FE81FEC-2664-411F-AEB3-065F29F52751}" presName="horz2" presStyleCnt="0"/>
      <dgm:spPr/>
    </dgm:pt>
    <dgm:pt modelId="{F42ED7E8-626D-8844-B304-8CB707F5C617}" type="pres">
      <dgm:prSet presAssocID="{8FE81FEC-2664-411F-AEB3-065F29F52751}" presName="horzSpace2" presStyleCnt="0"/>
      <dgm:spPr/>
    </dgm:pt>
    <dgm:pt modelId="{FDF61795-EF4F-DD4D-9159-4AAF6F881146}" type="pres">
      <dgm:prSet presAssocID="{8FE81FEC-2664-411F-AEB3-065F29F52751}" presName="tx2" presStyleLbl="revTx" presStyleIdx="9" presStyleCnt="10" custScaleX="104069" custLinFactNeighborX="-1291"/>
      <dgm:spPr/>
    </dgm:pt>
    <dgm:pt modelId="{8A4368D5-9931-DE4B-BB7D-B49BEF583F76}" type="pres">
      <dgm:prSet presAssocID="{8FE81FEC-2664-411F-AEB3-065F29F52751}" presName="vert2" presStyleCnt="0"/>
      <dgm:spPr/>
    </dgm:pt>
    <dgm:pt modelId="{C75E1AE3-DD31-AD48-9D72-710374FAA08B}" type="pres">
      <dgm:prSet presAssocID="{8FE81FEC-2664-411F-AEB3-065F29F52751}" presName="thinLine2b" presStyleLbl="callout" presStyleIdx="4" presStyleCnt="5"/>
      <dgm:spPr>
        <a:ln>
          <a:solidFill>
            <a:schemeClr val="accent2">
              <a:tint val="50000"/>
              <a:hueOff val="0"/>
              <a:satOff val="0"/>
              <a:lumOff val="0"/>
              <a:alpha val="0"/>
            </a:schemeClr>
          </a:solidFill>
        </a:ln>
      </dgm:spPr>
    </dgm:pt>
    <dgm:pt modelId="{3B2061BB-F946-524B-A959-DFB71D9FE3F7}" type="pres">
      <dgm:prSet presAssocID="{8FE81FEC-2664-411F-AEB3-065F29F52751}" presName="vertSpace2b" presStyleCnt="0"/>
      <dgm:spPr/>
    </dgm:pt>
  </dgm:ptLst>
  <dgm:cxnLst>
    <dgm:cxn modelId="{F28D7702-2FC3-49BD-BB13-C989E5EE622A}" srcId="{0DD8915E-DC14-41D6-9BB5-F49E1C265163}" destId="{B1AFA1AF-0FF8-45B3-A6D0-0E255A2F637D}" srcOrd="1" destOrd="0" parTransId="{10C68AF5-481C-45AA-A216-8BBBB04515B9}" sibTransId="{88649F7A-400B-4056-965D-C9AC0B3AD942}"/>
    <dgm:cxn modelId="{A0077D09-C12C-46D0-8DF7-194B6911362A}" srcId="{0DD8915E-DC14-41D6-9BB5-F49E1C265163}" destId="{73D947E0-108F-4D20-A71E-3CF329F97212}" srcOrd="0" destOrd="0" parTransId="{9D249532-A24D-4D8F-848A-9F42F2E486C9}" sibTransId="{AE813459-65AB-4FA9-B717-330DDA6DFA4E}"/>
    <dgm:cxn modelId="{B6DE9009-327C-7543-8775-3ACB7D495B43}" type="presOf" srcId="{E9682B4F-0217-4B50-923E-C104AA24290F}" destId="{3E5AB2BF-A462-A841-B59B-E575612010D9}" srcOrd="0" destOrd="0" presId="urn:microsoft.com/office/officeart/2008/layout/LinedList"/>
    <dgm:cxn modelId="{5A5BA622-5DEB-48B9-88D9-C1DE36C711E5}" srcId="{B1AFA1AF-0FF8-45B3-A6D0-0E255A2F637D}" destId="{50418D2B-9486-42DE-AFDD-1D31420040FF}" srcOrd="0" destOrd="0" parTransId="{D5A17F6B-93F5-442B-938A-0F38C281BE88}" sibTransId="{1D87A0A5-8024-4710-846B-D5BFAC785107}"/>
    <dgm:cxn modelId="{BCED732E-1760-9944-B00F-317E89FFC48D}" type="presOf" srcId="{30A490C8-22B4-4D68-875C-0F0DE2FF864D}" destId="{4586F0D8-A120-274B-BE51-856FCB4AC43F}" srcOrd="0" destOrd="0" presId="urn:microsoft.com/office/officeart/2008/layout/LinedList"/>
    <dgm:cxn modelId="{711E093C-AD42-45A4-8D40-A2D39702062E}" srcId="{A2322D3A-7AC2-4C5C-9D7E-EAB2313D47D4}" destId="{8FE81FEC-2664-411F-AEB3-065F29F52751}" srcOrd="0" destOrd="0" parTransId="{BCBC007E-0269-421B-9C41-DE26D5C3A822}" sibTransId="{80230EB7-7230-4881-A631-309C07417378}"/>
    <dgm:cxn modelId="{7632773D-8054-0145-9910-2656ABCE5CDA}" type="presOf" srcId="{0DD8915E-DC14-41D6-9BB5-F49E1C265163}" destId="{F776D97D-7E8A-BE47-8534-04C00FFCCC4D}" srcOrd="0" destOrd="0" presId="urn:microsoft.com/office/officeart/2008/layout/LinedList"/>
    <dgm:cxn modelId="{F942F56C-9025-4AA1-9B36-C5AE0A93B0F5}" srcId="{4F85505A-81B6-4FDA-A144-900B71DAD946}" destId="{FEB4A941-E9FA-4A86-A673-85FF34B35F20}" srcOrd="0" destOrd="0" parTransId="{39522508-BC4E-4DD5-A744-AFEFFE36DB74}" sibTransId="{97624CC8-6315-4683-B26C-C30D552DA5A6}"/>
    <dgm:cxn modelId="{51563A4F-C0EB-47D6-B5BC-47A4E599AD4B}" srcId="{E9682B4F-0217-4B50-923E-C104AA24290F}" destId="{0EC0C300-11E4-45CF-8418-973585107209}" srcOrd="0" destOrd="0" parTransId="{1E4DD98E-100E-46B7-B24A-408BBF69E9FA}" sibTransId="{90FAB5D1-62B3-4FF6-A07D-EE607F529C32}"/>
    <dgm:cxn modelId="{C573C975-9BCD-3D47-86C8-14A8B61FE168}" type="presOf" srcId="{FEB4A941-E9FA-4A86-A673-85FF34B35F20}" destId="{4249D1DC-A83D-314A-B537-01066820A2A2}" srcOrd="0" destOrd="0" presId="urn:microsoft.com/office/officeart/2008/layout/LinedList"/>
    <dgm:cxn modelId="{2D633B56-E147-4EFC-B9EE-6C0413F329B0}" srcId="{0DD8915E-DC14-41D6-9BB5-F49E1C265163}" destId="{4F85505A-81B6-4FDA-A144-900B71DAD946}" srcOrd="3" destOrd="0" parTransId="{D9A96E25-7BBE-4DDD-8DDE-B4970D4340A8}" sibTransId="{68F74A88-49DC-44B1-BC0D-220A7B97601C}"/>
    <dgm:cxn modelId="{772B227B-9842-7E4B-A946-48F9C08394D4}" type="presOf" srcId="{A2322D3A-7AC2-4C5C-9D7E-EAB2313D47D4}" destId="{7543777C-4617-0343-8040-A73DD2FC544E}" srcOrd="0" destOrd="0" presId="urn:microsoft.com/office/officeart/2008/layout/LinedList"/>
    <dgm:cxn modelId="{52858697-E36E-3C41-91FB-24B844EEE1F4}" type="presOf" srcId="{0EC0C300-11E4-45CF-8418-973585107209}" destId="{C5AD48B0-9931-9B4D-A60B-A844B7F448FC}" srcOrd="0" destOrd="0" presId="urn:microsoft.com/office/officeart/2008/layout/LinedList"/>
    <dgm:cxn modelId="{D2CA01BF-F7E8-4A4F-9160-6406DCF31990}" type="presOf" srcId="{50418D2B-9486-42DE-AFDD-1D31420040FF}" destId="{40AD39FF-552E-3645-816F-DA192029EE94}" srcOrd="0" destOrd="0" presId="urn:microsoft.com/office/officeart/2008/layout/LinedList"/>
    <dgm:cxn modelId="{6C23D0C9-74B2-4C8B-AB2F-A03B3B0EBE56}" srcId="{0DD8915E-DC14-41D6-9BB5-F49E1C265163}" destId="{E9682B4F-0217-4B50-923E-C104AA24290F}" srcOrd="2" destOrd="0" parTransId="{E0F6C4AF-9BBB-4698-91D7-F9AE3EACBD5D}" sibTransId="{B8632E42-D7EB-4C31-877E-6F1B2801851A}"/>
    <dgm:cxn modelId="{381FE1CC-8184-4745-8EB3-6DE11655998D}" srcId="{73D947E0-108F-4D20-A71E-3CF329F97212}" destId="{30A490C8-22B4-4D68-875C-0F0DE2FF864D}" srcOrd="0" destOrd="0" parTransId="{035C64B0-4F0C-4FD1-BD23-B1D4C9887CBE}" sibTransId="{45495DA8-8707-41E3-A12B-FA5766269C44}"/>
    <dgm:cxn modelId="{179FAFCF-F878-464E-A8A6-1185EFA0E380}" srcId="{0DD8915E-DC14-41D6-9BB5-F49E1C265163}" destId="{A2322D3A-7AC2-4C5C-9D7E-EAB2313D47D4}" srcOrd="4" destOrd="0" parTransId="{4A8C15D4-B36F-4764-B4FF-F2AF790D3E17}" sibTransId="{84DE1C3A-3FC7-4DB3-88ED-33F65A71557A}"/>
    <dgm:cxn modelId="{99B75BD8-5AF8-7C4E-AEFD-430CD2C4CA57}" type="presOf" srcId="{73D947E0-108F-4D20-A71E-3CF329F97212}" destId="{27290E1D-A993-FE47-AD32-264686D4D5C9}" srcOrd="0" destOrd="0" presId="urn:microsoft.com/office/officeart/2008/layout/LinedList"/>
    <dgm:cxn modelId="{4AE21DE4-3E74-934C-A2DD-7AA9CF220864}" type="presOf" srcId="{B1AFA1AF-0FF8-45B3-A6D0-0E255A2F637D}" destId="{47BBF4D0-3042-9C45-AD8E-AC9529290611}" srcOrd="0" destOrd="0" presId="urn:microsoft.com/office/officeart/2008/layout/LinedList"/>
    <dgm:cxn modelId="{C4C745E7-4D99-7344-9422-E0A0ECE59A54}" type="presOf" srcId="{8FE81FEC-2664-411F-AEB3-065F29F52751}" destId="{FDF61795-EF4F-DD4D-9159-4AAF6F881146}" srcOrd="0" destOrd="0" presId="urn:microsoft.com/office/officeart/2008/layout/LinedList"/>
    <dgm:cxn modelId="{9759C9F1-6967-624A-9FF9-1DD2452BA3AA}" type="presOf" srcId="{4F85505A-81B6-4FDA-A144-900B71DAD946}" destId="{C76500F5-9E3D-F842-99EC-C1DB4300D8B6}" srcOrd="0" destOrd="0" presId="urn:microsoft.com/office/officeart/2008/layout/LinedList"/>
    <dgm:cxn modelId="{1AFBC1C2-4125-A746-815F-A6C0479AAB5E}" type="presParOf" srcId="{F776D97D-7E8A-BE47-8534-04C00FFCCC4D}" destId="{3C4E0FA1-D067-AD44-8E28-106F1EE1F117}" srcOrd="0" destOrd="0" presId="urn:microsoft.com/office/officeart/2008/layout/LinedList"/>
    <dgm:cxn modelId="{DEE48448-65C4-7D43-9C6C-1C322194C845}" type="presParOf" srcId="{F776D97D-7E8A-BE47-8534-04C00FFCCC4D}" destId="{4618D61B-DCED-8E48-9FBD-90A3161B1E67}" srcOrd="1" destOrd="0" presId="urn:microsoft.com/office/officeart/2008/layout/LinedList"/>
    <dgm:cxn modelId="{1C948CC6-566C-D945-A9AA-DD3067DB7EA5}" type="presParOf" srcId="{4618D61B-DCED-8E48-9FBD-90A3161B1E67}" destId="{27290E1D-A993-FE47-AD32-264686D4D5C9}" srcOrd="0" destOrd="0" presId="urn:microsoft.com/office/officeart/2008/layout/LinedList"/>
    <dgm:cxn modelId="{40323340-BD78-3242-90F0-8760C70B54C8}" type="presParOf" srcId="{4618D61B-DCED-8E48-9FBD-90A3161B1E67}" destId="{22DDA73C-6B43-B040-875B-5AEDC5BAD42D}" srcOrd="1" destOrd="0" presId="urn:microsoft.com/office/officeart/2008/layout/LinedList"/>
    <dgm:cxn modelId="{2F01CA35-2E6B-8B4C-918E-CB7F12B2EB17}" type="presParOf" srcId="{22DDA73C-6B43-B040-875B-5AEDC5BAD42D}" destId="{0A8259C7-5577-FE4A-960D-35F40680E496}" srcOrd="0" destOrd="0" presId="urn:microsoft.com/office/officeart/2008/layout/LinedList"/>
    <dgm:cxn modelId="{85E2D432-435C-1E4C-B9EB-3486629C64F1}" type="presParOf" srcId="{22DDA73C-6B43-B040-875B-5AEDC5BAD42D}" destId="{D9A20406-96A6-E94F-A649-D259FC3E9FB5}" srcOrd="1" destOrd="0" presId="urn:microsoft.com/office/officeart/2008/layout/LinedList"/>
    <dgm:cxn modelId="{73B953AA-1A2A-F948-B838-69A40AF93991}" type="presParOf" srcId="{D9A20406-96A6-E94F-A649-D259FC3E9FB5}" destId="{355BB4CC-5E93-4246-B4DF-6F912038E788}" srcOrd="0" destOrd="0" presId="urn:microsoft.com/office/officeart/2008/layout/LinedList"/>
    <dgm:cxn modelId="{0BFB45BA-2414-1B4C-9D20-295C1A568B14}" type="presParOf" srcId="{D9A20406-96A6-E94F-A649-D259FC3E9FB5}" destId="{4586F0D8-A120-274B-BE51-856FCB4AC43F}" srcOrd="1" destOrd="0" presId="urn:microsoft.com/office/officeart/2008/layout/LinedList"/>
    <dgm:cxn modelId="{D93E62D6-26CC-3041-BEC4-1078B7F5EE28}" type="presParOf" srcId="{D9A20406-96A6-E94F-A649-D259FC3E9FB5}" destId="{2E15F8C9-5842-A144-9D5F-AAF49EBC828C}" srcOrd="2" destOrd="0" presId="urn:microsoft.com/office/officeart/2008/layout/LinedList"/>
    <dgm:cxn modelId="{5D7453AA-C784-ED40-8752-06BF4D8D8228}" type="presParOf" srcId="{22DDA73C-6B43-B040-875B-5AEDC5BAD42D}" destId="{D32907E9-4487-C641-A90B-8734AF86410A}" srcOrd="2" destOrd="0" presId="urn:microsoft.com/office/officeart/2008/layout/LinedList"/>
    <dgm:cxn modelId="{58782C78-CC2C-D84A-B7A0-1A1D448F7740}" type="presParOf" srcId="{22DDA73C-6B43-B040-875B-5AEDC5BAD42D}" destId="{ED8A1C51-E98E-2843-9399-F7BEAA0953E2}" srcOrd="3" destOrd="0" presId="urn:microsoft.com/office/officeart/2008/layout/LinedList"/>
    <dgm:cxn modelId="{963F728C-6DCE-5340-ADAF-6D26364518C4}" type="presParOf" srcId="{F776D97D-7E8A-BE47-8534-04C00FFCCC4D}" destId="{178B931F-8CEF-0149-B4DF-A88FA13E58C2}" srcOrd="2" destOrd="0" presId="urn:microsoft.com/office/officeart/2008/layout/LinedList"/>
    <dgm:cxn modelId="{4B5413E7-E374-124C-ADE9-E376B016B1AA}" type="presParOf" srcId="{F776D97D-7E8A-BE47-8534-04C00FFCCC4D}" destId="{265D5022-9B9B-BA42-88D0-37765DFBADEE}" srcOrd="3" destOrd="0" presId="urn:microsoft.com/office/officeart/2008/layout/LinedList"/>
    <dgm:cxn modelId="{85099CAB-265F-AB4A-A5E6-392E1C4AE93C}" type="presParOf" srcId="{265D5022-9B9B-BA42-88D0-37765DFBADEE}" destId="{47BBF4D0-3042-9C45-AD8E-AC9529290611}" srcOrd="0" destOrd="0" presId="urn:microsoft.com/office/officeart/2008/layout/LinedList"/>
    <dgm:cxn modelId="{6D5B2806-C37E-0A42-9682-4E7B12402D01}" type="presParOf" srcId="{265D5022-9B9B-BA42-88D0-37765DFBADEE}" destId="{8117825D-08FF-8042-8745-FC633703D5F7}" srcOrd="1" destOrd="0" presId="urn:microsoft.com/office/officeart/2008/layout/LinedList"/>
    <dgm:cxn modelId="{9626628D-7312-3D4A-81E8-4C60BB924D51}" type="presParOf" srcId="{8117825D-08FF-8042-8745-FC633703D5F7}" destId="{68351258-5A8B-754C-B6A1-9825B142B219}" srcOrd="0" destOrd="0" presId="urn:microsoft.com/office/officeart/2008/layout/LinedList"/>
    <dgm:cxn modelId="{F653DD3A-2935-454B-A4E7-D2CD5FB2C54E}" type="presParOf" srcId="{8117825D-08FF-8042-8745-FC633703D5F7}" destId="{5FE2E143-7FA8-A043-B610-C273DA4DDD8B}" srcOrd="1" destOrd="0" presId="urn:microsoft.com/office/officeart/2008/layout/LinedList"/>
    <dgm:cxn modelId="{6EB2913B-BDE1-6D45-83E2-F4243409489A}" type="presParOf" srcId="{5FE2E143-7FA8-A043-B610-C273DA4DDD8B}" destId="{DD4CD826-FC02-E348-A6C9-0DC2E2D9C29B}" srcOrd="0" destOrd="0" presId="urn:microsoft.com/office/officeart/2008/layout/LinedList"/>
    <dgm:cxn modelId="{2744F6A2-A406-3A4D-A021-EBE446961DC9}" type="presParOf" srcId="{5FE2E143-7FA8-A043-B610-C273DA4DDD8B}" destId="{40AD39FF-552E-3645-816F-DA192029EE94}" srcOrd="1" destOrd="0" presId="urn:microsoft.com/office/officeart/2008/layout/LinedList"/>
    <dgm:cxn modelId="{B2EFF51F-B7A0-5247-855A-5DF225E76E44}" type="presParOf" srcId="{5FE2E143-7FA8-A043-B610-C273DA4DDD8B}" destId="{A23BCA2D-2ABE-AD4A-B328-864E09D9D53A}" srcOrd="2" destOrd="0" presId="urn:microsoft.com/office/officeart/2008/layout/LinedList"/>
    <dgm:cxn modelId="{054EE277-AF92-A14F-B8DF-8CD00E2F546F}" type="presParOf" srcId="{8117825D-08FF-8042-8745-FC633703D5F7}" destId="{3C32CEDB-4D51-DE42-A3D8-8AC9E88624F2}" srcOrd="2" destOrd="0" presId="urn:microsoft.com/office/officeart/2008/layout/LinedList"/>
    <dgm:cxn modelId="{45056D0C-8B13-EA4F-9C1C-34CD6E5CC0A8}" type="presParOf" srcId="{8117825D-08FF-8042-8745-FC633703D5F7}" destId="{EAF5A931-D6EC-9745-891E-D2432D3F82C1}" srcOrd="3" destOrd="0" presId="urn:microsoft.com/office/officeart/2008/layout/LinedList"/>
    <dgm:cxn modelId="{F181DF5D-631B-E04B-AE77-22B190EF9699}" type="presParOf" srcId="{F776D97D-7E8A-BE47-8534-04C00FFCCC4D}" destId="{913B5E25-C84D-514D-AB84-FB479AF2BAA5}" srcOrd="4" destOrd="0" presId="urn:microsoft.com/office/officeart/2008/layout/LinedList"/>
    <dgm:cxn modelId="{730F3869-EADB-AA4E-9877-72AC11B368CE}" type="presParOf" srcId="{F776D97D-7E8A-BE47-8534-04C00FFCCC4D}" destId="{6DCC70ED-4D75-B243-B2A7-47ECDF797974}" srcOrd="5" destOrd="0" presId="urn:microsoft.com/office/officeart/2008/layout/LinedList"/>
    <dgm:cxn modelId="{F1A74471-8FDE-B547-8DB9-C3BEBDE9484C}" type="presParOf" srcId="{6DCC70ED-4D75-B243-B2A7-47ECDF797974}" destId="{3E5AB2BF-A462-A841-B59B-E575612010D9}" srcOrd="0" destOrd="0" presId="urn:microsoft.com/office/officeart/2008/layout/LinedList"/>
    <dgm:cxn modelId="{D8EE97EF-C58E-CA4D-935F-3696E76DCAD4}" type="presParOf" srcId="{6DCC70ED-4D75-B243-B2A7-47ECDF797974}" destId="{A8F50829-4BAB-7C4A-AA30-84E2D099EB01}" srcOrd="1" destOrd="0" presId="urn:microsoft.com/office/officeart/2008/layout/LinedList"/>
    <dgm:cxn modelId="{55305C6D-EBD9-6147-924D-7A520F9C2F7B}" type="presParOf" srcId="{A8F50829-4BAB-7C4A-AA30-84E2D099EB01}" destId="{B00668AF-A753-A947-B0E8-8227A583AE63}" srcOrd="0" destOrd="0" presId="urn:microsoft.com/office/officeart/2008/layout/LinedList"/>
    <dgm:cxn modelId="{BC083303-4717-3047-BDAF-AB372A513541}" type="presParOf" srcId="{A8F50829-4BAB-7C4A-AA30-84E2D099EB01}" destId="{7513036D-86F8-6D46-87EA-832DD97DEE31}" srcOrd="1" destOrd="0" presId="urn:microsoft.com/office/officeart/2008/layout/LinedList"/>
    <dgm:cxn modelId="{1E734147-96C9-B844-A363-F3A3E5B41FA0}" type="presParOf" srcId="{7513036D-86F8-6D46-87EA-832DD97DEE31}" destId="{CC7DA8AC-3BF7-C34B-81F7-1982D6060B6D}" srcOrd="0" destOrd="0" presId="urn:microsoft.com/office/officeart/2008/layout/LinedList"/>
    <dgm:cxn modelId="{DB84297B-E3C6-194F-91AB-44DA723AE4C7}" type="presParOf" srcId="{7513036D-86F8-6D46-87EA-832DD97DEE31}" destId="{C5AD48B0-9931-9B4D-A60B-A844B7F448FC}" srcOrd="1" destOrd="0" presId="urn:microsoft.com/office/officeart/2008/layout/LinedList"/>
    <dgm:cxn modelId="{AC329C1A-F5AE-5D48-9B83-435F7E1C408C}" type="presParOf" srcId="{7513036D-86F8-6D46-87EA-832DD97DEE31}" destId="{739BA94D-B766-5549-A0A2-0A928B4B7133}" srcOrd="2" destOrd="0" presId="urn:microsoft.com/office/officeart/2008/layout/LinedList"/>
    <dgm:cxn modelId="{C5164D36-7D9B-844B-AFB2-C871EE520B4C}" type="presParOf" srcId="{A8F50829-4BAB-7C4A-AA30-84E2D099EB01}" destId="{1486AE56-865C-6E48-9D6E-6B6DFA851578}" srcOrd="2" destOrd="0" presId="urn:microsoft.com/office/officeart/2008/layout/LinedList"/>
    <dgm:cxn modelId="{3D6C1D07-B700-D74A-9FEF-2D02E52C7767}" type="presParOf" srcId="{A8F50829-4BAB-7C4A-AA30-84E2D099EB01}" destId="{B12D3693-6970-B94A-AB2E-8B150F518B73}" srcOrd="3" destOrd="0" presId="urn:microsoft.com/office/officeart/2008/layout/LinedList"/>
    <dgm:cxn modelId="{F200239E-02AD-F244-964C-597398F50846}" type="presParOf" srcId="{F776D97D-7E8A-BE47-8534-04C00FFCCC4D}" destId="{88532B37-2569-E445-B003-569B3ACBA8CA}" srcOrd="6" destOrd="0" presId="urn:microsoft.com/office/officeart/2008/layout/LinedList"/>
    <dgm:cxn modelId="{0FE2B243-C37E-B148-ADAD-B485F82713A6}" type="presParOf" srcId="{F776D97D-7E8A-BE47-8534-04C00FFCCC4D}" destId="{27C10060-401A-7945-9D2A-17F166E50813}" srcOrd="7" destOrd="0" presId="urn:microsoft.com/office/officeart/2008/layout/LinedList"/>
    <dgm:cxn modelId="{901EE5F2-0C91-0549-8BB5-B68C7AFBF1C6}" type="presParOf" srcId="{27C10060-401A-7945-9D2A-17F166E50813}" destId="{C76500F5-9E3D-F842-99EC-C1DB4300D8B6}" srcOrd="0" destOrd="0" presId="urn:microsoft.com/office/officeart/2008/layout/LinedList"/>
    <dgm:cxn modelId="{55FFBF0E-D38C-F848-BEEF-76F14AD0E52B}" type="presParOf" srcId="{27C10060-401A-7945-9D2A-17F166E50813}" destId="{18B63E3F-6E39-1A43-89A5-CF1EF0E2CD9D}" srcOrd="1" destOrd="0" presId="urn:microsoft.com/office/officeart/2008/layout/LinedList"/>
    <dgm:cxn modelId="{D1DAE132-899B-7A41-9B16-38DA3558D999}" type="presParOf" srcId="{18B63E3F-6E39-1A43-89A5-CF1EF0E2CD9D}" destId="{7614AAED-BC05-C04C-AA76-2598331FEA14}" srcOrd="0" destOrd="0" presId="urn:microsoft.com/office/officeart/2008/layout/LinedList"/>
    <dgm:cxn modelId="{B38F40B3-CD88-5C41-ADF6-9F20DA6886C7}" type="presParOf" srcId="{18B63E3F-6E39-1A43-89A5-CF1EF0E2CD9D}" destId="{5D3E0464-418A-564F-B2E6-DCDA7E5525CA}" srcOrd="1" destOrd="0" presId="urn:microsoft.com/office/officeart/2008/layout/LinedList"/>
    <dgm:cxn modelId="{84628A23-95A5-064C-866C-7BFD66FC4172}" type="presParOf" srcId="{5D3E0464-418A-564F-B2E6-DCDA7E5525CA}" destId="{53A5F1A9-72FB-CC4A-98FD-3028E50DEEE3}" srcOrd="0" destOrd="0" presId="urn:microsoft.com/office/officeart/2008/layout/LinedList"/>
    <dgm:cxn modelId="{8B6772C7-F7F1-8142-B4F4-FA8B72240E1F}" type="presParOf" srcId="{5D3E0464-418A-564F-B2E6-DCDA7E5525CA}" destId="{4249D1DC-A83D-314A-B537-01066820A2A2}" srcOrd="1" destOrd="0" presId="urn:microsoft.com/office/officeart/2008/layout/LinedList"/>
    <dgm:cxn modelId="{02D96DEC-77B9-9242-AA46-7ED4EE23BB84}" type="presParOf" srcId="{5D3E0464-418A-564F-B2E6-DCDA7E5525CA}" destId="{24573E07-646E-EE40-91F5-5D1B85DFB7A5}" srcOrd="2" destOrd="0" presId="urn:microsoft.com/office/officeart/2008/layout/LinedList"/>
    <dgm:cxn modelId="{08AFC2EC-BC3C-D444-991D-9088985A82D7}" type="presParOf" srcId="{18B63E3F-6E39-1A43-89A5-CF1EF0E2CD9D}" destId="{0D57756D-529C-2140-A977-BD0E25A5CF9F}" srcOrd="2" destOrd="0" presId="urn:microsoft.com/office/officeart/2008/layout/LinedList"/>
    <dgm:cxn modelId="{693A3E82-CADE-6A44-B958-AA563416F281}" type="presParOf" srcId="{18B63E3F-6E39-1A43-89A5-CF1EF0E2CD9D}" destId="{F09EA6CB-33D3-8D42-AA93-5A54221B358E}" srcOrd="3" destOrd="0" presId="urn:microsoft.com/office/officeart/2008/layout/LinedList"/>
    <dgm:cxn modelId="{12D23EA2-0ED9-D34E-B5ED-F5D3205CAB99}" type="presParOf" srcId="{F776D97D-7E8A-BE47-8534-04C00FFCCC4D}" destId="{F5770AFA-66ED-0C4C-805A-0A58C20E9262}" srcOrd="8" destOrd="0" presId="urn:microsoft.com/office/officeart/2008/layout/LinedList"/>
    <dgm:cxn modelId="{D6655B2D-64A9-7743-802F-4F8E778B3C33}" type="presParOf" srcId="{F776D97D-7E8A-BE47-8534-04C00FFCCC4D}" destId="{F891B2B1-AF2F-6B4A-BB1C-410B26CB87A9}" srcOrd="9" destOrd="0" presId="urn:microsoft.com/office/officeart/2008/layout/LinedList"/>
    <dgm:cxn modelId="{318C1DAB-A068-964F-A17E-140AD336B1BF}" type="presParOf" srcId="{F891B2B1-AF2F-6B4A-BB1C-410B26CB87A9}" destId="{7543777C-4617-0343-8040-A73DD2FC544E}" srcOrd="0" destOrd="0" presId="urn:microsoft.com/office/officeart/2008/layout/LinedList"/>
    <dgm:cxn modelId="{B8AF4568-9B82-DA44-AD5C-EA377FA2D9B3}" type="presParOf" srcId="{F891B2B1-AF2F-6B4A-BB1C-410B26CB87A9}" destId="{1F14637B-F64E-2B44-B962-58D4B9D01816}" srcOrd="1" destOrd="0" presId="urn:microsoft.com/office/officeart/2008/layout/LinedList"/>
    <dgm:cxn modelId="{4658BBE0-0059-7746-8015-ACCF9C12F94D}" type="presParOf" srcId="{1F14637B-F64E-2B44-B962-58D4B9D01816}" destId="{C5E85A61-2F53-ED40-B82C-D1234507F0B9}" srcOrd="0" destOrd="0" presId="urn:microsoft.com/office/officeart/2008/layout/LinedList"/>
    <dgm:cxn modelId="{EEFBE36F-E91C-3F40-963E-7DFDA2159A59}" type="presParOf" srcId="{1F14637B-F64E-2B44-B962-58D4B9D01816}" destId="{A74182B4-4E0B-8C41-8815-820CE83D2B24}" srcOrd="1" destOrd="0" presId="urn:microsoft.com/office/officeart/2008/layout/LinedList"/>
    <dgm:cxn modelId="{F7097533-54BF-4B46-AD4D-92D21EEBFDFE}" type="presParOf" srcId="{A74182B4-4E0B-8C41-8815-820CE83D2B24}" destId="{F42ED7E8-626D-8844-B304-8CB707F5C617}" srcOrd="0" destOrd="0" presId="urn:microsoft.com/office/officeart/2008/layout/LinedList"/>
    <dgm:cxn modelId="{154656EA-373C-3444-B79D-76EDB13C71D0}" type="presParOf" srcId="{A74182B4-4E0B-8C41-8815-820CE83D2B24}" destId="{FDF61795-EF4F-DD4D-9159-4AAF6F881146}" srcOrd="1" destOrd="0" presId="urn:microsoft.com/office/officeart/2008/layout/LinedList"/>
    <dgm:cxn modelId="{8D205AE8-2368-B64F-A428-DA96C0D8A08F}" type="presParOf" srcId="{A74182B4-4E0B-8C41-8815-820CE83D2B24}" destId="{8A4368D5-9931-DE4B-BB7D-B49BEF583F76}" srcOrd="2" destOrd="0" presId="urn:microsoft.com/office/officeart/2008/layout/LinedList"/>
    <dgm:cxn modelId="{A7BBB921-7E0D-5D41-9EFD-6FA175CB64CE}" type="presParOf" srcId="{1F14637B-F64E-2B44-B962-58D4B9D01816}" destId="{C75E1AE3-DD31-AD48-9D72-710374FAA08B}" srcOrd="2" destOrd="0" presId="urn:microsoft.com/office/officeart/2008/layout/LinedList"/>
    <dgm:cxn modelId="{6429F904-383C-C243-9E84-BE55B6F1F30B}" type="presParOf" srcId="{1F14637B-F64E-2B44-B962-58D4B9D01816}" destId="{3B2061BB-F946-524B-A959-DFB71D9FE3F7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4E0FA1-D067-AD44-8E28-106F1EE1F117}">
      <dsp:nvSpPr>
        <dsp:cNvPr id="0" name=""/>
        <dsp:cNvSpPr/>
      </dsp:nvSpPr>
      <dsp:spPr>
        <a:xfrm>
          <a:off x="0" y="531"/>
          <a:ext cx="886142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7290E1D-A993-FE47-AD32-264686D4D5C9}">
      <dsp:nvSpPr>
        <dsp:cNvPr id="0" name=""/>
        <dsp:cNvSpPr/>
      </dsp:nvSpPr>
      <dsp:spPr>
        <a:xfrm>
          <a:off x="0" y="531"/>
          <a:ext cx="1767092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b="1" i="0" kern="1200">
              <a:latin typeface="+mj-lt"/>
              <a:ea typeface="+mj-ea"/>
              <a:cs typeface="Arial Black" panose="020B0604020202020204" pitchFamily="34" charset="0"/>
            </a:rPr>
            <a:t>计划</a:t>
          </a:r>
        </a:p>
      </dsp:txBody>
      <dsp:txXfrm>
        <a:off x="0" y="531"/>
        <a:ext cx="1767092" cy="870055"/>
      </dsp:txXfrm>
    </dsp:sp>
    <dsp:sp modelId="{4586F0D8-A120-274B-BE51-856FCB4AC43F}">
      <dsp:nvSpPr>
        <dsp:cNvPr id="0" name=""/>
        <dsp:cNvSpPr/>
      </dsp:nvSpPr>
      <dsp:spPr>
        <a:xfrm>
          <a:off x="1879857" y="40040"/>
          <a:ext cx="6958866" cy="790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rtlCol="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400" b="0" i="0" kern="1200">
              <a:latin typeface="Arial" panose="020B0604020202020204" pitchFamily="34" charset="0"/>
              <a:ea typeface="Microsoft YaHei UI"/>
              <a:cs typeface="Arial" panose="020B0604020202020204" pitchFamily="34" charset="0"/>
            </a:rPr>
            <a:t>协同发展</a:t>
          </a:r>
          <a:r>
            <a:rPr lang="zh-CN" sz="1400" b="1" i="0" kern="1200">
              <a:latin typeface="Arial" panose="020B0604020202020204" pitchFamily="34" charset="0"/>
              <a:ea typeface="Microsoft YaHei UI"/>
              <a:cs typeface="Arial" panose="020B0604020202020204" pitchFamily="34" charset="0"/>
            </a:rPr>
            <a:t>可缩放电子商务</a:t>
          </a:r>
        </a:p>
      </dsp:txBody>
      <dsp:txXfrm>
        <a:off x="1879857" y="40040"/>
        <a:ext cx="6958866" cy="790186"/>
      </dsp:txXfrm>
    </dsp:sp>
    <dsp:sp modelId="{D32907E9-4487-C641-A90B-8734AF86410A}">
      <dsp:nvSpPr>
        <dsp:cNvPr id="0" name=""/>
        <dsp:cNvSpPr/>
      </dsp:nvSpPr>
      <dsp:spPr>
        <a:xfrm>
          <a:off x="1758469" y="740580"/>
          <a:ext cx="706837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78B931F-8CEF-0149-B4DF-A88FA13E58C2}">
      <dsp:nvSpPr>
        <dsp:cNvPr id="0" name=""/>
        <dsp:cNvSpPr/>
      </dsp:nvSpPr>
      <dsp:spPr>
        <a:xfrm>
          <a:off x="0" y="870586"/>
          <a:ext cx="886142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7BBF4D0-3042-9C45-AD8E-AC9529290611}">
      <dsp:nvSpPr>
        <dsp:cNvPr id="0" name=""/>
        <dsp:cNvSpPr/>
      </dsp:nvSpPr>
      <dsp:spPr>
        <a:xfrm>
          <a:off x="0" y="870586"/>
          <a:ext cx="1760169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b="1" i="0" kern="1200">
              <a:latin typeface="+mj-lt"/>
              <a:ea typeface="+mj-ea"/>
              <a:cs typeface="Arial Black" panose="020B0604020202020204" pitchFamily="34" charset="0"/>
            </a:rPr>
            <a:t>市场营销</a:t>
          </a:r>
        </a:p>
      </dsp:txBody>
      <dsp:txXfrm>
        <a:off x="0" y="870586"/>
        <a:ext cx="1760169" cy="870055"/>
      </dsp:txXfrm>
    </dsp:sp>
    <dsp:sp modelId="{40AD39FF-552E-3645-816F-DA192029EE94}">
      <dsp:nvSpPr>
        <dsp:cNvPr id="0" name=""/>
        <dsp:cNvSpPr/>
      </dsp:nvSpPr>
      <dsp:spPr>
        <a:xfrm>
          <a:off x="1881957" y="910095"/>
          <a:ext cx="6966353" cy="790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rtlCol="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400" b="0" i="0" kern="1200">
              <a:latin typeface="Arial" panose="020B0604020202020204" pitchFamily="34" charset="0"/>
              <a:ea typeface="Microsoft YaHei UI"/>
              <a:cs typeface="Arial" panose="020B0604020202020204" pitchFamily="34" charset="0"/>
            </a:rPr>
            <a:t>传播</a:t>
          </a:r>
          <a:r>
            <a:rPr lang="zh-CN" sz="1400" b="1" i="0" kern="1200">
              <a:latin typeface="Arial" panose="020B0604020202020204" pitchFamily="34" charset="0"/>
              <a:ea typeface="Microsoft YaHei UI"/>
              <a:cs typeface="Arial" panose="020B0604020202020204" pitchFamily="34" charset="0"/>
            </a:rPr>
            <a:t>标准化指标</a:t>
          </a:r>
        </a:p>
      </dsp:txBody>
      <dsp:txXfrm>
        <a:off x="1881957" y="910095"/>
        <a:ext cx="6966353" cy="790186"/>
      </dsp:txXfrm>
    </dsp:sp>
    <dsp:sp modelId="{3C32CEDB-4D51-DE42-A3D8-8AC9E88624F2}">
      <dsp:nvSpPr>
        <dsp:cNvPr id="0" name=""/>
        <dsp:cNvSpPr/>
      </dsp:nvSpPr>
      <dsp:spPr>
        <a:xfrm>
          <a:off x="1760169" y="1700282"/>
          <a:ext cx="704067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13B5E25-C84D-514D-AB84-FB479AF2BAA5}">
      <dsp:nvSpPr>
        <dsp:cNvPr id="0" name=""/>
        <dsp:cNvSpPr/>
      </dsp:nvSpPr>
      <dsp:spPr>
        <a:xfrm>
          <a:off x="0" y="1740641"/>
          <a:ext cx="886142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E5AB2BF-A462-A841-B59B-E575612010D9}">
      <dsp:nvSpPr>
        <dsp:cNvPr id="0" name=""/>
        <dsp:cNvSpPr/>
      </dsp:nvSpPr>
      <dsp:spPr>
        <a:xfrm>
          <a:off x="0" y="1740641"/>
          <a:ext cx="1770554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b="1" i="0" kern="1200">
              <a:latin typeface="+mj-lt"/>
              <a:ea typeface="+mj-ea"/>
              <a:cs typeface="Arial Black" panose="020B0604020202020204" pitchFamily="34" charset="0"/>
            </a:rPr>
            <a:t>设计</a:t>
          </a:r>
        </a:p>
      </dsp:txBody>
      <dsp:txXfrm>
        <a:off x="0" y="1740641"/>
        <a:ext cx="1770554" cy="870055"/>
      </dsp:txXfrm>
    </dsp:sp>
    <dsp:sp modelId="{C5AD48B0-9931-9B4D-A60B-A844B7F448FC}">
      <dsp:nvSpPr>
        <dsp:cNvPr id="0" name=""/>
        <dsp:cNvSpPr/>
      </dsp:nvSpPr>
      <dsp:spPr>
        <a:xfrm>
          <a:off x="1883887" y="1780150"/>
          <a:ext cx="6957903" cy="790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rtlCol="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400" b="0" i="0" kern="1200">
              <a:latin typeface="Arial" panose="020B0604020202020204" pitchFamily="34" charset="0"/>
              <a:ea typeface="Microsoft YaHei UI"/>
              <a:cs typeface="Arial" panose="020B0604020202020204" pitchFamily="34" charset="0"/>
            </a:rPr>
            <a:t>协调</a:t>
          </a:r>
          <a:r>
            <a:rPr lang="zh-CN" sz="1400" b="1" i="0" kern="1200">
              <a:latin typeface="Arial" panose="020B0604020202020204" pitchFamily="34" charset="0"/>
              <a:ea typeface="Microsoft YaHei UI"/>
              <a:cs typeface="Arial" panose="020B0604020202020204" pitchFamily="34" charset="0"/>
            </a:rPr>
            <a:t>电子商务应用</a:t>
          </a:r>
        </a:p>
      </dsp:txBody>
      <dsp:txXfrm>
        <a:off x="1883887" y="1780150"/>
        <a:ext cx="6957903" cy="790186"/>
      </dsp:txXfrm>
    </dsp:sp>
    <dsp:sp modelId="{1486AE56-865C-6E48-9D6E-6B6DFA851578}">
      <dsp:nvSpPr>
        <dsp:cNvPr id="0" name=""/>
        <dsp:cNvSpPr/>
      </dsp:nvSpPr>
      <dsp:spPr>
        <a:xfrm>
          <a:off x="1770554" y="2570337"/>
          <a:ext cx="708221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8532B37-2569-E445-B003-569B3ACBA8CA}">
      <dsp:nvSpPr>
        <dsp:cNvPr id="0" name=""/>
        <dsp:cNvSpPr/>
      </dsp:nvSpPr>
      <dsp:spPr>
        <a:xfrm>
          <a:off x="0" y="2610696"/>
          <a:ext cx="886142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76500F5-9E3D-F842-99EC-C1DB4300D8B6}">
      <dsp:nvSpPr>
        <dsp:cNvPr id="0" name=""/>
        <dsp:cNvSpPr/>
      </dsp:nvSpPr>
      <dsp:spPr>
        <a:xfrm>
          <a:off x="0" y="2610696"/>
          <a:ext cx="1756708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b="1" i="0" kern="1200">
              <a:latin typeface="+mj-lt"/>
              <a:ea typeface="+mj-ea"/>
              <a:cs typeface="Arial Black" panose="020B0604020202020204" pitchFamily="34" charset="0"/>
            </a:rPr>
            <a:t>战略</a:t>
          </a:r>
        </a:p>
      </dsp:txBody>
      <dsp:txXfrm>
        <a:off x="0" y="2610696"/>
        <a:ext cx="1756708" cy="870055"/>
      </dsp:txXfrm>
    </dsp:sp>
    <dsp:sp modelId="{4249D1DC-A83D-314A-B537-01066820A2A2}">
      <dsp:nvSpPr>
        <dsp:cNvPr id="0" name=""/>
        <dsp:cNvSpPr/>
      </dsp:nvSpPr>
      <dsp:spPr>
        <a:xfrm>
          <a:off x="1882324" y="2633572"/>
          <a:ext cx="6965961" cy="790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rtlCol="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400" b="0" i="0" kern="1200">
              <a:latin typeface="Arial" panose="020B0604020202020204" pitchFamily="34" charset="0"/>
              <a:ea typeface="Microsoft YaHei UI"/>
              <a:cs typeface="Arial" panose="020B0604020202020204" pitchFamily="34" charset="0"/>
            </a:rPr>
            <a:t>培养整体上</a:t>
          </a:r>
          <a:r>
            <a:rPr lang="zh-CN" sz="1400" b="1" i="0" kern="1200">
              <a:latin typeface="Arial" panose="020B0604020202020204" pitchFamily="34" charset="0"/>
              <a:ea typeface="Microsoft YaHei UI"/>
              <a:cs typeface="Arial" panose="020B0604020202020204" pitchFamily="34" charset="0"/>
            </a:rPr>
            <a:t>卓越的方法</a:t>
          </a:r>
        </a:p>
      </dsp:txBody>
      <dsp:txXfrm>
        <a:off x="1882324" y="2633572"/>
        <a:ext cx="6965961" cy="790186"/>
      </dsp:txXfrm>
    </dsp:sp>
    <dsp:sp modelId="{0D57756D-529C-2140-A977-BD0E25A5CF9F}">
      <dsp:nvSpPr>
        <dsp:cNvPr id="0" name=""/>
        <dsp:cNvSpPr/>
      </dsp:nvSpPr>
      <dsp:spPr>
        <a:xfrm>
          <a:off x="1756708" y="3440392"/>
          <a:ext cx="702683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5770AFA-66ED-0C4C-805A-0A58C20E9262}">
      <dsp:nvSpPr>
        <dsp:cNvPr id="0" name=""/>
        <dsp:cNvSpPr/>
      </dsp:nvSpPr>
      <dsp:spPr>
        <a:xfrm>
          <a:off x="0" y="3480751"/>
          <a:ext cx="886142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43777C-4617-0343-8040-A73DD2FC544E}">
      <dsp:nvSpPr>
        <dsp:cNvPr id="0" name=""/>
        <dsp:cNvSpPr/>
      </dsp:nvSpPr>
      <dsp:spPr>
        <a:xfrm>
          <a:off x="0" y="3480751"/>
          <a:ext cx="1716901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b="1" i="0" kern="1200">
              <a:latin typeface="+mj-lt"/>
              <a:ea typeface="+mj-ea"/>
              <a:cs typeface="Arial Black" panose="020B0604020202020204" pitchFamily="34" charset="0"/>
            </a:rPr>
            <a:t>启动</a:t>
          </a:r>
        </a:p>
      </dsp:txBody>
      <dsp:txXfrm>
        <a:off x="0" y="3480751"/>
        <a:ext cx="1716901" cy="870055"/>
      </dsp:txXfrm>
    </dsp:sp>
    <dsp:sp modelId="{FDF61795-EF4F-DD4D-9159-4AAF6F881146}">
      <dsp:nvSpPr>
        <dsp:cNvPr id="0" name=""/>
        <dsp:cNvSpPr/>
      </dsp:nvSpPr>
      <dsp:spPr>
        <a:xfrm>
          <a:off x="1758670" y="3520261"/>
          <a:ext cx="7013040" cy="790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rtlCol="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400" b="0" i="0" kern="1200">
              <a:latin typeface="Arial" panose="020B0604020202020204" pitchFamily="34" charset="0"/>
              <a:ea typeface="Microsoft YaHei UI"/>
              <a:cs typeface="Arial" panose="020B0604020202020204" pitchFamily="34" charset="0"/>
            </a:rPr>
            <a:t>部署</a:t>
          </a:r>
          <a:r>
            <a:rPr lang="zh-CN" sz="1400" b="1" i="0" kern="1200">
              <a:latin typeface="Arial" panose="020B0604020202020204" pitchFamily="34" charset="0"/>
              <a:ea typeface="Microsoft YaHei UI"/>
              <a:cs typeface="Arial" panose="020B0604020202020204" pitchFamily="34" charset="0"/>
            </a:rPr>
            <a:t>涵盖极具吸引力的电子商务需求的战略网络</a:t>
          </a:r>
        </a:p>
      </dsp:txBody>
      <dsp:txXfrm>
        <a:off x="1758670" y="3520261"/>
        <a:ext cx="7013040" cy="790186"/>
      </dsp:txXfrm>
    </dsp:sp>
    <dsp:sp modelId="{C75E1AE3-DD31-AD48-9D72-710374FAA08B}">
      <dsp:nvSpPr>
        <dsp:cNvPr id="0" name=""/>
        <dsp:cNvSpPr/>
      </dsp:nvSpPr>
      <dsp:spPr>
        <a:xfrm>
          <a:off x="1716901" y="4310447"/>
          <a:ext cx="686760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3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B59C9DEE-5A32-E0A6-9FDC-FC0A6AE33A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zh-CN" sz="1200"/>
            </a:lvl1pPr>
          </a:lstStyle>
          <a:p>
            <a:pPr rtl="0"/>
            <a:endParaRPr lang="zh-CN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CB40541-3969-91F7-1C1B-C22D64D94D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zh-CN" sz="1200"/>
            </a:lvl1pPr>
          </a:lstStyle>
          <a:p>
            <a:pPr rtl="0"/>
            <a:fld id="{589D4CC4-3CA6-4623-B606-2FC32915F582}" type="datetime1">
              <a:rPr lang="zh-CN" altLang="en-US" smtClean="0"/>
              <a:t>2022/11/8</a:t>
            </a:fld>
            <a:endParaRPr lang="zh-CN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AE9139F-698F-3A6E-E150-2991D68CE1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zh-CN" sz="1200"/>
            </a:lvl1pPr>
          </a:lstStyle>
          <a:p>
            <a:pPr rtl="0"/>
            <a:endParaRPr 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B58A415-5F98-9BA9-BEF5-31197FB930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zh-CN" sz="1200"/>
            </a:lvl1pPr>
          </a:lstStyle>
          <a:p>
            <a:pPr rtl="0"/>
            <a:fld id="{04C1A770-BC94-4251-9494-95BA8C99FD05}" type="slidenum">
              <a:rPr lang="zh-CN" smtClean="0"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8802770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zh-CN" sz="1200"/>
            </a:lvl1pPr>
          </a:lstStyle>
          <a:p>
            <a:pPr rtl="0"/>
            <a:endParaRPr lang="zh-CN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zh-CN" sz="1200"/>
            </a:lvl1pPr>
          </a:lstStyle>
          <a:p>
            <a:pPr rtl="0"/>
            <a:fld id="{C96EA1C8-7C51-42EB-9A7C-EAA21EA8573B}" type="datetime1">
              <a:rPr lang="zh-CN" altLang="en-US" smtClean="0"/>
              <a:t>2022/11/8</a:t>
            </a:fld>
            <a:endParaRPr lang="zh-CN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zh-CN"/>
            </a:defPPr>
          </a:lstStyle>
          <a:p>
            <a:pPr lvl="0" rtl="0"/>
            <a:r>
              <a:rPr lang="zh-CN" dirty="0"/>
              <a:t>单击此处编辑母版文本样式</a:t>
            </a:r>
          </a:p>
          <a:p>
            <a:pPr lvl="1" rtl="0"/>
            <a:r>
              <a:rPr lang="zh-CN" dirty="0"/>
              <a:t>第二级</a:t>
            </a:r>
          </a:p>
          <a:p>
            <a:pPr lvl="2" rtl="0"/>
            <a:r>
              <a:rPr lang="zh-CN" dirty="0"/>
              <a:t>第三级</a:t>
            </a:r>
          </a:p>
          <a:p>
            <a:pPr lvl="3" rtl="0"/>
            <a:r>
              <a:rPr lang="zh-CN" dirty="0"/>
              <a:t>第四级</a:t>
            </a:r>
          </a:p>
          <a:p>
            <a:pPr lvl="4" rtl="0"/>
            <a:r>
              <a:rPr lang="zh-CN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zh-CN" sz="1200"/>
            </a:lvl1pPr>
          </a:lstStyle>
          <a:p>
            <a:pPr rtl="0"/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zh-CN" sz="1200"/>
            </a:lvl1pPr>
          </a:lstStyle>
          <a:p>
            <a:pPr rtl="0"/>
            <a:fld id="{339D21CC-DD94-204E-93C8-E1AAF3084C8D}" type="slidenum">
              <a:rPr lang="zh-CN" smtClean="0"/>
              <a:t>‹#›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39405100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zh-CN" sz="1200" kern="1200">
        <a:solidFill>
          <a:schemeClr val="tx1"/>
        </a:solidFill>
        <a:latin typeface="+mn-ea"/>
        <a:ea typeface="+mn-ea"/>
        <a:cs typeface="+mn-cs"/>
      </a:defRPr>
    </a:lvl1pPr>
    <a:lvl2pPr marL="457200" algn="l" defTabSz="914400" rtl="0" eaLnBrk="1" latinLnBrk="0" hangingPunct="1">
      <a:defRPr lang="zh-CN" sz="1200" kern="1200">
        <a:solidFill>
          <a:schemeClr val="tx1"/>
        </a:solidFill>
        <a:latin typeface="+mn-ea"/>
        <a:ea typeface="+mn-ea"/>
        <a:cs typeface="+mn-cs"/>
      </a:defRPr>
    </a:lvl2pPr>
    <a:lvl3pPr marL="914400" algn="l" defTabSz="914400" rtl="0" eaLnBrk="1" latinLnBrk="0" hangingPunct="1">
      <a:defRPr lang="zh-CN" sz="1200" kern="1200">
        <a:solidFill>
          <a:schemeClr val="tx1"/>
        </a:solidFill>
        <a:latin typeface="+mn-ea"/>
        <a:ea typeface="+mn-ea"/>
        <a:cs typeface="+mn-cs"/>
      </a:defRPr>
    </a:lvl3pPr>
    <a:lvl4pPr marL="1371600" algn="l" defTabSz="914400" rtl="0" eaLnBrk="1" latinLnBrk="0" hangingPunct="1">
      <a:defRPr lang="zh-CN" sz="1200" kern="1200">
        <a:solidFill>
          <a:schemeClr val="tx1"/>
        </a:solidFill>
        <a:latin typeface="+mn-ea"/>
        <a:ea typeface="+mn-ea"/>
        <a:cs typeface="+mn-cs"/>
      </a:defRPr>
    </a:lvl4pPr>
    <a:lvl5pPr marL="1828800" algn="l" defTabSz="914400" rtl="0" eaLnBrk="1" latinLnBrk="0" hangingPunct="1">
      <a:defRPr lang="zh-CN" sz="1200" kern="1200">
        <a:solidFill>
          <a:schemeClr val="tx1"/>
        </a:solidFill>
        <a:latin typeface="+mn-ea"/>
        <a:ea typeface="+mn-ea"/>
        <a:cs typeface="+mn-cs"/>
      </a:defRPr>
    </a:lvl5pPr>
    <a:lvl6pPr marL="2286000" algn="l" defTabSz="914400" rtl="0" eaLnBrk="1" latinLnBrk="0" hangingPunct="1">
      <a:defRPr lang="zh-CN" sz="1200" kern="1200">
        <a:solidFill>
          <a:schemeClr val="tx1"/>
        </a:solidFill>
        <a:latin typeface="+mn-ea"/>
        <a:ea typeface="+mn-ea"/>
        <a:cs typeface="+mn-cs"/>
      </a:defRPr>
    </a:lvl6pPr>
    <a:lvl7pPr marL="2743200" algn="l" defTabSz="914400" rtl="0" eaLnBrk="1" latinLnBrk="0" hangingPunct="1">
      <a:defRPr lang="zh-CN" sz="1200" kern="1200">
        <a:solidFill>
          <a:schemeClr val="tx1"/>
        </a:solidFill>
        <a:latin typeface="+mn-ea"/>
        <a:ea typeface="+mn-ea"/>
        <a:cs typeface="+mn-cs"/>
      </a:defRPr>
    </a:lvl7pPr>
    <a:lvl8pPr marL="3200400" algn="l" defTabSz="914400" rtl="0" eaLnBrk="1" latinLnBrk="0" hangingPunct="1">
      <a:defRPr lang="zh-CN" sz="1200" kern="1200">
        <a:solidFill>
          <a:schemeClr val="tx1"/>
        </a:solidFill>
        <a:latin typeface="+mn-ea"/>
        <a:ea typeface="+mn-ea"/>
        <a:cs typeface="+mn-cs"/>
      </a:defRPr>
    </a:lvl8pPr>
    <a:lvl9pPr marL="3657600" algn="l" defTabSz="914400" rtl="0" eaLnBrk="1" latinLnBrk="0" hangingPunct="1">
      <a:defRPr lang="zh-CN" sz="1200" kern="1200">
        <a:solidFill>
          <a:schemeClr val="tx1"/>
        </a:solidFill>
        <a:latin typeface="+mn-ea"/>
        <a:ea typeface="+mn-ea"/>
        <a:cs typeface="+mn-cs"/>
      </a:defRPr>
    </a:lvl9pPr>
  </p:notesStyle>
</p:notesMaster>
</file>

<file path=ppt/notesSlides/_rels/notesSlide1014.xml.rels>&#65279;<?xml version="1.0" encoding="utf-8"?><Relationships xmlns="http://schemas.openxmlformats.org/package/2006/relationships"><Relationship Type="http://schemas.openxmlformats.org/officeDocument/2006/relationships/slide" Target="/ppt/slides/slide1014.xml" Id="rId2" /><Relationship Type="http://schemas.openxmlformats.org/officeDocument/2006/relationships/notesMaster" Target="/ppt/notesMasters/notesMaster11.xml" Id="rId1" /></Relationships>
</file>

<file path=ppt/notesSlides/_rels/notesSlide110.xml.rels>&#65279;<?xml version="1.0" encoding="utf-8"?><Relationships xmlns="http://schemas.openxmlformats.org/package/2006/relationships"><Relationship Type="http://schemas.openxmlformats.org/officeDocument/2006/relationships/slide" Target="/ppt/slides/slide110.xml" Id="rId2" /><Relationship Type="http://schemas.openxmlformats.org/officeDocument/2006/relationships/notesMaster" Target="/ppt/notesMasters/notesMaster11.xml" Id="rId1" /></Relationships>
</file>

<file path=ppt/notesSlides/_rels/notesSlide1111.xml.rels>&#65279;<?xml version="1.0" encoding="utf-8"?><Relationships xmlns="http://schemas.openxmlformats.org/package/2006/relationships"><Relationship Type="http://schemas.openxmlformats.org/officeDocument/2006/relationships/slide" Target="/ppt/slides/slide1111.xml" Id="rId2" /><Relationship Type="http://schemas.openxmlformats.org/officeDocument/2006/relationships/notesMaster" Target="/ppt/notesMasters/notesMaster11.xml" Id="rId1" /></Relationships>
</file>

<file path=ppt/notesSlides/_rels/notesSlide127.xml.rels>&#65279;<?xml version="1.0" encoding="utf-8"?><Relationships xmlns="http://schemas.openxmlformats.org/package/2006/relationships"><Relationship Type="http://schemas.openxmlformats.org/officeDocument/2006/relationships/slide" Target="/ppt/slides/slide127.xml" Id="rId2" /><Relationship Type="http://schemas.openxmlformats.org/officeDocument/2006/relationships/notesMaster" Target="/ppt/notesMasters/notesMaster11.xml" Id="rId1" /></Relationships>
</file>

<file path=ppt/notesSlides/_rels/notesSlide136.xml.rels>&#65279;<?xml version="1.0" encoding="utf-8"?><Relationships xmlns="http://schemas.openxmlformats.org/package/2006/relationships"><Relationship Type="http://schemas.openxmlformats.org/officeDocument/2006/relationships/slide" Target="/ppt/slides/slide136.xml" Id="rId2" /><Relationship Type="http://schemas.openxmlformats.org/officeDocument/2006/relationships/notesMaster" Target="/ppt/notesMasters/notesMaster11.xml" Id="rId1" /></Relationships>
</file>

<file path=ppt/notesSlides/_rels/notesSlide143.xml.rels>&#65279;<?xml version="1.0" encoding="utf-8"?><Relationships xmlns="http://schemas.openxmlformats.org/package/2006/relationships"><Relationship Type="http://schemas.openxmlformats.org/officeDocument/2006/relationships/slide" Target="/ppt/slides/slide143.xml" Id="rId2" /><Relationship Type="http://schemas.openxmlformats.org/officeDocument/2006/relationships/notesMaster" Target="/ppt/notesMasters/notesMaster11.xml" Id="rId1" /></Relationships>
</file>

<file path=ppt/notesSlides/_rels/notesSlide28.xml.rels>&#65279;<?xml version="1.0" encoding="utf-8"?><Relationships xmlns="http://schemas.openxmlformats.org/package/2006/relationships"><Relationship Type="http://schemas.openxmlformats.org/officeDocument/2006/relationships/slide" Target="/ppt/slides/slide28.xml" Id="rId2" /><Relationship Type="http://schemas.openxmlformats.org/officeDocument/2006/relationships/notesMaster" Target="/ppt/notesMasters/notesMaster11.xml" Id="rId1" /></Relationships>
</file>

<file path=ppt/notesSlides/_rels/notesSlide34.xml.rels>&#65279;<?xml version="1.0" encoding="utf-8"?><Relationships xmlns="http://schemas.openxmlformats.org/package/2006/relationships"><Relationship Type="http://schemas.openxmlformats.org/officeDocument/2006/relationships/slide" Target="/ppt/slides/slide34.xml" Id="rId2" /><Relationship Type="http://schemas.openxmlformats.org/officeDocument/2006/relationships/notesMaster" Target="/ppt/notesMasters/notesMaster11.xml" Id="rId1" /></Relationships>
</file>

<file path=ppt/notesSlides/_rels/notesSlide41.xml.rels>&#65279;<?xml version="1.0" encoding="utf-8"?><Relationships xmlns="http://schemas.openxmlformats.org/package/2006/relationships"><Relationship Type="http://schemas.openxmlformats.org/officeDocument/2006/relationships/slide" Target="/ppt/slides/slide41.xml" Id="rId2" /><Relationship Type="http://schemas.openxmlformats.org/officeDocument/2006/relationships/notesMaster" Target="/ppt/notesMasters/notesMaster11.xml" Id="rId1" /></Relationships>
</file>

<file path=ppt/notesSlides/_rels/notesSlide513.xml.rels>&#65279;<?xml version="1.0" encoding="utf-8"?><Relationships xmlns="http://schemas.openxmlformats.org/package/2006/relationships"><Relationship Type="http://schemas.openxmlformats.org/officeDocument/2006/relationships/slide" Target="/ppt/slides/slide513.xml" Id="rId2" /><Relationship Type="http://schemas.openxmlformats.org/officeDocument/2006/relationships/notesMaster" Target="/ppt/notesMasters/notesMaster11.xml" Id="rId1" /></Relationships>
</file>

<file path=ppt/notesSlides/_rels/notesSlide612.xml.rels>&#65279;<?xml version="1.0" encoding="utf-8"?><Relationships xmlns="http://schemas.openxmlformats.org/package/2006/relationships"><Relationship Type="http://schemas.openxmlformats.org/officeDocument/2006/relationships/slide" Target="/ppt/slides/slide612.xml" Id="rId2" /><Relationship Type="http://schemas.openxmlformats.org/officeDocument/2006/relationships/notesMaster" Target="/ppt/notesMasters/notesMaster11.xml" Id="rId1" /></Relationships>
</file>

<file path=ppt/notesSlides/_rels/notesSlide79.xml.rels>&#65279;<?xml version="1.0" encoding="utf-8"?><Relationships xmlns="http://schemas.openxmlformats.org/package/2006/relationships"><Relationship Type="http://schemas.openxmlformats.org/officeDocument/2006/relationships/slide" Target="/ppt/slides/slide79.xml" Id="rId2" /><Relationship Type="http://schemas.openxmlformats.org/officeDocument/2006/relationships/notesMaster" Target="/ppt/notesMasters/notesMaster11.xml" Id="rId1" /></Relationships>
</file>

<file path=ppt/notesSlides/_rels/notesSlide85.xml.rels>&#65279;<?xml version="1.0" encoding="utf-8"?><Relationships xmlns="http://schemas.openxmlformats.org/package/2006/relationships"><Relationship Type="http://schemas.openxmlformats.org/officeDocument/2006/relationships/slide" Target="/ppt/slides/slide85.xml" Id="rId2" /><Relationship Type="http://schemas.openxmlformats.org/officeDocument/2006/relationships/notesMaster" Target="/ppt/notesMasters/notesMaster11.xml" Id="rId1" /></Relationships>
</file>

<file path=ppt/notesSlides/_rels/notesSlide92.xml.rels>&#65279;<?xml version="1.0" encoding="utf-8"?><Relationships xmlns="http://schemas.openxmlformats.org/package/2006/relationships"><Relationship Type="http://schemas.openxmlformats.org/officeDocument/2006/relationships/slide" Target="/ppt/slides/slide92.xml" Id="rId2" /><Relationship Type="http://schemas.openxmlformats.org/officeDocument/2006/relationships/notesMaster" Target="/ppt/notesMasters/notesMaster11.xml" Id="rId1" /></Relationships>
</file>

<file path=ppt/notesSlides/notesSlide10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339D21CC-DD94-204E-93C8-E1AAF3084C8D}" type="slidenum">
              <a:rPr lang="zh-CN" smtClean="0"/>
              <a:t>10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468321900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339D21CC-DD94-204E-93C8-E1AAF3084C8D}" type="slidenum">
              <a:rPr lang="zh-CN" smtClean="0"/>
              <a:t>1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833048600"/>
      </p:ext>
    </p:extLst>
  </p:cSld>
  <p:clrMapOvr>
    <a:masterClrMapping/>
  </p:clrMapOvr>
</p:notes>
</file>

<file path=ppt/notesSlides/notesSlide1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339D21CC-DD94-204E-93C8-E1AAF3084C8D}" type="slidenum">
              <a:rPr lang="zh-CN" smtClean="0"/>
              <a:t>11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623746913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339D21CC-DD94-204E-93C8-E1AAF3084C8D}" type="slidenum">
              <a:rPr lang="zh-CN" smtClean="0"/>
              <a:t>12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4111315021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339D21CC-DD94-204E-93C8-E1AAF3084C8D}" type="slidenum">
              <a:rPr lang="zh-CN" smtClean="0"/>
              <a:t>13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568690504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339D21CC-DD94-204E-93C8-E1AAF3084C8D}" type="slidenum">
              <a:rPr lang="zh-CN" smtClean="0"/>
              <a:t>14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1986873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339D21CC-DD94-204E-93C8-E1AAF3084C8D}" type="slidenum">
              <a:rPr lang="zh-CN" smtClean="0"/>
              <a:t>2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6422443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339D21CC-DD94-204E-93C8-E1AAF3084C8D}" type="slidenum">
              <a:rPr lang="zh-CN" smtClean="0"/>
              <a:t>3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376840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339D21CC-DD94-204E-93C8-E1AAF3084C8D}" type="slidenum">
              <a:rPr lang="zh-CN" smtClean="0"/>
              <a:t>4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106708217"/>
      </p:ext>
    </p:extLst>
  </p:cSld>
  <p:clrMapOvr>
    <a:masterClrMapping/>
  </p:clrMapOvr>
</p:notes>
</file>

<file path=ppt/notesSlides/notesSlide5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339D21CC-DD94-204E-93C8-E1AAF3084C8D}" type="slidenum">
              <a:rPr lang="zh-CN" smtClean="0"/>
              <a:t>5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867413440"/>
      </p:ext>
    </p:extLst>
  </p:cSld>
  <p:clrMapOvr>
    <a:masterClrMapping/>
  </p:clrMapOvr>
</p:notes>
</file>

<file path=ppt/notesSlides/notesSlide6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339D21CC-DD94-204E-93C8-E1AAF3084C8D}" type="slidenum">
              <a:rPr lang="zh-CN" smtClean="0"/>
              <a:t>6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36855911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339D21CC-DD94-204E-93C8-E1AAF3084C8D}" type="slidenum">
              <a:rPr lang="zh-CN" smtClean="0"/>
              <a:t>7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38261701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339D21CC-DD94-204E-93C8-E1AAF3084C8D}" type="slidenum">
              <a:rPr lang="zh-CN" smtClean="0"/>
              <a:t>8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3134921181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339D21CC-DD94-204E-93C8-E1AAF3084C8D}" type="slidenum">
              <a:rPr lang="zh-CN" smtClean="0"/>
              <a:t>9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039123450"/>
      </p:ext>
    </p:extLst>
  </p:cSld>
  <p:clrMapOvr>
    <a:masterClrMapping/>
  </p:clrMapOvr>
</p:notes>
</file>

<file path=ppt/slideLayouts/_rels/slideLayout101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11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12.xml.rels>&#65279;<?xml version="1.0" encoding="utf-8"?><Relationships xmlns="http://schemas.openxmlformats.org/package/2006/relationships"><Relationship Type="http://schemas.openxmlformats.org/officeDocument/2006/relationships/image" Target="/ppt/media/image914.png" Id="rId8" /><Relationship Type="http://schemas.openxmlformats.org/officeDocument/2006/relationships/image" Target="/ppt/media/image415.svg" Id="rId3" /><Relationship Type="http://schemas.openxmlformats.org/officeDocument/2006/relationships/image" Target="/ppt/media/image816.svg" Id="rId7" /><Relationship Type="http://schemas.openxmlformats.org/officeDocument/2006/relationships/image" Target="/ppt/media/image315.png" Id="rId2" /><Relationship Type="http://schemas.openxmlformats.org/officeDocument/2006/relationships/slideMaster" Target="/ppt/slideMasters/slideMaster11.xml" Id="rId1" /><Relationship Type="http://schemas.openxmlformats.org/officeDocument/2006/relationships/image" Target="/ppt/media/image716.png" Id="rId6" /><Relationship Type="http://schemas.openxmlformats.org/officeDocument/2006/relationships/image" Target="/ppt/media/image26.svg" Id="rId11" /><Relationship Type="http://schemas.openxmlformats.org/officeDocument/2006/relationships/image" Target="/ppt/media/image617.svg" Id="rId5" /><Relationship Type="http://schemas.openxmlformats.org/officeDocument/2006/relationships/image" Target="/ppt/media/image16.png" Id="rId10" /><Relationship Type="http://schemas.openxmlformats.org/officeDocument/2006/relationships/image" Target="/ppt/media/image58.png" Id="rId4" /><Relationship Type="http://schemas.openxmlformats.org/officeDocument/2006/relationships/image" Target="/ppt/media/image1018.svg" Id="rId9" /></Relationships>
</file>

<file path=ppt/slideLayouts/_rels/slideLayout12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33.xml.rels>&#65279;<?xml version="1.0" encoding="utf-8"?><Relationships xmlns="http://schemas.openxmlformats.org/package/2006/relationships"><Relationship Type="http://schemas.openxmlformats.org/officeDocument/2006/relationships/image" Target="/ppt/media/image338.svg" Id="rId3" /><Relationship Type="http://schemas.openxmlformats.org/officeDocument/2006/relationships/image" Target="/ppt/media/image327.png" Id="rId2" /><Relationship Type="http://schemas.openxmlformats.org/officeDocument/2006/relationships/slideMaster" Target="/ppt/slideMasters/slideMaster11.xml" Id="rId1" /><Relationship Type="http://schemas.openxmlformats.org/officeDocument/2006/relationships/image" Target="/ppt/media/image349.svg" Id="rId5" /><Relationship Type="http://schemas.openxmlformats.org/officeDocument/2006/relationships/image" Target="/ppt/media/image58.png" Id="rId4" /></Relationships>
</file>

<file path=ppt/slideLayouts/_rels/slideLayout1420.xml.rels>&#65279;<?xml version="1.0" encoding="utf-8"?><Relationships xmlns="http://schemas.openxmlformats.org/package/2006/relationships"><Relationship Type="http://schemas.openxmlformats.org/officeDocument/2006/relationships/image" Target="/ppt/media/image182.svg" Id="rId3" /><Relationship Type="http://schemas.openxmlformats.org/officeDocument/2006/relationships/image" Target="/ppt/media/image1712.png" Id="rId2" /><Relationship Type="http://schemas.openxmlformats.org/officeDocument/2006/relationships/slideMaster" Target="/ppt/slideMasters/slideMaster11.xml" Id="rId1" /></Relationships>
</file>

<file path=ppt/slideLayouts/_rels/slideLayout1516.xml.rels>&#65279;<?xml version="1.0" encoding="utf-8"?><Relationships xmlns="http://schemas.openxmlformats.org/package/2006/relationships"><Relationship Type="http://schemas.openxmlformats.org/officeDocument/2006/relationships/image" Target="/ppt/media/image3620.svg" Id="rId3" /><Relationship Type="http://schemas.openxmlformats.org/officeDocument/2006/relationships/image" Target="/ppt/media/image3518.png" Id="rId2" /><Relationship Type="http://schemas.openxmlformats.org/officeDocument/2006/relationships/slideMaster" Target="/ppt/slideMasters/slideMaster11.xml" Id="rId1" /></Relationships>
</file>

<file path=ppt/slideLayouts/_rels/slideLayout1610.xml.rels>&#65279;<?xml version="1.0" encoding="utf-8"?><Relationships xmlns="http://schemas.openxmlformats.org/package/2006/relationships"><Relationship Type="http://schemas.openxmlformats.org/officeDocument/2006/relationships/image" Target="/ppt/media/image13.png" Id="rId8" /><Relationship Type="http://schemas.openxmlformats.org/officeDocument/2006/relationships/image" Target="/ppt/media/image3813.svg" Id="rId3" /><Relationship Type="http://schemas.openxmlformats.org/officeDocument/2006/relationships/image" Target="/ppt/media/image182.svg" Id="rId7" /><Relationship Type="http://schemas.openxmlformats.org/officeDocument/2006/relationships/image" Target="/ppt/media/image3711.png" Id="rId2" /><Relationship Type="http://schemas.openxmlformats.org/officeDocument/2006/relationships/slideMaster" Target="/ppt/slideMasters/slideMaster11.xml" Id="rId1" /><Relationship Type="http://schemas.openxmlformats.org/officeDocument/2006/relationships/image" Target="/ppt/media/image1712.png" Id="rId6" /><Relationship Type="http://schemas.openxmlformats.org/officeDocument/2006/relationships/image" Target="/ppt/media/image4014.svg" Id="rId5" /><Relationship Type="http://schemas.openxmlformats.org/officeDocument/2006/relationships/image" Target="/ppt/media/image3913.png" Id="rId4" /><Relationship Type="http://schemas.openxmlformats.org/officeDocument/2006/relationships/image" Target="/ppt/media/image2311.svg" Id="rId9" /></Relationships>
</file>

<file path=ppt/slideLayouts/_rels/slideLayout17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8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91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20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29.xml.rels>&#65279;<?xml version="1.0" encoding="utf-8"?><Relationships xmlns="http://schemas.openxmlformats.org/package/2006/relationships"><Relationship Type="http://schemas.openxmlformats.org/officeDocument/2006/relationships/image" Target="/ppt/media/image1212.svg" Id="rId3" /><Relationship Type="http://schemas.openxmlformats.org/officeDocument/2006/relationships/image" Target="/ppt/media/image1110.png" Id="rId2" /><Relationship Type="http://schemas.openxmlformats.org/officeDocument/2006/relationships/slideMaster" Target="/ppt/slideMasters/slideMaster11.xml" Id="rId1" /></Relationships>
</file>

<file path=ppt/slideLayouts/_rels/slideLayout3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41.xml.rels>&#65279;<?xml version="1.0" encoding="utf-8"?><Relationships xmlns="http://schemas.openxmlformats.org/package/2006/relationships"><Relationship Type="http://schemas.openxmlformats.org/officeDocument/2006/relationships/image" Target="/ppt/media/image14.svg" Id="rId3" /><Relationship Type="http://schemas.openxmlformats.org/officeDocument/2006/relationships/image" Target="/ppt/media/image182.svg" Id="rId7" /><Relationship Type="http://schemas.openxmlformats.org/officeDocument/2006/relationships/image" Target="/ppt/media/image13.png" Id="rId2" /><Relationship Type="http://schemas.openxmlformats.org/officeDocument/2006/relationships/slideMaster" Target="/ppt/slideMasters/slideMaster11.xml" Id="rId1" /><Relationship Type="http://schemas.openxmlformats.org/officeDocument/2006/relationships/image" Target="/ppt/media/image1712.png" Id="rId6" /><Relationship Type="http://schemas.openxmlformats.org/officeDocument/2006/relationships/image" Target="/ppt/media/image1621.svg" Id="rId5" /><Relationship Type="http://schemas.openxmlformats.org/officeDocument/2006/relationships/image" Target="/ppt/media/image1519.png" Id="rId4" /></Relationships>
</file>

<file path=ppt/slideLayouts/_rels/slideLayout51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613.xml.rels>&#65279;<?xml version="1.0" encoding="utf-8"?><Relationships xmlns="http://schemas.openxmlformats.org/package/2006/relationships"><Relationship Type="http://schemas.openxmlformats.org/officeDocument/2006/relationships/image" Target="/ppt/media/image2019.svg" Id="rId3" /><Relationship Type="http://schemas.openxmlformats.org/officeDocument/2006/relationships/image" Target="/ppt/media/image1917.png" Id="rId2" /><Relationship Type="http://schemas.openxmlformats.org/officeDocument/2006/relationships/slideMaster" Target="/ppt/slideMasters/slideMaster11.xml" Id="rId1" /></Relationships>
</file>

<file path=ppt/slideLayouts/_rels/slideLayout76.xml.rels>&#65279;<?xml version="1.0" encoding="utf-8"?><Relationships xmlns="http://schemas.openxmlformats.org/package/2006/relationships"><Relationship Type="http://schemas.openxmlformats.org/officeDocument/2006/relationships/image" Target="/ppt/media/image2210.svg" Id="rId3" /><Relationship Type="http://schemas.openxmlformats.org/officeDocument/2006/relationships/image" Target="/ppt/media/image219.png" Id="rId2" /><Relationship Type="http://schemas.openxmlformats.org/officeDocument/2006/relationships/slideMaster" Target="/ppt/slideMasters/slideMaster11.xml" Id="rId1" /><Relationship Type="http://schemas.openxmlformats.org/officeDocument/2006/relationships/image" Target="/ppt/media/image2311.svg" Id="rId5" /><Relationship Type="http://schemas.openxmlformats.org/officeDocument/2006/relationships/image" Target="/ppt/media/image13.png" Id="rId4" /></Relationships>
</file>

<file path=ppt/slideLayouts/_rels/slideLayout82.xml.rels>&#65279;<?xml version="1.0" encoding="utf-8"?><Relationships xmlns="http://schemas.openxmlformats.org/package/2006/relationships"><Relationship Type="http://schemas.openxmlformats.org/officeDocument/2006/relationships/image" Target="/ppt/media/image282.png" Id="rId8" /><Relationship Type="http://schemas.openxmlformats.org/officeDocument/2006/relationships/image" Target="/ppt/media/image253.svg" Id="rId3" /><Relationship Type="http://schemas.openxmlformats.org/officeDocument/2006/relationships/image" Target="/ppt/media/image274.svg" Id="rId7" /><Relationship Type="http://schemas.openxmlformats.org/officeDocument/2006/relationships/image" Target="/ppt/media/image243.png" Id="rId2" /><Relationship Type="http://schemas.openxmlformats.org/officeDocument/2006/relationships/slideMaster" Target="/ppt/slideMasters/slideMaster11.xml" Id="rId1" /><Relationship Type="http://schemas.openxmlformats.org/officeDocument/2006/relationships/image" Target="/ppt/media/image264.png" Id="rId6" /><Relationship Type="http://schemas.openxmlformats.org/officeDocument/2006/relationships/image" Target="/ppt/media/image315.svg" Id="rId11" /><Relationship Type="http://schemas.openxmlformats.org/officeDocument/2006/relationships/image" Target="/ppt/media/image26.svg" Id="rId5" /><Relationship Type="http://schemas.openxmlformats.org/officeDocument/2006/relationships/image" Target="/ppt/media/image305.png" Id="rId10" /><Relationship Type="http://schemas.openxmlformats.org/officeDocument/2006/relationships/image" Target="/ppt/media/image16.png" Id="rId4" /><Relationship Type="http://schemas.openxmlformats.org/officeDocument/2006/relationships/image" Target="/ppt/media/image297.svg" Id="rId9" /></Relationships>
</file>

<file path=ppt/slideLayouts/_rels/slideLayout919.xml.rels>&#65279;<?xml version="1.0" encoding="utf-8"?><Relationships xmlns="http://schemas.openxmlformats.org/package/2006/relationships"><Relationship Type="http://schemas.openxmlformats.org/officeDocument/2006/relationships/image" Target="/ppt/media/image26.svg" Id="rId3" /><Relationship Type="http://schemas.openxmlformats.org/officeDocument/2006/relationships/image" Target="/ppt/media/image16.png" Id="rId2" /><Relationship Type="http://schemas.openxmlformats.org/officeDocument/2006/relationships/slideMaster" Target="/ppt/slideMasters/slideMaster11.xml" Id="rId1" /></Relationships>
</file>

<file path=ppt/slideLayouts/slideLayout10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 -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5732" y="1825625"/>
            <a:ext cx="8860536" cy="4351338"/>
          </a:xfrm>
        </p:spPr>
        <p:txBody>
          <a:bodyPr rtlCol="0"/>
          <a:lstStyle>
            <a:defPPr>
              <a:defRPr lang="zh-CN"/>
            </a:defPPr>
          </a:lstStyle>
          <a:p>
            <a:pPr lvl="0" rtl="0"/>
            <a:r>
              <a:rPr lang="zh-CN" b="1"/>
              <a:t>单击此处编辑母版文本样式</a:t>
            </a:r>
          </a:p>
          <a:p>
            <a:pPr lvl="1" rtl="0"/>
            <a:r>
              <a:rPr lang="zh-CN" b="1"/>
              <a:t>第二级</a:t>
            </a:r>
          </a:p>
          <a:p>
            <a:pPr lvl="2" rtl="0"/>
            <a:r>
              <a:rPr lang="zh-CN" b="1"/>
              <a:t>第三级</a:t>
            </a:r>
          </a:p>
          <a:p>
            <a:pPr lvl="3" rtl="0"/>
            <a:r>
              <a:rPr lang="zh-CN" b="1"/>
              <a:t>第四级</a:t>
            </a:r>
          </a:p>
          <a:p>
            <a:pPr lvl="4" rtl="0"/>
            <a:r>
              <a:rPr lang="zh-CN" b="1"/>
              <a:t>第五级</a:t>
            </a:r>
          </a:p>
        </p:txBody>
      </p:sp>
      <p:sp>
        <p:nvSpPr>
          <p:cNvPr id="7" name="文本占位符 9">
            <a:extLst>
              <a:ext uri="{FF2B5EF4-FFF2-40B4-BE49-F238E27FC236}">
                <a16:creationId xmlns:a16="http://schemas.microsoft.com/office/drawing/2014/main" id="{06D563D3-0A67-7027-7E6A-4A1CC1EFC6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3200" b="0">
                <a:noFill/>
              </a:defRPr>
            </a:lvl1pPr>
          </a:lstStyle>
          <a:p>
            <a:pPr lvl="0" rtl="0"/>
            <a:r>
              <a:rPr lang="zh-CN" b="1"/>
              <a:t>X</a:t>
            </a:r>
          </a:p>
        </p:txBody>
      </p:sp>
      <p:sp>
        <p:nvSpPr>
          <p:cNvPr id="9" name="页脚占位符 8">
            <a:extLst>
              <a:ext uri="{FF2B5EF4-FFF2-40B4-BE49-F238E27FC236}">
                <a16:creationId xmlns:a16="http://schemas.microsoft.com/office/drawing/2014/main" id="{0253299D-623D-C544-F0BB-1CFBDADB60B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b="1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D4DFB546-9FE5-4620-5D33-4097901B71B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CC43B8D3-9A08-F84C-9DD4-44948BA52D4B}" type="slidenum">
              <a:rPr lang="zh-CN" b="1" smtClean="0"/>
              <a:pPr/>
              <a:t>‹#›</a:t>
            </a:fld>
            <a:endParaRPr lang="zh-CN" b="1" dirty="0"/>
          </a:p>
        </p:txBody>
      </p:sp>
    </p:spTree>
    <p:extLst>
      <p:ext uri="{BB962C8B-B14F-4D97-AF65-F5344CB8AC3E}">
        <p14:creationId xmlns:p14="http://schemas.microsoft.com/office/powerpoint/2010/main" val="1728279116"/>
      </p:ext>
    </p:extLst>
  </p:cSld>
  <p:clrMapOvr>
    <a:masterClrMapping/>
  </p:clrMapOvr>
</p:sldLayout>
</file>

<file path=ppt/slideLayouts/slideLayout1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9">
            <a:extLst>
              <a:ext uri="{FF2B5EF4-FFF2-40B4-BE49-F238E27FC236}">
                <a16:creationId xmlns:a16="http://schemas.microsoft.com/office/drawing/2014/main" id="{CEF658BC-1431-0DE4-1239-3174304231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3200" b="0">
                <a:noFill/>
              </a:defRPr>
            </a:lvl1pPr>
          </a:lstStyle>
          <a:p>
            <a:pPr lvl="0" rtl="0"/>
            <a:r>
              <a:rPr lang="zh-CN" b="1"/>
              <a:t>X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84763BC-4E08-292A-DD60-96BE96D0C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960985-1AA1-7560-41A6-84310DD64A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defPPr>
              <a:defRPr lang="zh-CN"/>
            </a:defPPr>
          </a:lstStyle>
          <a:p>
            <a:pPr lvl="0" rtl="0"/>
            <a:r>
              <a:rPr lang="zh-CN" b="1"/>
              <a:t>单击此处编辑母版文本样式</a:t>
            </a:r>
          </a:p>
          <a:p>
            <a:pPr lvl="1" rtl="0"/>
            <a:r>
              <a:rPr lang="zh-CN" b="1"/>
              <a:t>第二级</a:t>
            </a:r>
          </a:p>
          <a:p>
            <a:pPr lvl="2" rtl="0"/>
            <a:r>
              <a:rPr lang="zh-CN" b="1"/>
              <a:t>第三级</a:t>
            </a:r>
          </a:p>
          <a:p>
            <a:pPr lvl="3" rtl="0"/>
            <a:r>
              <a:rPr lang="zh-CN" b="1"/>
              <a:t>第四级</a:t>
            </a:r>
          </a:p>
          <a:p>
            <a:pPr lvl="4" rtl="0"/>
            <a:r>
              <a:rPr lang="zh-CN" b="1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70E0AF6-58A8-48DB-1F46-476F080F6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defPPr>
              <a:defRPr lang="zh-CN"/>
            </a:defPPr>
          </a:lstStyle>
          <a:p>
            <a:pPr lvl="0" rtl="0"/>
            <a:r>
              <a:rPr lang="zh-CN" b="1"/>
              <a:t>单击此处编辑母版文本样式</a:t>
            </a:r>
          </a:p>
          <a:p>
            <a:pPr lvl="1" rtl="0"/>
            <a:r>
              <a:rPr lang="zh-CN" b="1"/>
              <a:t>第二级</a:t>
            </a:r>
          </a:p>
          <a:p>
            <a:pPr lvl="2" rtl="0"/>
            <a:r>
              <a:rPr lang="zh-CN" b="1"/>
              <a:t>第三级</a:t>
            </a:r>
          </a:p>
          <a:p>
            <a:pPr lvl="3" rtl="0"/>
            <a:r>
              <a:rPr lang="zh-CN" b="1"/>
              <a:t>第四级</a:t>
            </a:r>
          </a:p>
          <a:p>
            <a:pPr lvl="4" rtl="0"/>
            <a:r>
              <a:rPr lang="zh-CN" b="1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BEC9D58-970F-C9CA-292B-CD8C17FCE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b="1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52D850-95FE-4444-3630-18B4E2855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CC43B8D3-9A08-F84C-9DD4-44948BA52D4B}" type="slidenum">
              <a:rPr lang="zh-CN" b="1" smtClean="0"/>
              <a:t>‹#›</a:t>
            </a:fld>
            <a:endParaRPr lang="zh-CN" b="1" dirty="0"/>
          </a:p>
        </p:txBody>
      </p:sp>
    </p:spTree>
    <p:extLst>
      <p:ext uri="{BB962C8B-B14F-4D97-AF65-F5344CB8AC3E}">
        <p14:creationId xmlns:p14="http://schemas.microsoft.com/office/powerpoint/2010/main" val="248119335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7">
            <a:extLst>
              <a:ext uri="{FF2B5EF4-FFF2-40B4-BE49-F238E27FC236}">
                <a16:creationId xmlns:a16="http://schemas.microsoft.com/office/drawing/2014/main" id="{1B4A24E8-C109-4F3A-CEE5-84689AA13B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0949" b="27959"/>
          <a:stretch>
            <a:fillRect/>
          </a:stretch>
        </p:blipFill>
        <p:spPr>
          <a:xfrm>
            <a:off x="9830598" y="1496755"/>
            <a:ext cx="2361462" cy="5361246"/>
          </a:xfrm>
          <a:custGeom>
            <a:avLst/>
            <a:gdLst>
              <a:gd name="connsiteX0" fmla="*/ 0 w 2361462"/>
              <a:gd name="connsiteY0" fmla="*/ 0 h 5361246"/>
              <a:gd name="connsiteX1" fmla="*/ 2361462 w 2361462"/>
              <a:gd name="connsiteY1" fmla="*/ 0 h 5361246"/>
              <a:gd name="connsiteX2" fmla="*/ 2361462 w 2361462"/>
              <a:gd name="connsiteY2" fmla="*/ 5361246 h 5361246"/>
              <a:gd name="connsiteX3" fmla="*/ 0 w 2361462"/>
              <a:gd name="connsiteY3" fmla="*/ 5361246 h 536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1462" h="5361246">
                <a:moveTo>
                  <a:pt x="0" y="0"/>
                </a:moveTo>
                <a:lnTo>
                  <a:pt x="2361462" y="0"/>
                </a:lnTo>
                <a:lnTo>
                  <a:pt x="2361462" y="5361246"/>
                </a:lnTo>
                <a:lnTo>
                  <a:pt x="0" y="5361246"/>
                </a:lnTo>
                <a:close/>
              </a:path>
            </a:pathLst>
          </a:cu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69497D1C-2169-2658-B8BB-0495216A4B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0421" b="19612"/>
          <a:stretch>
            <a:fillRect/>
          </a:stretch>
        </p:blipFill>
        <p:spPr>
          <a:xfrm>
            <a:off x="10352634" y="2036470"/>
            <a:ext cx="1839366" cy="4821530"/>
          </a:xfrm>
          <a:custGeom>
            <a:avLst/>
            <a:gdLst>
              <a:gd name="connsiteX0" fmla="*/ 0 w 1777810"/>
              <a:gd name="connsiteY0" fmla="*/ 0 h 4821530"/>
              <a:gd name="connsiteX1" fmla="*/ 1777810 w 1777810"/>
              <a:gd name="connsiteY1" fmla="*/ 0 h 4821530"/>
              <a:gd name="connsiteX2" fmla="*/ 1777810 w 1777810"/>
              <a:gd name="connsiteY2" fmla="*/ 4821530 h 4821530"/>
              <a:gd name="connsiteX3" fmla="*/ 0 w 1777810"/>
              <a:gd name="connsiteY3" fmla="*/ 4821530 h 482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7810" h="4821530">
                <a:moveTo>
                  <a:pt x="0" y="0"/>
                </a:moveTo>
                <a:lnTo>
                  <a:pt x="1777810" y="0"/>
                </a:lnTo>
                <a:lnTo>
                  <a:pt x="1777810" y="4821530"/>
                </a:lnTo>
                <a:lnTo>
                  <a:pt x="0" y="4821530"/>
                </a:lnTo>
                <a:close/>
              </a:path>
            </a:pathLst>
          </a:custGeom>
        </p:spPr>
      </p:pic>
      <p:pic>
        <p:nvPicPr>
          <p:cNvPr id="12" name="图形 11">
            <a:extLst>
              <a:ext uri="{FF2B5EF4-FFF2-40B4-BE49-F238E27FC236}">
                <a16:creationId xmlns:a16="http://schemas.microsoft.com/office/drawing/2014/main" id="{CA85067D-406E-8FBD-CAD7-FC3FEDE410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427" r="11071"/>
          <a:stretch>
            <a:fillRect/>
          </a:stretch>
        </p:blipFill>
        <p:spPr>
          <a:xfrm>
            <a:off x="1" y="4917240"/>
            <a:ext cx="12192060" cy="522037"/>
          </a:xfrm>
          <a:custGeom>
            <a:avLst/>
            <a:gdLst>
              <a:gd name="connsiteX0" fmla="*/ 0 w 12192060"/>
              <a:gd name="connsiteY0" fmla="*/ 0 h 522037"/>
              <a:gd name="connsiteX1" fmla="*/ 12192060 w 12192060"/>
              <a:gd name="connsiteY1" fmla="*/ 0 h 522037"/>
              <a:gd name="connsiteX2" fmla="*/ 12192060 w 12192060"/>
              <a:gd name="connsiteY2" fmla="*/ 522037 h 522037"/>
              <a:gd name="connsiteX3" fmla="*/ 0 w 12192060"/>
              <a:gd name="connsiteY3" fmla="*/ 522037 h 5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60" h="522037">
                <a:moveTo>
                  <a:pt x="0" y="0"/>
                </a:moveTo>
                <a:lnTo>
                  <a:pt x="12192060" y="0"/>
                </a:lnTo>
                <a:lnTo>
                  <a:pt x="12192060" y="522037"/>
                </a:lnTo>
                <a:lnTo>
                  <a:pt x="0" y="522037"/>
                </a:lnTo>
                <a:close/>
              </a:path>
            </a:pathLst>
          </a:custGeom>
        </p:spPr>
      </p:pic>
      <p:pic>
        <p:nvPicPr>
          <p:cNvPr id="14" name="图形 13">
            <a:extLst>
              <a:ext uri="{FF2B5EF4-FFF2-40B4-BE49-F238E27FC236}">
                <a16:creationId xmlns:a16="http://schemas.microsoft.com/office/drawing/2014/main" id="{CCC84229-A616-7DBF-80DE-339B893E9C3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6010" t="41466"/>
          <a:stretch>
            <a:fillRect/>
          </a:stretch>
        </p:blipFill>
        <p:spPr>
          <a:xfrm>
            <a:off x="2" y="2"/>
            <a:ext cx="3767431" cy="1009819"/>
          </a:xfrm>
          <a:custGeom>
            <a:avLst/>
            <a:gdLst>
              <a:gd name="connsiteX0" fmla="*/ 0 w 3767431"/>
              <a:gd name="connsiteY0" fmla="*/ 0 h 1009819"/>
              <a:gd name="connsiteX1" fmla="*/ 3767431 w 3767431"/>
              <a:gd name="connsiteY1" fmla="*/ 0 h 1009819"/>
              <a:gd name="connsiteX2" fmla="*/ 3767431 w 3767431"/>
              <a:gd name="connsiteY2" fmla="*/ 1009819 h 1009819"/>
              <a:gd name="connsiteX3" fmla="*/ 0 w 3767431"/>
              <a:gd name="connsiteY3" fmla="*/ 1009819 h 100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7431" h="1009819">
                <a:moveTo>
                  <a:pt x="0" y="0"/>
                </a:moveTo>
                <a:lnTo>
                  <a:pt x="3767431" y="0"/>
                </a:lnTo>
                <a:lnTo>
                  <a:pt x="3767431" y="1009819"/>
                </a:lnTo>
                <a:lnTo>
                  <a:pt x="0" y="1009819"/>
                </a:lnTo>
                <a:close/>
              </a:path>
            </a:pathLst>
          </a:custGeom>
        </p:spPr>
      </p:pic>
      <p:pic>
        <p:nvPicPr>
          <p:cNvPr id="16" name="图形 15">
            <a:extLst>
              <a:ext uri="{FF2B5EF4-FFF2-40B4-BE49-F238E27FC236}">
                <a16:creationId xmlns:a16="http://schemas.microsoft.com/office/drawing/2014/main" id="{AFF238C4-81CD-3A8B-6CD4-36EC3C74A82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427" r="11071"/>
          <a:stretch>
            <a:fillRect/>
          </a:stretch>
        </p:blipFill>
        <p:spPr>
          <a:xfrm>
            <a:off x="1" y="5590419"/>
            <a:ext cx="12192060" cy="522037"/>
          </a:xfrm>
          <a:custGeom>
            <a:avLst/>
            <a:gdLst>
              <a:gd name="connsiteX0" fmla="*/ 0 w 12192060"/>
              <a:gd name="connsiteY0" fmla="*/ 0 h 522037"/>
              <a:gd name="connsiteX1" fmla="*/ 12192060 w 12192060"/>
              <a:gd name="connsiteY1" fmla="*/ 0 h 522037"/>
              <a:gd name="connsiteX2" fmla="*/ 12192060 w 12192060"/>
              <a:gd name="connsiteY2" fmla="*/ 522037 h 522037"/>
              <a:gd name="connsiteX3" fmla="*/ 0 w 12192060"/>
              <a:gd name="connsiteY3" fmla="*/ 522037 h 5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60" h="522037">
                <a:moveTo>
                  <a:pt x="0" y="0"/>
                </a:moveTo>
                <a:lnTo>
                  <a:pt x="12192060" y="0"/>
                </a:lnTo>
                <a:lnTo>
                  <a:pt x="12192060" y="522037"/>
                </a:lnTo>
                <a:lnTo>
                  <a:pt x="0" y="522037"/>
                </a:lnTo>
                <a:close/>
              </a:path>
            </a:pathLst>
          </a:custGeom>
        </p:spPr>
      </p:pic>
      <p:sp>
        <p:nvSpPr>
          <p:cNvPr id="18" name="椭圆形 17">
            <a:extLst>
              <a:ext uri="{FF2B5EF4-FFF2-40B4-BE49-F238E27FC236}">
                <a16:creationId xmlns:a16="http://schemas.microsoft.com/office/drawing/2014/main" id="{63E3A363-145F-206F-266C-B9E2B0FAB7DD}"/>
              </a:ext>
            </a:extLst>
          </p:cNvPr>
          <p:cNvSpPr/>
          <p:nvPr userDrawn="1"/>
        </p:nvSpPr>
        <p:spPr>
          <a:xfrm>
            <a:off x="9250598" y="471605"/>
            <a:ext cx="2157097" cy="2157097"/>
          </a:xfrm>
          <a:prstGeom prst="ellipse">
            <a:avLst/>
          </a:prstGeom>
          <a:solidFill>
            <a:schemeClr val="accent4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b="1" dirty="0">
              <a:solidFill>
                <a:schemeClr val="accent4"/>
              </a:solidFill>
            </a:endParaRPr>
          </a:p>
        </p:txBody>
      </p:sp>
      <p:sp>
        <p:nvSpPr>
          <p:cNvPr id="20" name="椭圆形 19">
            <a:extLst>
              <a:ext uri="{FF2B5EF4-FFF2-40B4-BE49-F238E27FC236}">
                <a16:creationId xmlns:a16="http://schemas.microsoft.com/office/drawing/2014/main" id="{3DE02E05-595A-16CF-6266-62538DFC16D0}"/>
              </a:ext>
            </a:extLst>
          </p:cNvPr>
          <p:cNvSpPr/>
          <p:nvPr userDrawn="1"/>
        </p:nvSpPr>
        <p:spPr>
          <a:xfrm>
            <a:off x="7940285" y="4985135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b="1" dirty="0"/>
          </a:p>
        </p:txBody>
      </p:sp>
      <p:sp>
        <p:nvSpPr>
          <p:cNvPr id="22" name="椭圆形 21">
            <a:extLst>
              <a:ext uri="{FF2B5EF4-FFF2-40B4-BE49-F238E27FC236}">
                <a16:creationId xmlns:a16="http://schemas.microsoft.com/office/drawing/2014/main" id="{3D85649E-04BD-5186-BD79-8AA93DD3249B}"/>
              </a:ext>
            </a:extLst>
          </p:cNvPr>
          <p:cNvSpPr/>
          <p:nvPr userDrawn="1"/>
        </p:nvSpPr>
        <p:spPr>
          <a:xfrm>
            <a:off x="7940285" y="5679283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b="1" dirty="0"/>
          </a:p>
        </p:txBody>
      </p:sp>
      <p:sp>
        <p:nvSpPr>
          <p:cNvPr id="24" name="椭圆形 23">
            <a:extLst>
              <a:ext uri="{FF2B5EF4-FFF2-40B4-BE49-F238E27FC236}">
                <a16:creationId xmlns:a16="http://schemas.microsoft.com/office/drawing/2014/main" id="{253DCF60-4DBD-60A8-147B-E448AF1810D5}"/>
              </a:ext>
            </a:extLst>
          </p:cNvPr>
          <p:cNvSpPr/>
          <p:nvPr userDrawn="1"/>
        </p:nvSpPr>
        <p:spPr>
          <a:xfrm>
            <a:off x="2930516" y="246834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b="1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69CAD9A-42EA-5081-7FB2-7E583DDE1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4912" y="2359152"/>
            <a:ext cx="6528816" cy="1883664"/>
          </a:xfrm>
        </p:spPr>
        <p:txBody>
          <a:bodyPr rtlCol="0" anchor="t">
            <a:noAutofit/>
          </a:bodyPr>
          <a:lstStyle>
            <a:lvl1pPr algn="l">
              <a:defRPr lang="zh-CN" sz="5900"/>
            </a:lvl1pPr>
          </a:lstStyle>
          <a:p>
            <a:pPr rtl="0"/>
            <a:r>
              <a:rPr lang="zh-CN" b="1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5B3C71F-CB44-ACA0-AF0E-CD2A4DA71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4912" y="1947672"/>
            <a:ext cx="5943600" cy="411480"/>
          </a:xfrm>
        </p:spPr>
        <p:txBody>
          <a:bodyPr rtlCol="0"/>
          <a:lstStyle>
            <a:lvl1pPr marL="0" indent="0" algn="l">
              <a:buNone/>
              <a:defRPr lang="zh-CN" sz="2400"/>
            </a:lvl1pPr>
            <a:lvl2pPr marL="457200" indent="0" algn="ctr">
              <a:buNone/>
              <a:defRPr lang="zh-CN" sz="2000"/>
            </a:lvl2pPr>
            <a:lvl3pPr marL="914400" indent="0" algn="ctr">
              <a:buNone/>
              <a:defRPr lang="zh-CN" sz="1800"/>
            </a:lvl3pPr>
            <a:lvl4pPr marL="1371600" indent="0" algn="ctr">
              <a:buNone/>
              <a:defRPr lang="zh-CN" sz="1600"/>
            </a:lvl4pPr>
            <a:lvl5pPr marL="1828800" indent="0" algn="ctr">
              <a:buNone/>
              <a:defRPr lang="zh-CN" sz="1600"/>
            </a:lvl5pPr>
            <a:lvl6pPr marL="2286000" indent="0" algn="ctr">
              <a:buNone/>
              <a:defRPr lang="zh-CN" sz="1600"/>
            </a:lvl6pPr>
            <a:lvl7pPr marL="2743200" indent="0" algn="ctr">
              <a:buNone/>
              <a:defRPr lang="zh-CN" sz="1600"/>
            </a:lvl7pPr>
            <a:lvl8pPr marL="3200400" indent="0" algn="ctr">
              <a:buNone/>
              <a:defRPr lang="zh-CN" sz="1600"/>
            </a:lvl8pPr>
            <a:lvl9pPr marL="3657600" indent="0" algn="ctr">
              <a:buNone/>
              <a:defRPr lang="zh-CN" sz="1600"/>
            </a:lvl9pPr>
          </a:lstStyle>
          <a:p>
            <a:pPr rtl="0"/>
            <a:r>
              <a:rPr lang="zh-CN" b="1"/>
              <a:t>单击以编辑母版副标题样式</a:t>
            </a:r>
          </a:p>
        </p:txBody>
      </p:sp>
      <p:pic>
        <p:nvPicPr>
          <p:cNvPr id="26" name="图形 25">
            <a:extLst>
              <a:ext uri="{FF2B5EF4-FFF2-40B4-BE49-F238E27FC236}">
                <a16:creationId xmlns:a16="http://schemas.microsoft.com/office/drawing/2014/main" id="{0FD1BB09-A7ED-BA2F-D5C0-000FA9FC246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3498771">
            <a:off x="1238845" y="2129773"/>
            <a:ext cx="1501346" cy="150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5505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日程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占位符 31">
            <a:extLst>
              <a:ext uri="{FF2B5EF4-FFF2-40B4-BE49-F238E27FC236}">
                <a16:creationId xmlns:a16="http://schemas.microsoft.com/office/drawing/2014/main" id="{068D4647-BE09-FD84-9BD2-6303C6683A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655064" y="2926080"/>
            <a:ext cx="1801368" cy="502920"/>
          </a:xfrm>
          <a:solidFill>
            <a:schemeClr val="accent1"/>
          </a:solidFill>
        </p:spPr>
        <p:txBody>
          <a:bodyPr rtlCol="0">
            <a:noAutofit/>
          </a:bodyPr>
          <a:lstStyle>
            <a:lvl1pPr marL="0" indent="0">
              <a:buNone/>
              <a:defRPr lang="zh-CN" sz="1200">
                <a:noFill/>
              </a:defRPr>
            </a:lvl1pPr>
          </a:lstStyle>
          <a:p>
            <a:pPr lvl="0" rtl="0"/>
            <a:r>
              <a:rPr lang="zh-CN" b="1"/>
              <a:t>单击此处编辑母版文本样式</a:t>
            </a:r>
          </a:p>
        </p:txBody>
      </p:sp>
      <p:sp>
        <p:nvSpPr>
          <p:cNvPr id="33" name="文本占位符 31">
            <a:extLst>
              <a:ext uri="{FF2B5EF4-FFF2-40B4-BE49-F238E27FC236}">
                <a16:creationId xmlns:a16="http://schemas.microsoft.com/office/drawing/2014/main" id="{AB9EB1AC-FF5A-36FF-E4EC-C3F6EDF04BE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995928" y="2926080"/>
            <a:ext cx="1801368" cy="502920"/>
          </a:xfrm>
          <a:solidFill>
            <a:schemeClr val="accent2"/>
          </a:solidFill>
        </p:spPr>
        <p:txBody>
          <a:bodyPr rtlCol="0">
            <a:noAutofit/>
          </a:bodyPr>
          <a:lstStyle>
            <a:lvl1pPr marL="0" indent="0">
              <a:buNone/>
              <a:defRPr lang="zh-CN" sz="1200">
                <a:noFill/>
              </a:defRPr>
            </a:lvl1pPr>
          </a:lstStyle>
          <a:p>
            <a:pPr lvl="0" rtl="0"/>
            <a:r>
              <a:rPr lang="zh-CN" b="1"/>
              <a:t>单击此处编辑母版文本样式</a:t>
            </a:r>
          </a:p>
        </p:txBody>
      </p:sp>
      <p:sp>
        <p:nvSpPr>
          <p:cNvPr id="34" name="文本占位符 31">
            <a:extLst>
              <a:ext uri="{FF2B5EF4-FFF2-40B4-BE49-F238E27FC236}">
                <a16:creationId xmlns:a16="http://schemas.microsoft.com/office/drawing/2014/main" id="{919FA078-A6CC-4C6E-BB4E-70AA4ECA801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45936" y="2926080"/>
            <a:ext cx="1801368" cy="502920"/>
          </a:xfrm>
          <a:solidFill>
            <a:schemeClr val="accent4"/>
          </a:solidFill>
        </p:spPr>
        <p:txBody>
          <a:bodyPr rtlCol="0">
            <a:noAutofit/>
          </a:bodyPr>
          <a:lstStyle>
            <a:lvl1pPr marL="0" indent="0">
              <a:buNone/>
              <a:defRPr lang="zh-CN" sz="1200">
                <a:noFill/>
              </a:defRPr>
            </a:lvl1pPr>
          </a:lstStyle>
          <a:p>
            <a:pPr lvl="0" rtl="0"/>
            <a:r>
              <a:rPr lang="zh-CN" b="1"/>
              <a:t>单击此处编辑母版文本样式</a:t>
            </a:r>
          </a:p>
        </p:txBody>
      </p:sp>
      <p:sp>
        <p:nvSpPr>
          <p:cNvPr id="35" name="文本占位符 31">
            <a:extLst>
              <a:ext uri="{FF2B5EF4-FFF2-40B4-BE49-F238E27FC236}">
                <a16:creationId xmlns:a16="http://schemas.microsoft.com/office/drawing/2014/main" id="{B0730A45-AC46-DF6D-F56B-76A81490918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95944" y="2926080"/>
            <a:ext cx="1987296" cy="502920"/>
          </a:xfrm>
          <a:solidFill>
            <a:schemeClr val="accent3"/>
          </a:solidFill>
        </p:spPr>
        <p:txBody>
          <a:bodyPr rtlCol="0">
            <a:noAutofit/>
          </a:bodyPr>
          <a:lstStyle>
            <a:lvl1pPr marL="0" indent="0">
              <a:buNone/>
              <a:defRPr lang="zh-CN" sz="1200">
                <a:noFill/>
              </a:defRPr>
            </a:lvl1pPr>
          </a:lstStyle>
          <a:p>
            <a:pPr lvl="0" rtl="0"/>
            <a:r>
              <a:rPr lang="zh-CN" b="1"/>
              <a:t>单击此处编辑母版文本样式</a:t>
            </a:r>
          </a:p>
        </p:txBody>
      </p:sp>
      <p:sp>
        <p:nvSpPr>
          <p:cNvPr id="13" name="长方形 12">
            <a:extLst>
              <a:ext uri="{FF2B5EF4-FFF2-40B4-BE49-F238E27FC236}">
                <a16:creationId xmlns:a16="http://schemas.microsoft.com/office/drawing/2014/main" id="{1BEF48E5-0EF0-3977-79C2-820662F06DA9}"/>
              </a:ext>
            </a:extLst>
          </p:cNvPr>
          <p:cNvSpPr/>
          <p:nvPr userDrawn="1"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b="1" dirty="0"/>
          </a:p>
        </p:txBody>
      </p:sp>
      <p:sp>
        <p:nvSpPr>
          <p:cNvPr id="17" name="长方形 16">
            <a:extLst>
              <a:ext uri="{FF2B5EF4-FFF2-40B4-BE49-F238E27FC236}">
                <a16:creationId xmlns:a16="http://schemas.microsoft.com/office/drawing/2014/main" id="{36AAF462-6D82-EBE1-069E-7DBC32F1CC5D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b="1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211A54-748F-71FD-8701-AE68B04A5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936" y="4041648"/>
            <a:ext cx="1822704" cy="1414272"/>
          </a:xfrm>
        </p:spPr>
        <p:txBody>
          <a:bodyPr rtlCol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sz="1400" b="0"/>
            </a:lvl1pPr>
            <a:lvl2pPr marL="457200" indent="0">
              <a:buNone/>
              <a:defRPr lang="zh-CN" sz="2000" b="1"/>
            </a:lvl2pPr>
            <a:lvl3pPr marL="914400" indent="0">
              <a:buNone/>
              <a:defRPr lang="zh-CN" sz="1800" b="1"/>
            </a:lvl3pPr>
            <a:lvl4pPr marL="1371600" indent="0">
              <a:buNone/>
              <a:defRPr lang="zh-CN" sz="1600" b="1"/>
            </a:lvl4pPr>
            <a:lvl5pPr marL="1828800" indent="0">
              <a:buNone/>
              <a:defRPr lang="zh-CN" sz="1600" b="1"/>
            </a:lvl5pPr>
            <a:lvl6pPr marL="2286000" indent="0">
              <a:buNone/>
              <a:defRPr lang="zh-CN" sz="1600" b="1"/>
            </a:lvl6pPr>
            <a:lvl7pPr marL="2743200" indent="0">
              <a:buNone/>
              <a:defRPr lang="zh-CN" sz="1600" b="1"/>
            </a:lvl7pPr>
            <a:lvl8pPr marL="3200400" indent="0">
              <a:buNone/>
              <a:defRPr lang="zh-CN" sz="1600" b="1"/>
            </a:lvl8pPr>
            <a:lvl9pPr marL="3657600" indent="0">
              <a:buNone/>
              <a:defRPr lang="zh-CN" sz="1600" b="1"/>
            </a:lvl9pPr>
          </a:lstStyle>
          <a:p>
            <a:pPr lvl="0" rtl="0"/>
            <a:r>
              <a:rPr lang="zh-CN" b="1"/>
              <a:t>单击此处编辑母版文本样式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0FF5B42-8E52-2B78-7C88-39A811D7A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54096" y="4041648"/>
            <a:ext cx="1822704" cy="1414272"/>
          </a:xfrm>
        </p:spPr>
        <p:txBody>
          <a:bodyPr rtlCol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sz="1400" b="0"/>
            </a:lvl1pPr>
            <a:lvl2pPr marL="457200" indent="0">
              <a:buNone/>
              <a:defRPr lang="zh-CN" sz="2000" b="1"/>
            </a:lvl2pPr>
            <a:lvl3pPr marL="914400" indent="0">
              <a:buNone/>
              <a:defRPr lang="zh-CN" sz="1800" b="1"/>
            </a:lvl3pPr>
            <a:lvl4pPr marL="1371600" indent="0">
              <a:buNone/>
              <a:defRPr lang="zh-CN" sz="1600" b="1"/>
            </a:lvl4pPr>
            <a:lvl5pPr marL="1828800" indent="0">
              <a:buNone/>
              <a:defRPr lang="zh-CN" sz="1600" b="1"/>
            </a:lvl5pPr>
            <a:lvl6pPr marL="2286000" indent="0">
              <a:buNone/>
              <a:defRPr lang="zh-CN" sz="1600" b="1"/>
            </a:lvl6pPr>
            <a:lvl7pPr marL="2743200" indent="0">
              <a:buNone/>
              <a:defRPr lang="zh-CN" sz="1600" b="1"/>
            </a:lvl7pPr>
            <a:lvl8pPr marL="3200400" indent="0">
              <a:buNone/>
              <a:defRPr lang="zh-CN" sz="1600" b="1"/>
            </a:lvl8pPr>
            <a:lvl9pPr marL="3657600" indent="0">
              <a:buNone/>
              <a:defRPr lang="zh-CN" sz="1600" b="1"/>
            </a:lvl9pPr>
          </a:lstStyle>
          <a:p>
            <a:pPr lvl="0" rtl="0"/>
            <a:r>
              <a:rPr lang="zh-CN" b="1"/>
              <a:t>单击此处编辑母版文本样式</a:t>
            </a:r>
          </a:p>
        </p:txBody>
      </p:sp>
      <p:sp>
        <p:nvSpPr>
          <p:cNvPr id="10" name="标题 9">
            <a:extLst>
              <a:ext uri="{FF2B5EF4-FFF2-40B4-BE49-F238E27FC236}">
                <a16:creationId xmlns:a16="http://schemas.microsoft.com/office/drawing/2014/main" id="{FB569F4F-40C0-2BAE-2F80-0B6BF70B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/>
              <a:t>单击此处编辑母版标题样式</a:t>
            </a:r>
          </a:p>
        </p:txBody>
      </p:sp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3F862698-31B6-3C3C-7B04-A5AB06659947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722376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zh-CN" sz="18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zh-CN" b="1"/>
              <a:t>MMM</a:t>
            </a:r>
          </a:p>
        </p:txBody>
      </p:sp>
      <p:sp>
        <p:nvSpPr>
          <p:cNvPr id="19" name="文本占位符 14">
            <a:extLst>
              <a:ext uri="{FF2B5EF4-FFF2-40B4-BE49-F238E27FC236}">
                <a16:creationId xmlns:a16="http://schemas.microsoft.com/office/drawing/2014/main" id="{12F0E6AE-7B40-CC7A-BAB7-B5963027CE13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3163824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zh-CN" sz="18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zh-CN" b="1"/>
              <a:t>MMM</a:t>
            </a:r>
          </a:p>
        </p:txBody>
      </p:sp>
      <p:sp>
        <p:nvSpPr>
          <p:cNvPr id="21" name="文本占位符 14">
            <a:extLst>
              <a:ext uri="{FF2B5EF4-FFF2-40B4-BE49-F238E27FC236}">
                <a16:creationId xmlns:a16="http://schemas.microsoft.com/office/drawing/2014/main" id="{F19DE03C-9C3C-ED9E-7938-68DC5959196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596128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zh-CN" sz="18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zh-CN" b="1"/>
              <a:t>MMM</a:t>
            </a:r>
          </a:p>
        </p:txBody>
      </p:sp>
      <p:sp>
        <p:nvSpPr>
          <p:cNvPr id="23" name="文本占位符 14">
            <a:extLst>
              <a:ext uri="{FF2B5EF4-FFF2-40B4-BE49-F238E27FC236}">
                <a16:creationId xmlns:a16="http://schemas.microsoft.com/office/drawing/2014/main" id="{D15E2928-BFA0-AA75-6EC4-69EFDD615540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8028432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zh-CN" sz="18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zh-CN" b="1"/>
              <a:t>MMM</a:t>
            </a:r>
          </a:p>
        </p:txBody>
      </p:sp>
      <p:sp>
        <p:nvSpPr>
          <p:cNvPr id="25" name="文本占位符 14">
            <a:extLst>
              <a:ext uri="{FF2B5EF4-FFF2-40B4-BE49-F238E27FC236}">
                <a16:creationId xmlns:a16="http://schemas.microsoft.com/office/drawing/2014/main" id="{B1000C26-BF38-857C-8EB7-C84E4425628C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10460736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zh-CN" sz="18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zh-CN" b="1"/>
              <a:t>MMM</a:t>
            </a:r>
          </a:p>
        </p:txBody>
      </p:sp>
      <p:sp>
        <p:nvSpPr>
          <p:cNvPr id="26" name="文本占位符 4">
            <a:extLst>
              <a:ext uri="{FF2B5EF4-FFF2-40B4-BE49-F238E27FC236}">
                <a16:creationId xmlns:a16="http://schemas.microsoft.com/office/drawing/2014/main" id="{7A3AFB34-A509-98A0-B6AB-3BC35F16DD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04688" y="4041648"/>
            <a:ext cx="1822704" cy="1414272"/>
          </a:xfrm>
        </p:spPr>
        <p:txBody>
          <a:bodyPr rtlCol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sz="1400" b="0"/>
            </a:lvl1pPr>
            <a:lvl2pPr marL="457200" indent="0">
              <a:buNone/>
              <a:defRPr lang="zh-CN" sz="2000" b="1"/>
            </a:lvl2pPr>
            <a:lvl3pPr marL="914400" indent="0">
              <a:buNone/>
              <a:defRPr lang="zh-CN" sz="1800" b="1"/>
            </a:lvl3pPr>
            <a:lvl4pPr marL="1371600" indent="0">
              <a:buNone/>
              <a:defRPr lang="zh-CN" sz="1600" b="1"/>
            </a:lvl4pPr>
            <a:lvl5pPr marL="1828800" indent="0">
              <a:buNone/>
              <a:defRPr lang="zh-CN" sz="1600" b="1"/>
            </a:lvl5pPr>
            <a:lvl6pPr marL="2286000" indent="0">
              <a:buNone/>
              <a:defRPr lang="zh-CN" sz="1600" b="1"/>
            </a:lvl6pPr>
            <a:lvl7pPr marL="2743200" indent="0">
              <a:buNone/>
              <a:defRPr lang="zh-CN" sz="1600" b="1"/>
            </a:lvl7pPr>
            <a:lvl8pPr marL="3200400" indent="0">
              <a:buNone/>
              <a:defRPr lang="zh-CN" sz="1600" b="1"/>
            </a:lvl8pPr>
            <a:lvl9pPr marL="3657600" indent="0">
              <a:buNone/>
              <a:defRPr lang="zh-CN" sz="1600" b="1"/>
            </a:lvl9pPr>
          </a:lstStyle>
          <a:p>
            <a:pPr lvl="0" rtl="0"/>
            <a:r>
              <a:rPr lang="zh-CN" b="1"/>
              <a:t>单击此处编辑母版文本样式</a:t>
            </a:r>
          </a:p>
        </p:txBody>
      </p:sp>
      <p:sp>
        <p:nvSpPr>
          <p:cNvPr id="27" name="文本占位符 4">
            <a:extLst>
              <a:ext uri="{FF2B5EF4-FFF2-40B4-BE49-F238E27FC236}">
                <a16:creationId xmlns:a16="http://schemas.microsoft.com/office/drawing/2014/main" id="{B4CAD471-FB12-ACCA-9D4A-E01322DC61A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18704" y="4041648"/>
            <a:ext cx="1822704" cy="1414272"/>
          </a:xfrm>
        </p:spPr>
        <p:txBody>
          <a:bodyPr rtlCol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sz="1400" b="0"/>
            </a:lvl1pPr>
            <a:lvl2pPr marL="457200" indent="0">
              <a:buNone/>
              <a:defRPr lang="zh-CN" sz="2000" b="1"/>
            </a:lvl2pPr>
            <a:lvl3pPr marL="914400" indent="0">
              <a:buNone/>
              <a:defRPr lang="zh-CN" sz="1800" b="1"/>
            </a:lvl3pPr>
            <a:lvl4pPr marL="1371600" indent="0">
              <a:buNone/>
              <a:defRPr lang="zh-CN" sz="1600" b="1"/>
            </a:lvl4pPr>
            <a:lvl5pPr marL="1828800" indent="0">
              <a:buNone/>
              <a:defRPr lang="zh-CN" sz="1600" b="1"/>
            </a:lvl5pPr>
            <a:lvl6pPr marL="2286000" indent="0">
              <a:buNone/>
              <a:defRPr lang="zh-CN" sz="1600" b="1"/>
            </a:lvl6pPr>
            <a:lvl7pPr marL="2743200" indent="0">
              <a:buNone/>
              <a:defRPr lang="zh-CN" sz="1600" b="1"/>
            </a:lvl7pPr>
            <a:lvl8pPr marL="3200400" indent="0">
              <a:buNone/>
              <a:defRPr lang="zh-CN" sz="1600" b="1"/>
            </a:lvl8pPr>
            <a:lvl9pPr marL="3657600" indent="0">
              <a:buNone/>
              <a:defRPr lang="zh-CN" sz="1600" b="1"/>
            </a:lvl9pPr>
          </a:lstStyle>
          <a:p>
            <a:pPr lvl="0" rtl="0"/>
            <a:r>
              <a:rPr lang="zh-CN" b="1"/>
              <a:t>单击此处编辑母版文本样式</a:t>
            </a:r>
          </a:p>
        </p:txBody>
      </p:sp>
      <p:sp>
        <p:nvSpPr>
          <p:cNvPr id="28" name="文本占位符 4">
            <a:extLst>
              <a:ext uri="{FF2B5EF4-FFF2-40B4-BE49-F238E27FC236}">
                <a16:creationId xmlns:a16="http://schemas.microsoft.com/office/drawing/2014/main" id="{B7FF2DDC-689F-CE60-97C8-8575DBB2C06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369296" y="4041648"/>
            <a:ext cx="1563624" cy="1414272"/>
          </a:xfrm>
        </p:spPr>
        <p:txBody>
          <a:bodyPr rtlCol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sz="1400" b="0"/>
            </a:lvl1pPr>
            <a:lvl2pPr marL="457200" indent="0">
              <a:buNone/>
              <a:defRPr lang="zh-CN" sz="2000" b="1"/>
            </a:lvl2pPr>
            <a:lvl3pPr marL="914400" indent="0">
              <a:buNone/>
              <a:defRPr lang="zh-CN" sz="1800" b="1"/>
            </a:lvl3pPr>
            <a:lvl4pPr marL="1371600" indent="0">
              <a:buNone/>
              <a:defRPr lang="zh-CN" sz="1600" b="1"/>
            </a:lvl4pPr>
            <a:lvl5pPr marL="1828800" indent="0">
              <a:buNone/>
              <a:defRPr lang="zh-CN" sz="1600" b="1"/>
            </a:lvl5pPr>
            <a:lvl6pPr marL="2286000" indent="0">
              <a:buNone/>
              <a:defRPr lang="zh-CN" sz="1600" b="1"/>
            </a:lvl6pPr>
            <a:lvl7pPr marL="2743200" indent="0">
              <a:buNone/>
              <a:defRPr lang="zh-CN" sz="1600" b="1"/>
            </a:lvl7pPr>
            <a:lvl8pPr marL="3200400" indent="0">
              <a:buNone/>
              <a:defRPr lang="zh-CN" sz="1600" b="1"/>
            </a:lvl8pPr>
            <a:lvl9pPr marL="3657600" indent="0">
              <a:buNone/>
              <a:defRPr lang="zh-CN" sz="1600" b="1"/>
            </a:lvl9pPr>
          </a:lstStyle>
          <a:p>
            <a:pPr lvl="0" rtl="0"/>
            <a:r>
              <a:rPr lang="zh-CN" b="1"/>
              <a:t>单击此处编辑母版文本样式</a:t>
            </a:r>
          </a:p>
        </p:txBody>
      </p:sp>
      <p:sp>
        <p:nvSpPr>
          <p:cNvPr id="36" name="页脚占位符 35">
            <a:extLst>
              <a:ext uri="{FF2B5EF4-FFF2-40B4-BE49-F238E27FC236}">
                <a16:creationId xmlns:a16="http://schemas.microsoft.com/office/drawing/2014/main" id="{A2666B74-0A69-6162-5AD3-4561A8EE5514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b="1" dirty="0"/>
          </a:p>
        </p:txBody>
      </p:sp>
      <p:sp>
        <p:nvSpPr>
          <p:cNvPr id="2" name="文本占位符 9">
            <a:extLst>
              <a:ext uri="{FF2B5EF4-FFF2-40B4-BE49-F238E27FC236}">
                <a16:creationId xmlns:a16="http://schemas.microsoft.com/office/drawing/2014/main" id="{78FC7A6E-EB75-1109-AB97-8091F2C9FF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3200" b="0">
                <a:noFill/>
              </a:defRPr>
            </a:lvl1pPr>
          </a:lstStyle>
          <a:p>
            <a:pPr lvl="0" rtl="0"/>
            <a:r>
              <a:rPr lang="zh-CN" b="1"/>
              <a:t>X</a:t>
            </a:r>
          </a:p>
        </p:txBody>
      </p:sp>
      <p:sp>
        <p:nvSpPr>
          <p:cNvPr id="4" name="灯片编号占位符 9">
            <a:extLst>
              <a:ext uri="{FF2B5EF4-FFF2-40B4-BE49-F238E27FC236}">
                <a16:creationId xmlns:a16="http://schemas.microsoft.com/office/drawing/2014/main" id="{3882992B-56C1-1B1D-6308-47369A0DF03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1651903" y="809244"/>
            <a:ext cx="941832" cy="621792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fld id="{CC43B8D3-9A08-F84C-9DD4-44948BA52D4B}" type="slidenum">
              <a:rPr lang="zh-CN" b="1" smtClean="0"/>
              <a:pPr/>
              <a:t>‹#›</a:t>
            </a:fld>
            <a:endParaRPr lang="zh-CN" b="1" dirty="0"/>
          </a:p>
        </p:txBody>
      </p:sp>
    </p:spTree>
    <p:extLst>
      <p:ext uri="{BB962C8B-B14F-4D97-AF65-F5344CB8AC3E}">
        <p14:creationId xmlns:p14="http://schemas.microsoft.com/office/powerpoint/2010/main" val="230902480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形 13">
            <a:extLst>
              <a:ext uri="{FF2B5EF4-FFF2-40B4-BE49-F238E27FC236}">
                <a16:creationId xmlns:a16="http://schemas.microsoft.com/office/drawing/2014/main" id="{9F44A91D-CC57-69D8-3CC1-3538FCB6BB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7662" b="48541"/>
          <a:stretch>
            <a:fillRect/>
          </a:stretch>
        </p:blipFill>
        <p:spPr>
          <a:xfrm flipV="1">
            <a:off x="10376194" y="1"/>
            <a:ext cx="1815806" cy="3829511"/>
          </a:xfrm>
          <a:custGeom>
            <a:avLst/>
            <a:gdLst>
              <a:gd name="connsiteX0" fmla="*/ 0 w 1815806"/>
              <a:gd name="connsiteY0" fmla="*/ 3829511 h 3829511"/>
              <a:gd name="connsiteX1" fmla="*/ 1815806 w 1815806"/>
              <a:gd name="connsiteY1" fmla="*/ 3829511 h 3829511"/>
              <a:gd name="connsiteX2" fmla="*/ 1815806 w 1815806"/>
              <a:gd name="connsiteY2" fmla="*/ 0 h 3829511"/>
              <a:gd name="connsiteX3" fmla="*/ 0 w 1815806"/>
              <a:gd name="connsiteY3" fmla="*/ 0 h 382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5806" h="3829511">
                <a:moveTo>
                  <a:pt x="0" y="3829511"/>
                </a:moveTo>
                <a:lnTo>
                  <a:pt x="1815806" y="3829511"/>
                </a:lnTo>
                <a:lnTo>
                  <a:pt x="1815806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" name="图形 15">
            <a:extLst>
              <a:ext uri="{FF2B5EF4-FFF2-40B4-BE49-F238E27FC236}">
                <a16:creationId xmlns:a16="http://schemas.microsoft.com/office/drawing/2014/main" id="{5AB0AC87-A4CD-F667-74B2-52047C1E6F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5638" b="45150"/>
          <a:stretch>
            <a:fillRect/>
          </a:stretch>
        </p:blipFill>
        <p:spPr>
          <a:xfrm flipV="1">
            <a:off x="10887888" y="1"/>
            <a:ext cx="1304112" cy="3289795"/>
          </a:xfrm>
          <a:custGeom>
            <a:avLst/>
            <a:gdLst>
              <a:gd name="connsiteX0" fmla="*/ 0 w 1304112"/>
              <a:gd name="connsiteY0" fmla="*/ 3289795 h 3289795"/>
              <a:gd name="connsiteX1" fmla="*/ 1304112 w 1304112"/>
              <a:gd name="connsiteY1" fmla="*/ 3289795 h 3289795"/>
              <a:gd name="connsiteX2" fmla="*/ 1304112 w 1304112"/>
              <a:gd name="connsiteY2" fmla="*/ 0 h 3289795"/>
              <a:gd name="connsiteX3" fmla="*/ 0 w 1304112"/>
              <a:gd name="connsiteY3" fmla="*/ 0 h 3289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4112" h="3289795">
                <a:moveTo>
                  <a:pt x="0" y="3289795"/>
                </a:moveTo>
                <a:lnTo>
                  <a:pt x="1304112" y="3289795"/>
                </a:lnTo>
                <a:lnTo>
                  <a:pt x="1304112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3" name="长方形 12">
            <a:extLst>
              <a:ext uri="{FF2B5EF4-FFF2-40B4-BE49-F238E27FC236}">
                <a16:creationId xmlns:a16="http://schemas.microsoft.com/office/drawing/2014/main" id="{1BEF48E5-0EF0-3977-79C2-820662F06DA9}"/>
              </a:ext>
            </a:extLst>
          </p:cNvPr>
          <p:cNvSpPr/>
          <p:nvPr userDrawn="1"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b="1" dirty="0"/>
          </a:p>
        </p:txBody>
      </p:sp>
      <p:sp>
        <p:nvSpPr>
          <p:cNvPr id="17" name="长方形 16">
            <a:extLst>
              <a:ext uri="{FF2B5EF4-FFF2-40B4-BE49-F238E27FC236}">
                <a16:creationId xmlns:a16="http://schemas.microsoft.com/office/drawing/2014/main" id="{36AAF462-6D82-EBE1-069E-7DBC32F1CC5D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b="1" dirty="0"/>
          </a:p>
        </p:txBody>
      </p:sp>
      <p:sp>
        <p:nvSpPr>
          <p:cNvPr id="18" name="任意多边形(F) 55">
            <a:extLst>
              <a:ext uri="{FF2B5EF4-FFF2-40B4-BE49-F238E27FC236}">
                <a16:creationId xmlns:a16="http://schemas.microsoft.com/office/drawing/2014/main" id="{5DF0CA69-CF45-9850-4F85-B4C3BF2141B4}"/>
              </a:ext>
            </a:extLst>
          </p:cNvPr>
          <p:cNvSpPr/>
          <p:nvPr userDrawn="1"/>
        </p:nvSpPr>
        <p:spPr>
          <a:xfrm>
            <a:off x="-7736" y="6082871"/>
            <a:ext cx="12199737" cy="493110"/>
          </a:xfrm>
          <a:custGeom>
            <a:avLst/>
            <a:gdLst>
              <a:gd name="connsiteX0" fmla="*/ 25897 w 12199737"/>
              <a:gd name="connsiteY0" fmla="*/ 0 h 493110"/>
              <a:gd name="connsiteX1" fmla="*/ 12199737 w 12199737"/>
              <a:gd name="connsiteY1" fmla="*/ 0 h 493110"/>
              <a:gd name="connsiteX2" fmla="*/ 12199737 w 12199737"/>
              <a:gd name="connsiteY2" fmla="*/ 493110 h 493110"/>
              <a:gd name="connsiteX3" fmla="*/ 25897 w 12199737"/>
              <a:gd name="connsiteY3" fmla="*/ 493109 h 493110"/>
              <a:gd name="connsiteX4" fmla="*/ 0 w 12199737"/>
              <a:gd name="connsiteY4" fmla="*/ 490499 h 493110"/>
              <a:gd name="connsiteX5" fmla="*/ 0 w 12199737"/>
              <a:gd name="connsiteY5" fmla="*/ 2611 h 49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9737" h="493110">
                <a:moveTo>
                  <a:pt x="25897" y="0"/>
                </a:moveTo>
                <a:lnTo>
                  <a:pt x="12199737" y="0"/>
                </a:lnTo>
                <a:lnTo>
                  <a:pt x="12199737" y="493110"/>
                </a:lnTo>
                <a:lnTo>
                  <a:pt x="25897" y="493109"/>
                </a:lnTo>
                <a:lnTo>
                  <a:pt x="0" y="490499"/>
                </a:lnTo>
                <a:lnTo>
                  <a:pt x="0" y="261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</a:lstStyle>
          <a:p>
            <a:pPr algn="ctr" rtl="0"/>
            <a:endParaRPr lang="zh-CN" b="1" dirty="0"/>
          </a:p>
        </p:txBody>
      </p:sp>
      <p:sp>
        <p:nvSpPr>
          <p:cNvPr id="20" name="椭圆形 19">
            <a:extLst>
              <a:ext uri="{FF2B5EF4-FFF2-40B4-BE49-F238E27FC236}">
                <a16:creationId xmlns:a16="http://schemas.microsoft.com/office/drawing/2014/main" id="{AFE865D6-FFF0-8547-C225-4EA40D12981C}"/>
              </a:ext>
            </a:extLst>
          </p:cNvPr>
          <p:cNvSpPr/>
          <p:nvPr userDrawn="1"/>
        </p:nvSpPr>
        <p:spPr>
          <a:xfrm>
            <a:off x="10745496" y="2712720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b="1" dirty="0"/>
          </a:p>
        </p:txBody>
      </p:sp>
      <p:sp>
        <p:nvSpPr>
          <p:cNvPr id="22" name="椭圆形 21">
            <a:extLst>
              <a:ext uri="{FF2B5EF4-FFF2-40B4-BE49-F238E27FC236}">
                <a16:creationId xmlns:a16="http://schemas.microsoft.com/office/drawing/2014/main" id="{BC43A4F4-14CD-C1BC-076B-D3EC524E9072}"/>
              </a:ext>
            </a:extLst>
          </p:cNvPr>
          <p:cNvSpPr/>
          <p:nvPr userDrawn="1"/>
        </p:nvSpPr>
        <p:spPr>
          <a:xfrm>
            <a:off x="11336726" y="2288311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b="1" dirty="0"/>
          </a:p>
        </p:txBody>
      </p:sp>
      <p:sp>
        <p:nvSpPr>
          <p:cNvPr id="24" name="椭圆形 23">
            <a:extLst>
              <a:ext uri="{FF2B5EF4-FFF2-40B4-BE49-F238E27FC236}">
                <a16:creationId xmlns:a16="http://schemas.microsoft.com/office/drawing/2014/main" id="{F59C9BF2-FA96-FBA2-CC60-3024E983F26F}"/>
              </a:ext>
            </a:extLst>
          </p:cNvPr>
          <p:cNvSpPr/>
          <p:nvPr userDrawn="1"/>
        </p:nvSpPr>
        <p:spPr>
          <a:xfrm>
            <a:off x="825032" y="6142636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b="1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211A54-748F-71FD-8701-AE68B04A5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2768" y="2148840"/>
            <a:ext cx="3566160" cy="649224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sz="1800" b="0"/>
            </a:lvl1pPr>
            <a:lvl2pPr marL="457200" indent="0">
              <a:buNone/>
              <a:defRPr lang="zh-CN" sz="2000" b="1"/>
            </a:lvl2pPr>
            <a:lvl3pPr marL="914400" indent="0">
              <a:buNone/>
              <a:defRPr lang="zh-CN" sz="1800" b="1"/>
            </a:lvl3pPr>
            <a:lvl4pPr marL="1371600" indent="0">
              <a:buNone/>
              <a:defRPr lang="zh-CN" sz="1600" b="1"/>
            </a:lvl4pPr>
            <a:lvl5pPr marL="1828800" indent="0">
              <a:buNone/>
              <a:defRPr lang="zh-CN" sz="1600" b="1"/>
            </a:lvl5pPr>
            <a:lvl6pPr marL="2286000" indent="0">
              <a:buNone/>
              <a:defRPr lang="zh-CN" sz="1600" b="1"/>
            </a:lvl6pPr>
            <a:lvl7pPr marL="2743200" indent="0">
              <a:buNone/>
              <a:defRPr lang="zh-CN" sz="1600" b="1"/>
            </a:lvl7pPr>
            <a:lvl8pPr marL="3200400" indent="0">
              <a:buNone/>
              <a:defRPr lang="zh-CN" sz="1600" b="1"/>
            </a:lvl8pPr>
            <a:lvl9pPr marL="3657600" indent="0">
              <a:buNone/>
              <a:defRPr lang="zh-CN" sz="1600" b="1"/>
            </a:lvl9pPr>
          </a:lstStyle>
          <a:p>
            <a:pPr lvl="0" rtl="0"/>
            <a:r>
              <a:rPr lang="zh-CN" b="1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108F8E6-CFD8-798A-9C2F-F6AC42544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8448" y="2788920"/>
            <a:ext cx="4352544" cy="2002536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lang="zh-CN" sz="1400"/>
            </a:lvl1pPr>
            <a:lvl2pPr>
              <a:lnSpc>
                <a:spcPct val="150000"/>
              </a:lnSpc>
              <a:spcBef>
                <a:spcPts val="0"/>
              </a:spcBef>
              <a:defRPr lang="zh-CN" sz="1200"/>
            </a:lvl2pPr>
            <a:lvl3pPr>
              <a:lnSpc>
                <a:spcPct val="150000"/>
              </a:lnSpc>
              <a:spcBef>
                <a:spcPts val="0"/>
              </a:spcBef>
              <a:defRPr lang="zh-CN" sz="1100"/>
            </a:lvl3pPr>
            <a:lvl4pPr>
              <a:lnSpc>
                <a:spcPct val="150000"/>
              </a:lnSpc>
              <a:spcBef>
                <a:spcPts val="0"/>
              </a:spcBef>
              <a:defRPr lang="zh-CN" sz="1050"/>
            </a:lvl4pPr>
            <a:lvl5pPr>
              <a:lnSpc>
                <a:spcPct val="150000"/>
              </a:lnSpc>
              <a:spcBef>
                <a:spcPts val="0"/>
              </a:spcBef>
              <a:defRPr lang="zh-CN" sz="1050"/>
            </a:lvl5pPr>
          </a:lstStyle>
          <a:p>
            <a:pPr lvl="0" rtl="0"/>
            <a:r>
              <a:rPr lang="zh-CN" b="1"/>
              <a:t>单击此处编辑母版文本样式</a:t>
            </a:r>
          </a:p>
          <a:p>
            <a:pPr lvl="1" rtl="0"/>
            <a:r>
              <a:rPr lang="zh-CN" b="1"/>
              <a:t>第二级</a:t>
            </a:r>
          </a:p>
          <a:p>
            <a:pPr lvl="2" rtl="0"/>
            <a:r>
              <a:rPr lang="zh-CN" b="1"/>
              <a:t>第三级</a:t>
            </a:r>
          </a:p>
          <a:p>
            <a:pPr lvl="3" rtl="0"/>
            <a:r>
              <a:rPr lang="zh-CN" b="1"/>
              <a:t>第四级</a:t>
            </a:r>
          </a:p>
          <a:p>
            <a:pPr lvl="4" rtl="0"/>
            <a:r>
              <a:rPr lang="zh-CN" b="1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0FF5B42-8E52-2B78-7C88-39A811D7A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35040" y="2148840"/>
            <a:ext cx="3566160" cy="649224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sz="1800" b="0"/>
            </a:lvl1pPr>
            <a:lvl2pPr marL="457200" indent="0">
              <a:buNone/>
              <a:defRPr lang="zh-CN" sz="2000" b="1"/>
            </a:lvl2pPr>
            <a:lvl3pPr marL="914400" indent="0">
              <a:buNone/>
              <a:defRPr lang="zh-CN" sz="1800" b="1"/>
            </a:lvl3pPr>
            <a:lvl4pPr marL="1371600" indent="0">
              <a:buNone/>
              <a:defRPr lang="zh-CN" sz="1600" b="1"/>
            </a:lvl4pPr>
            <a:lvl5pPr marL="1828800" indent="0">
              <a:buNone/>
              <a:defRPr lang="zh-CN" sz="1600" b="1"/>
            </a:lvl5pPr>
            <a:lvl6pPr marL="2286000" indent="0">
              <a:buNone/>
              <a:defRPr lang="zh-CN" sz="1600" b="1"/>
            </a:lvl6pPr>
            <a:lvl7pPr marL="2743200" indent="0">
              <a:buNone/>
              <a:defRPr lang="zh-CN" sz="1600" b="1"/>
            </a:lvl7pPr>
            <a:lvl8pPr marL="3200400" indent="0">
              <a:buNone/>
              <a:defRPr lang="zh-CN" sz="1600" b="1"/>
            </a:lvl8pPr>
            <a:lvl9pPr marL="3657600" indent="0">
              <a:buNone/>
              <a:defRPr lang="zh-CN" sz="1600" b="1"/>
            </a:lvl9pPr>
          </a:lstStyle>
          <a:p>
            <a:pPr lvl="0" rtl="0"/>
            <a:r>
              <a:rPr lang="zh-CN" b="1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40AB633-C7A8-E90B-901E-7E3FCE2D5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60720" y="2788920"/>
            <a:ext cx="4352544" cy="2002536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lang="zh-CN" sz="1400"/>
            </a:lvl1pPr>
            <a:lvl2pPr>
              <a:lnSpc>
                <a:spcPct val="150000"/>
              </a:lnSpc>
              <a:spcBef>
                <a:spcPts val="0"/>
              </a:spcBef>
              <a:defRPr lang="zh-CN" sz="1200"/>
            </a:lvl2pPr>
            <a:lvl3pPr>
              <a:lnSpc>
                <a:spcPct val="150000"/>
              </a:lnSpc>
              <a:spcBef>
                <a:spcPts val="0"/>
              </a:spcBef>
              <a:defRPr lang="zh-CN" sz="1100"/>
            </a:lvl3pPr>
            <a:lvl4pPr>
              <a:lnSpc>
                <a:spcPct val="150000"/>
              </a:lnSpc>
              <a:spcBef>
                <a:spcPts val="0"/>
              </a:spcBef>
              <a:defRPr lang="zh-CN" sz="1050"/>
            </a:lvl4pPr>
            <a:lvl5pPr>
              <a:lnSpc>
                <a:spcPct val="150000"/>
              </a:lnSpc>
              <a:spcBef>
                <a:spcPts val="0"/>
              </a:spcBef>
              <a:defRPr lang="zh-CN" sz="1050"/>
            </a:lvl5pPr>
          </a:lstStyle>
          <a:p>
            <a:pPr lvl="0" rtl="0"/>
            <a:r>
              <a:rPr lang="zh-CN" b="1"/>
              <a:t>单击此处编辑母版文本样式</a:t>
            </a:r>
          </a:p>
          <a:p>
            <a:pPr lvl="1" rtl="0"/>
            <a:r>
              <a:rPr lang="zh-CN" b="1"/>
              <a:t>第二级</a:t>
            </a:r>
          </a:p>
          <a:p>
            <a:pPr lvl="2" rtl="0"/>
            <a:r>
              <a:rPr lang="zh-CN" b="1"/>
              <a:t>第三级</a:t>
            </a:r>
          </a:p>
          <a:p>
            <a:pPr lvl="3" rtl="0"/>
            <a:r>
              <a:rPr lang="zh-CN" b="1"/>
              <a:t>第四级</a:t>
            </a:r>
          </a:p>
          <a:p>
            <a:pPr lvl="4" rtl="0"/>
            <a:r>
              <a:rPr lang="zh-CN" b="1"/>
              <a:t>第五级</a:t>
            </a:r>
          </a:p>
        </p:txBody>
      </p:sp>
      <p:sp>
        <p:nvSpPr>
          <p:cNvPr id="10" name="标题 9">
            <a:extLst>
              <a:ext uri="{FF2B5EF4-FFF2-40B4-BE49-F238E27FC236}">
                <a16:creationId xmlns:a16="http://schemas.microsoft.com/office/drawing/2014/main" id="{FB569F4F-40C0-2BAE-2F80-0B6BF70B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/>
              <a:t>单击此处编辑母版标题样式</a:t>
            </a:r>
          </a:p>
        </p:txBody>
      </p:sp>
      <p:sp>
        <p:nvSpPr>
          <p:cNvPr id="19" name="文本占位符 9">
            <a:extLst>
              <a:ext uri="{FF2B5EF4-FFF2-40B4-BE49-F238E27FC236}">
                <a16:creationId xmlns:a16="http://schemas.microsoft.com/office/drawing/2014/main" id="{F38E5EFA-258F-AF45-F3FE-029FC10676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3200" b="0">
                <a:noFill/>
              </a:defRPr>
            </a:lvl1pPr>
          </a:lstStyle>
          <a:p>
            <a:pPr lvl="0" rtl="0"/>
            <a:r>
              <a:rPr lang="zh-CN" b="1"/>
              <a:t>X</a:t>
            </a:r>
          </a:p>
        </p:txBody>
      </p:sp>
      <p:sp>
        <p:nvSpPr>
          <p:cNvPr id="21" name="页脚占位符 20">
            <a:extLst>
              <a:ext uri="{FF2B5EF4-FFF2-40B4-BE49-F238E27FC236}">
                <a16:creationId xmlns:a16="http://schemas.microsoft.com/office/drawing/2014/main" id="{D44511B0-E2E3-43E3-E867-BD59B58CA92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b="1" dirty="0"/>
          </a:p>
        </p:txBody>
      </p:sp>
      <p:sp>
        <p:nvSpPr>
          <p:cNvPr id="23" name="灯片编号占位符 22">
            <a:extLst>
              <a:ext uri="{FF2B5EF4-FFF2-40B4-BE49-F238E27FC236}">
                <a16:creationId xmlns:a16="http://schemas.microsoft.com/office/drawing/2014/main" id="{9FE5CA81-EC6E-7E1A-302A-32C7DC50B8A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CC43B8D3-9A08-F84C-9DD4-44948BA52D4B}" type="slidenum">
              <a:rPr lang="zh-CN" b="1" smtClean="0"/>
              <a:pPr/>
              <a:t>‹#›</a:t>
            </a:fld>
            <a:endParaRPr lang="zh-CN" b="1" dirty="0"/>
          </a:p>
        </p:txBody>
      </p:sp>
    </p:spTree>
    <p:extLst>
      <p:ext uri="{BB962C8B-B14F-4D97-AF65-F5344CB8AC3E}">
        <p14:creationId xmlns:p14="http://schemas.microsoft.com/office/powerpoint/2010/main" val="1752812853"/>
      </p:ext>
    </p:extLst>
  </p:cSld>
  <p:clrMapOvr>
    <a:masterClrMapping/>
  </p:clrMapOvr>
</p:sldLayout>
</file>

<file path=ppt/slideLayouts/slideLayout1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长方形 12">
            <a:extLst>
              <a:ext uri="{FF2B5EF4-FFF2-40B4-BE49-F238E27FC236}">
                <a16:creationId xmlns:a16="http://schemas.microsoft.com/office/drawing/2014/main" id="{1BEF48E5-0EF0-3977-79C2-820662F06DA9}"/>
              </a:ext>
            </a:extLst>
          </p:cNvPr>
          <p:cNvSpPr/>
          <p:nvPr userDrawn="1"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b="1" dirty="0"/>
          </a:p>
        </p:txBody>
      </p:sp>
      <p:sp>
        <p:nvSpPr>
          <p:cNvPr id="17" name="长方形 16">
            <a:extLst>
              <a:ext uri="{FF2B5EF4-FFF2-40B4-BE49-F238E27FC236}">
                <a16:creationId xmlns:a16="http://schemas.microsoft.com/office/drawing/2014/main" id="{36AAF462-6D82-EBE1-069E-7DBC32F1CC5D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b="1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211A54-748F-71FD-8701-AE68B04A5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2768" y="2148840"/>
            <a:ext cx="3218688" cy="365760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sz="1800" b="0"/>
            </a:lvl1pPr>
            <a:lvl2pPr marL="457200" indent="0">
              <a:buNone/>
              <a:defRPr lang="zh-CN" sz="2000" b="1"/>
            </a:lvl2pPr>
            <a:lvl3pPr marL="914400" indent="0">
              <a:buNone/>
              <a:defRPr lang="zh-CN" sz="1800" b="1"/>
            </a:lvl3pPr>
            <a:lvl4pPr marL="1371600" indent="0">
              <a:buNone/>
              <a:defRPr lang="zh-CN" sz="1600" b="1"/>
            </a:lvl4pPr>
            <a:lvl5pPr marL="1828800" indent="0">
              <a:buNone/>
              <a:defRPr lang="zh-CN" sz="1600" b="1"/>
            </a:lvl5pPr>
            <a:lvl6pPr marL="2286000" indent="0">
              <a:buNone/>
              <a:defRPr lang="zh-CN" sz="1600" b="1"/>
            </a:lvl6pPr>
            <a:lvl7pPr marL="2743200" indent="0">
              <a:buNone/>
              <a:defRPr lang="zh-CN" sz="1600" b="1"/>
            </a:lvl7pPr>
            <a:lvl8pPr marL="3200400" indent="0">
              <a:buNone/>
              <a:defRPr lang="zh-CN" sz="1600" b="1"/>
            </a:lvl8pPr>
            <a:lvl9pPr marL="3657600" indent="0">
              <a:buNone/>
              <a:defRPr lang="zh-CN" sz="1600" b="1"/>
            </a:lvl9pPr>
          </a:lstStyle>
          <a:p>
            <a:pPr lvl="0" rtl="0"/>
            <a:r>
              <a:rPr lang="zh-CN" b="1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108F8E6-CFD8-798A-9C2F-F6AC42544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8448" y="2788920"/>
            <a:ext cx="3163824" cy="3291840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lang="zh-CN" sz="1400"/>
            </a:lvl1pPr>
            <a:lvl2pPr>
              <a:lnSpc>
                <a:spcPct val="150000"/>
              </a:lnSpc>
              <a:spcBef>
                <a:spcPts val="0"/>
              </a:spcBef>
              <a:defRPr lang="zh-CN" sz="1200"/>
            </a:lvl2pPr>
            <a:lvl3pPr>
              <a:lnSpc>
                <a:spcPct val="150000"/>
              </a:lnSpc>
              <a:spcBef>
                <a:spcPts val="0"/>
              </a:spcBef>
              <a:defRPr lang="zh-CN" sz="1100"/>
            </a:lvl3pPr>
            <a:lvl4pPr>
              <a:lnSpc>
                <a:spcPct val="150000"/>
              </a:lnSpc>
              <a:spcBef>
                <a:spcPts val="0"/>
              </a:spcBef>
              <a:defRPr lang="zh-CN" sz="1050"/>
            </a:lvl4pPr>
            <a:lvl5pPr>
              <a:lnSpc>
                <a:spcPct val="150000"/>
              </a:lnSpc>
              <a:spcBef>
                <a:spcPts val="0"/>
              </a:spcBef>
              <a:defRPr lang="zh-CN" sz="1050"/>
            </a:lvl5pPr>
          </a:lstStyle>
          <a:p>
            <a:pPr lvl="0" rtl="0"/>
            <a:r>
              <a:rPr lang="zh-CN" b="1"/>
              <a:t>单击此处编辑母版文本样式</a:t>
            </a:r>
          </a:p>
          <a:p>
            <a:pPr lvl="1" rtl="0"/>
            <a:r>
              <a:rPr lang="zh-CN" b="1"/>
              <a:t>第二级</a:t>
            </a:r>
          </a:p>
          <a:p>
            <a:pPr lvl="2" rtl="0"/>
            <a:r>
              <a:rPr lang="zh-CN" b="1"/>
              <a:t>第三级</a:t>
            </a:r>
          </a:p>
          <a:p>
            <a:pPr lvl="3" rtl="0"/>
            <a:r>
              <a:rPr lang="zh-CN" b="1"/>
              <a:t>第四级</a:t>
            </a:r>
          </a:p>
          <a:p>
            <a:pPr lvl="4" rtl="0"/>
            <a:r>
              <a:rPr lang="zh-CN" b="1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0FF5B42-8E52-2B78-7C88-39A811D7A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49240" y="2148840"/>
            <a:ext cx="3218688" cy="365760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sz="1800" b="0"/>
            </a:lvl1pPr>
            <a:lvl2pPr marL="457200" indent="0">
              <a:buNone/>
              <a:defRPr lang="zh-CN" sz="2000" b="1"/>
            </a:lvl2pPr>
            <a:lvl3pPr marL="914400" indent="0">
              <a:buNone/>
              <a:defRPr lang="zh-CN" sz="1800" b="1"/>
            </a:lvl3pPr>
            <a:lvl4pPr marL="1371600" indent="0">
              <a:buNone/>
              <a:defRPr lang="zh-CN" sz="1600" b="1"/>
            </a:lvl4pPr>
            <a:lvl5pPr marL="1828800" indent="0">
              <a:buNone/>
              <a:defRPr lang="zh-CN" sz="1600" b="1"/>
            </a:lvl5pPr>
            <a:lvl6pPr marL="2286000" indent="0">
              <a:buNone/>
              <a:defRPr lang="zh-CN" sz="1600" b="1"/>
            </a:lvl6pPr>
            <a:lvl7pPr marL="2743200" indent="0">
              <a:buNone/>
              <a:defRPr lang="zh-CN" sz="1600" b="1"/>
            </a:lvl7pPr>
            <a:lvl8pPr marL="3200400" indent="0">
              <a:buNone/>
              <a:defRPr lang="zh-CN" sz="1600" b="1"/>
            </a:lvl8pPr>
            <a:lvl9pPr marL="3657600" indent="0">
              <a:buNone/>
              <a:defRPr lang="zh-CN" sz="1600" b="1"/>
            </a:lvl9pPr>
          </a:lstStyle>
          <a:p>
            <a:pPr lvl="0" rtl="0"/>
            <a:r>
              <a:rPr lang="zh-CN" b="1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40AB633-C7A8-E90B-901E-7E3FCE2D5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74920" y="2788920"/>
            <a:ext cx="3163824" cy="3291840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lang="zh-CN" sz="1400"/>
            </a:lvl1pPr>
            <a:lvl2pPr>
              <a:lnSpc>
                <a:spcPct val="150000"/>
              </a:lnSpc>
              <a:spcBef>
                <a:spcPts val="0"/>
              </a:spcBef>
              <a:defRPr lang="zh-CN" sz="1200"/>
            </a:lvl2pPr>
            <a:lvl3pPr>
              <a:lnSpc>
                <a:spcPct val="150000"/>
              </a:lnSpc>
              <a:spcBef>
                <a:spcPts val="0"/>
              </a:spcBef>
              <a:defRPr lang="zh-CN" sz="1100"/>
            </a:lvl3pPr>
            <a:lvl4pPr>
              <a:lnSpc>
                <a:spcPct val="150000"/>
              </a:lnSpc>
              <a:spcBef>
                <a:spcPts val="0"/>
              </a:spcBef>
              <a:defRPr lang="zh-CN" sz="1050"/>
            </a:lvl4pPr>
            <a:lvl5pPr>
              <a:lnSpc>
                <a:spcPct val="150000"/>
              </a:lnSpc>
              <a:spcBef>
                <a:spcPts val="0"/>
              </a:spcBef>
              <a:defRPr lang="zh-CN" sz="1050"/>
            </a:lvl5pPr>
          </a:lstStyle>
          <a:p>
            <a:pPr lvl="0" rtl="0"/>
            <a:r>
              <a:rPr lang="zh-CN" b="1"/>
              <a:t>单击此处编辑母版文本样式</a:t>
            </a:r>
          </a:p>
          <a:p>
            <a:pPr lvl="1" rtl="0"/>
            <a:r>
              <a:rPr lang="zh-CN" b="1"/>
              <a:t>第二级</a:t>
            </a:r>
          </a:p>
          <a:p>
            <a:pPr lvl="2" rtl="0"/>
            <a:r>
              <a:rPr lang="zh-CN" b="1"/>
              <a:t>第三级</a:t>
            </a:r>
          </a:p>
          <a:p>
            <a:pPr lvl="3" rtl="0"/>
            <a:r>
              <a:rPr lang="zh-CN" b="1"/>
              <a:t>第四级</a:t>
            </a:r>
          </a:p>
          <a:p>
            <a:pPr lvl="4" rtl="0"/>
            <a:r>
              <a:rPr lang="zh-CN" b="1"/>
              <a:t>第五级</a:t>
            </a:r>
          </a:p>
        </p:txBody>
      </p:sp>
      <p:sp>
        <p:nvSpPr>
          <p:cNvPr id="10" name="标题 9">
            <a:extLst>
              <a:ext uri="{FF2B5EF4-FFF2-40B4-BE49-F238E27FC236}">
                <a16:creationId xmlns:a16="http://schemas.microsoft.com/office/drawing/2014/main" id="{FB569F4F-40C0-2BAE-2F80-0B6BF70B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/>
              <a:t>单击此处编辑母版标题样式</a:t>
            </a:r>
          </a:p>
        </p:txBody>
      </p:sp>
      <p:sp>
        <p:nvSpPr>
          <p:cNvPr id="19" name="文本占位符 9">
            <a:extLst>
              <a:ext uri="{FF2B5EF4-FFF2-40B4-BE49-F238E27FC236}">
                <a16:creationId xmlns:a16="http://schemas.microsoft.com/office/drawing/2014/main" id="{F38E5EFA-258F-AF45-F3FE-029FC10676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3200" b="0">
                <a:noFill/>
              </a:defRPr>
            </a:lvl1pPr>
          </a:lstStyle>
          <a:p>
            <a:pPr lvl="0" rtl="0"/>
            <a:r>
              <a:rPr lang="zh-CN" b="1"/>
              <a:t>X</a:t>
            </a:r>
          </a:p>
        </p:txBody>
      </p:sp>
      <p:sp>
        <p:nvSpPr>
          <p:cNvPr id="21" name="页脚占位符 20">
            <a:extLst>
              <a:ext uri="{FF2B5EF4-FFF2-40B4-BE49-F238E27FC236}">
                <a16:creationId xmlns:a16="http://schemas.microsoft.com/office/drawing/2014/main" id="{D44511B0-E2E3-43E3-E867-BD59B58CA92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b="1" dirty="0"/>
          </a:p>
        </p:txBody>
      </p:sp>
      <p:sp>
        <p:nvSpPr>
          <p:cNvPr id="23" name="灯片编号占位符 22">
            <a:extLst>
              <a:ext uri="{FF2B5EF4-FFF2-40B4-BE49-F238E27FC236}">
                <a16:creationId xmlns:a16="http://schemas.microsoft.com/office/drawing/2014/main" id="{9FE5CA81-EC6E-7E1A-302A-32C7DC50B8A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CC43B8D3-9A08-F84C-9DD4-44948BA52D4B}" type="slidenum">
              <a:rPr lang="zh-CN" b="1" smtClean="0"/>
              <a:pPr/>
              <a:t>‹#›</a:t>
            </a:fld>
            <a:endParaRPr lang="zh-CN" b="1" dirty="0"/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E38DCAB8-FF04-8225-502A-9415422E45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165" t="86663"/>
          <a:stretch/>
        </p:blipFill>
        <p:spPr>
          <a:xfrm flipH="1" flipV="1">
            <a:off x="7732664" y="5943369"/>
            <a:ext cx="4459335" cy="914630"/>
          </a:xfrm>
          <a:custGeom>
            <a:avLst/>
            <a:gdLst>
              <a:gd name="connsiteX0" fmla="*/ 0 w 4459335"/>
              <a:gd name="connsiteY0" fmla="*/ 0 h 1543022"/>
              <a:gd name="connsiteX1" fmla="*/ 4459335 w 4459335"/>
              <a:gd name="connsiteY1" fmla="*/ 0 h 1543022"/>
              <a:gd name="connsiteX2" fmla="*/ 4459335 w 4459335"/>
              <a:gd name="connsiteY2" fmla="*/ 1543022 h 1543022"/>
              <a:gd name="connsiteX3" fmla="*/ 0 w 4459335"/>
              <a:gd name="connsiteY3" fmla="*/ 1543022 h 154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335" h="1543022">
                <a:moveTo>
                  <a:pt x="0" y="0"/>
                </a:moveTo>
                <a:lnTo>
                  <a:pt x="4459335" y="0"/>
                </a:lnTo>
                <a:lnTo>
                  <a:pt x="4459335" y="1543022"/>
                </a:lnTo>
                <a:lnTo>
                  <a:pt x="0" y="1543022"/>
                </a:lnTo>
                <a:close/>
              </a:path>
            </a:pathLst>
          </a:custGeom>
        </p:spPr>
      </p:pic>
      <p:sp>
        <p:nvSpPr>
          <p:cNvPr id="7" name="椭圆形 6">
            <a:extLst>
              <a:ext uri="{FF2B5EF4-FFF2-40B4-BE49-F238E27FC236}">
                <a16:creationId xmlns:a16="http://schemas.microsoft.com/office/drawing/2014/main" id="{D37B56B1-1773-120E-5DF7-ADC768615C86}"/>
              </a:ext>
            </a:extLst>
          </p:cNvPr>
          <p:cNvSpPr/>
          <p:nvPr userDrawn="1"/>
        </p:nvSpPr>
        <p:spPr>
          <a:xfrm>
            <a:off x="10012200" y="5977940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b="1" dirty="0"/>
          </a:p>
        </p:txBody>
      </p:sp>
      <p:sp>
        <p:nvSpPr>
          <p:cNvPr id="8" name="文本占位符 4">
            <a:extLst>
              <a:ext uri="{FF2B5EF4-FFF2-40B4-BE49-F238E27FC236}">
                <a16:creationId xmlns:a16="http://schemas.microsoft.com/office/drawing/2014/main" id="{BA05B6D8-31AC-001B-57B4-132C0A9BED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51392" y="2148840"/>
            <a:ext cx="3218688" cy="365760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sz="1800" b="0"/>
            </a:lvl1pPr>
            <a:lvl2pPr marL="457200" indent="0">
              <a:buNone/>
              <a:defRPr lang="zh-CN" sz="2000" b="1"/>
            </a:lvl2pPr>
            <a:lvl3pPr marL="914400" indent="0">
              <a:buNone/>
              <a:defRPr lang="zh-CN" sz="1800" b="1"/>
            </a:lvl3pPr>
            <a:lvl4pPr marL="1371600" indent="0">
              <a:buNone/>
              <a:defRPr lang="zh-CN" sz="1600" b="1"/>
            </a:lvl4pPr>
            <a:lvl5pPr marL="1828800" indent="0">
              <a:buNone/>
              <a:defRPr lang="zh-CN" sz="1600" b="1"/>
            </a:lvl5pPr>
            <a:lvl6pPr marL="2286000" indent="0">
              <a:buNone/>
              <a:defRPr lang="zh-CN" sz="1600" b="1"/>
            </a:lvl6pPr>
            <a:lvl7pPr marL="2743200" indent="0">
              <a:buNone/>
              <a:defRPr lang="zh-CN" sz="1600" b="1"/>
            </a:lvl7pPr>
            <a:lvl8pPr marL="3200400" indent="0">
              <a:buNone/>
              <a:defRPr lang="zh-CN" sz="1600" b="1"/>
            </a:lvl8pPr>
            <a:lvl9pPr marL="3657600" indent="0">
              <a:buNone/>
              <a:defRPr lang="zh-CN" sz="1600" b="1"/>
            </a:lvl9pPr>
          </a:lstStyle>
          <a:p>
            <a:pPr lvl="0" rtl="0"/>
            <a:r>
              <a:rPr lang="zh-CN" b="1"/>
              <a:t>单击此处编辑母版文本样式</a:t>
            </a:r>
          </a:p>
        </p:txBody>
      </p:sp>
      <p:sp>
        <p:nvSpPr>
          <p:cNvPr id="9" name="内容占位符 5">
            <a:extLst>
              <a:ext uri="{FF2B5EF4-FFF2-40B4-BE49-F238E27FC236}">
                <a16:creationId xmlns:a16="http://schemas.microsoft.com/office/drawing/2014/main" id="{56DC4DB0-B5C2-72F4-A891-0281DDB80FC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567928" y="2788920"/>
            <a:ext cx="3163824" cy="3291840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lang="zh-CN" sz="1400"/>
            </a:lvl1pPr>
            <a:lvl2pPr>
              <a:lnSpc>
                <a:spcPct val="150000"/>
              </a:lnSpc>
              <a:spcBef>
                <a:spcPts val="0"/>
              </a:spcBef>
              <a:defRPr lang="zh-CN" sz="1200"/>
            </a:lvl2pPr>
            <a:lvl3pPr>
              <a:lnSpc>
                <a:spcPct val="150000"/>
              </a:lnSpc>
              <a:spcBef>
                <a:spcPts val="0"/>
              </a:spcBef>
              <a:defRPr lang="zh-CN" sz="1100"/>
            </a:lvl3pPr>
            <a:lvl4pPr>
              <a:lnSpc>
                <a:spcPct val="150000"/>
              </a:lnSpc>
              <a:spcBef>
                <a:spcPts val="0"/>
              </a:spcBef>
              <a:defRPr lang="zh-CN" sz="1050"/>
            </a:lvl4pPr>
            <a:lvl5pPr>
              <a:lnSpc>
                <a:spcPct val="150000"/>
              </a:lnSpc>
              <a:spcBef>
                <a:spcPts val="0"/>
              </a:spcBef>
              <a:defRPr lang="zh-CN" sz="1050"/>
            </a:lvl5pPr>
          </a:lstStyle>
          <a:p>
            <a:pPr lvl="0" rtl="0"/>
            <a:r>
              <a:rPr lang="zh-CN" b="1"/>
              <a:t>单击此处编辑母版文本样式</a:t>
            </a:r>
          </a:p>
          <a:p>
            <a:pPr lvl="1" rtl="0"/>
            <a:r>
              <a:rPr lang="zh-CN" b="1"/>
              <a:t>第二级</a:t>
            </a:r>
          </a:p>
          <a:p>
            <a:pPr lvl="2" rtl="0"/>
            <a:r>
              <a:rPr lang="zh-CN" b="1"/>
              <a:t>第三级</a:t>
            </a:r>
          </a:p>
          <a:p>
            <a:pPr lvl="3" rtl="0"/>
            <a:r>
              <a:rPr lang="zh-CN" b="1"/>
              <a:t>第四级</a:t>
            </a:r>
          </a:p>
          <a:p>
            <a:pPr lvl="4" rtl="0"/>
            <a:r>
              <a:rPr lang="zh-CN" b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5535628"/>
      </p:ext>
    </p:extLst>
  </p:cSld>
  <p:clrMapOvr>
    <a:masterClrMapping/>
  </p:clrMapOvr>
</p:sldLayout>
</file>

<file path=ppt/slideLayouts/slideLayout1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图形 22">
            <a:extLst>
              <a:ext uri="{FF2B5EF4-FFF2-40B4-BE49-F238E27FC236}">
                <a16:creationId xmlns:a16="http://schemas.microsoft.com/office/drawing/2014/main" id="{8508C9A2-89A3-8585-F561-54AF27E76C2E}"/>
              </a:ext>
            </a:extLst>
          </p:cNvPr>
          <p:cNvSpPr/>
          <p:nvPr/>
        </p:nvSpPr>
        <p:spPr>
          <a:xfrm>
            <a:off x="8963354" y="3545840"/>
            <a:ext cx="2556181" cy="2641600"/>
          </a:xfrm>
          <a:custGeom>
            <a:avLst/>
            <a:gdLst>
              <a:gd name="connsiteX0" fmla="*/ 11417928 w 11417635"/>
              <a:gd name="connsiteY0" fmla="*/ 16489276 h 17685280"/>
              <a:gd name="connsiteX1" fmla="*/ 10219543 w 11417635"/>
              <a:gd name="connsiteY1" fmla="*/ 17687536 h 17685280"/>
              <a:gd name="connsiteX2" fmla="*/ 1198684 w 11417635"/>
              <a:gd name="connsiteY2" fmla="*/ 17687536 h 17685280"/>
              <a:gd name="connsiteX3" fmla="*/ 293 w 11417635"/>
              <a:gd name="connsiteY3" fmla="*/ 16489276 h 17685280"/>
              <a:gd name="connsiteX4" fmla="*/ 293 w 11417635"/>
              <a:gd name="connsiteY4" fmla="*/ 1200514 h 17685280"/>
              <a:gd name="connsiteX5" fmla="*/ 1198684 w 11417635"/>
              <a:gd name="connsiteY5" fmla="*/ 2255 h 17685280"/>
              <a:gd name="connsiteX6" fmla="*/ 10219543 w 11417635"/>
              <a:gd name="connsiteY6" fmla="*/ 2255 h 17685280"/>
              <a:gd name="connsiteX7" fmla="*/ 11417928 w 11417635"/>
              <a:gd name="connsiteY7" fmla="*/ 1200514 h 17685280"/>
              <a:gd name="connsiteX0" fmla="*/ 11417635 w 11417635"/>
              <a:gd name="connsiteY0" fmla="*/ 16501248 h 17699508"/>
              <a:gd name="connsiteX1" fmla="*/ 10219250 w 11417635"/>
              <a:gd name="connsiteY1" fmla="*/ 17699508 h 17699508"/>
              <a:gd name="connsiteX2" fmla="*/ 1198391 w 11417635"/>
              <a:gd name="connsiteY2" fmla="*/ 17699508 h 17699508"/>
              <a:gd name="connsiteX3" fmla="*/ 0 w 11417635"/>
              <a:gd name="connsiteY3" fmla="*/ 16501248 h 17699508"/>
              <a:gd name="connsiteX4" fmla="*/ 0 w 11417635"/>
              <a:gd name="connsiteY4" fmla="*/ 1212486 h 17699508"/>
              <a:gd name="connsiteX5" fmla="*/ 1198391 w 11417635"/>
              <a:gd name="connsiteY5" fmla="*/ 14227 h 17699508"/>
              <a:gd name="connsiteX6" fmla="*/ 3548686 w 11417635"/>
              <a:gd name="connsiteY6" fmla="*/ 0 h 17699508"/>
              <a:gd name="connsiteX7" fmla="*/ 10219250 w 11417635"/>
              <a:gd name="connsiteY7" fmla="*/ 14227 h 17699508"/>
              <a:gd name="connsiteX8" fmla="*/ 11417635 w 11417635"/>
              <a:gd name="connsiteY8" fmla="*/ 1212486 h 17699508"/>
              <a:gd name="connsiteX9" fmla="*/ 11417635 w 11417635"/>
              <a:gd name="connsiteY9" fmla="*/ 16501248 h 17699508"/>
              <a:gd name="connsiteX0" fmla="*/ 11417635 w 11509075"/>
              <a:gd name="connsiteY0" fmla="*/ 1212486 h 17699508"/>
              <a:gd name="connsiteX1" fmla="*/ 11417635 w 11509075"/>
              <a:gd name="connsiteY1" fmla="*/ 16501248 h 17699508"/>
              <a:gd name="connsiteX2" fmla="*/ 10219250 w 11509075"/>
              <a:gd name="connsiteY2" fmla="*/ 17699508 h 17699508"/>
              <a:gd name="connsiteX3" fmla="*/ 1198391 w 11509075"/>
              <a:gd name="connsiteY3" fmla="*/ 17699508 h 17699508"/>
              <a:gd name="connsiteX4" fmla="*/ 0 w 11509075"/>
              <a:gd name="connsiteY4" fmla="*/ 16501248 h 17699508"/>
              <a:gd name="connsiteX5" fmla="*/ 0 w 11509075"/>
              <a:gd name="connsiteY5" fmla="*/ 1212486 h 17699508"/>
              <a:gd name="connsiteX6" fmla="*/ 1198391 w 11509075"/>
              <a:gd name="connsiteY6" fmla="*/ 14227 h 17699508"/>
              <a:gd name="connsiteX7" fmla="*/ 3548686 w 11509075"/>
              <a:gd name="connsiteY7" fmla="*/ 0 h 17699508"/>
              <a:gd name="connsiteX8" fmla="*/ 10219250 w 11509075"/>
              <a:gd name="connsiteY8" fmla="*/ 14227 h 17699508"/>
              <a:gd name="connsiteX9" fmla="*/ 11509075 w 11509075"/>
              <a:gd name="connsiteY9" fmla="*/ 1303926 h 17699508"/>
              <a:gd name="connsiteX0" fmla="*/ 11417635 w 11417635"/>
              <a:gd name="connsiteY0" fmla="*/ 1212486 h 17699508"/>
              <a:gd name="connsiteX1" fmla="*/ 11417635 w 11417635"/>
              <a:gd name="connsiteY1" fmla="*/ 16501248 h 17699508"/>
              <a:gd name="connsiteX2" fmla="*/ 10219250 w 11417635"/>
              <a:gd name="connsiteY2" fmla="*/ 17699508 h 17699508"/>
              <a:gd name="connsiteX3" fmla="*/ 1198391 w 11417635"/>
              <a:gd name="connsiteY3" fmla="*/ 17699508 h 17699508"/>
              <a:gd name="connsiteX4" fmla="*/ 0 w 11417635"/>
              <a:gd name="connsiteY4" fmla="*/ 16501248 h 17699508"/>
              <a:gd name="connsiteX5" fmla="*/ 0 w 11417635"/>
              <a:gd name="connsiteY5" fmla="*/ 1212486 h 17699508"/>
              <a:gd name="connsiteX6" fmla="*/ 1198391 w 11417635"/>
              <a:gd name="connsiteY6" fmla="*/ 14227 h 17699508"/>
              <a:gd name="connsiteX7" fmla="*/ 3548686 w 11417635"/>
              <a:gd name="connsiteY7" fmla="*/ 0 h 17699508"/>
              <a:gd name="connsiteX8" fmla="*/ 10219250 w 11417635"/>
              <a:gd name="connsiteY8" fmla="*/ 14227 h 17699508"/>
              <a:gd name="connsiteX0" fmla="*/ 11417635 w 11417635"/>
              <a:gd name="connsiteY0" fmla="*/ 1212486 h 17699508"/>
              <a:gd name="connsiteX1" fmla="*/ 11417635 w 11417635"/>
              <a:gd name="connsiteY1" fmla="*/ 16501248 h 17699508"/>
              <a:gd name="connsiteX2" fmla="*/ 10219250 w 11417635"/>
              <a:gd name="connsiteY2" fmla="*/ 17699508 h 17699508"/>
              <a:gd name="connsiteX3" fmla="*/ 1198391 w 11417635"/>
              <a:gd name="connsiteY3" fmla="*/ 17699508 h 17699508"/>
              <a:gd name="connsiteX4" fmla="*/ 0 w 11417635"/>
              <a:gd name="connsiteY4" fmla="*/ 16501248 h 17699508"/>
              <a:gd name="connsiteX5" fmla="*/ 0 w 11417635"/>
              <a:gd name="connsiteY5" fmla="*/ 1212486 h 17699508"/>
              <a:gd name="connsiteX6" fmla="*/ 1198391 w 11417635"/>
              <a:gd name="connsiteY6" fmla="*/ 14227 h 17699508"/>
              <a:gd name="connsiteX7" fmla="*/ 3548686 w 11417635"/>
              <a:gd name="connsiteY7" fmla="*/ 0 h 17699508"/>
              <a:gd name="connsiteX0" fmla="*/ 11417635 w 11417635"/>
              <a:gd name="connsiteY0" fmla="*/ 16501248 h 17699508"/>
              <a:gd name="connsiteX1" fmla="*/ 10219250 w 11417635"/>
              <a:gd name="connsiteY1" fmla="*/ 17699508 h 17699508"/>
              <a:gd name="connsiteX2" fmla="*/ 1198391 w 11417635"/>
              <a:gd name="connsiteY2" fmla="*/ 17699508 h 17699508"/>
              <a:gd name="connsiteX3" fmla="*/ 0 w 11417635"/>
              <a:gd name="connsiteY3" fmla="*/ 16501248 h 17699508"/>
              <a:gd name="connsiteX4" fmla="*/ 0 w 11417635"/>
              <a:gd name="connsiteY4" fmla="*/ 1212486 h 17699508"/>
              <a:gd name="connsiteX5" fmla="*/ 1198391 w 11417635"/>
              <a:gd name="connsiteY5" fmla="*/ 14227 h 17699508"/>
              <a:gd name="connsiteX6" fmla="*/ 3548686 w 11417635"/>
              <a:gd name="connsiteY6" fmla="*/ 0 h 17699508"/>
              <a:gd name="connsiteX0" fmla="*/ 11419870 w 11419870"/>
              <a:gd name="connsiteY0" fmla="*/ 16501248 h 17699508"/>
              <a:gd name="connsiteX1" fmla="*/ 10221485 w 11419870"/>
              <a:gd name="connsiteY1" fmla="*/ 17699508 h 17699508"/>
              <a:gd name="connsiteX2" fmla="*/ 1200626 w 11419870"/>
              <a:gd name="connsiteY2" fmla="*/ 17699508 h 17699508"/>
              <a:gd name="connsiteX3" fmla="*/ 2235 w 11419870"/>
              <a:gd name="connsiteY3" fmla="*/ 16501248 h 17699508"/>
              <a:gd name="connsiteX4" fmla="*/ 0 w 11419870"/>
              <a:gd name="connsiteY4" fmla="*/ 3002280 h 17699508"/>
              <a:gd name="connsiteX5" fmla="*/ 2235 w 11419870"/>
              <a:gd name="connsiteY5" fmla="*/ 1212486 h 17699508"/>
              <a:gd name="connsiteX6" fmla="*/ 1200626 w 11419870"/>
              <a:gd name="connsiteY6" fmla="*/ 14227 h 17699508"/>
              <a:gd name="connsiteX7" fmla="*/ 3550921 w 11419870"/>
              <a:gd name="connsiteY7" fmla="*/ 0 h 17699508"/>
              <a:gd name="connsiteX0" fmla="*/ 11419870 w 11419870"/>
              <a:gd name="connsiteY0" fmla="*/ 16501248 h 17699508"/>
              <a:gd name="connsiteX1" fmla="*/ 10221485 w 11419870"/>
              <a:gd name="connsiteY1" fmla="*/ 17699508 h 17699508"/>
              <a:gd name="connsiteX2" fmla="*/ 1200626 w 11419870"/>
              <a:gd name="connsiteY2" fmla="*/ 17699508 h 17699508"/>
              <a:gd name="connsiteX3" fmla="*/ 2235 w 11419870"/>
              <a:gd name="connsiteY3" fmla="*/ 16501248 h 17699508"/>
              <a:gd name="connsiteX4" fmla="*/ 0 w 11419870"/>
              <a:gd name="connsiteY4" fmla="*/ 3947160 h 17699508"/>
              <a:gd name="connsiteX5" fmla="*/ 0 w 11419870"/>
              <a:gd name="connsiteY5" fmla="*/ 3002280 h 17699508"/>
              <a:gd name="connsiteX6" fmla="*/ 2235 w 11419870"/>
              <a:gd name="connsiteY6" fmla="*/ 1212486 h 17699508"/>
              <a:gd name="connsiteX7" fmla="*/ 1200626 w 11419870"/>
              <a:gd name="connsiteY7" fmla="*/ 14227 h 17699508"/>
              <a:gd name="connsiteX8" fmla="*/ 3550921 w 11419870"/>
              <a:gd name="connsiteY8" fmla="*/ 0 h 17699508"/>
              <a:gd name="connsiteX0" fmla="*/ 10221485 w 10221485"/>
              <a:gd name="connsiteY0" fmla="*/ 17699508 h 17699508"/>
              <a:gd name="connsiteX1" fmla="*/ 1200626 w 10221485"/>
              <a:gd name="connsiteY1" fmla="*/ 17699508 h 17699508"/>
              <a:gd name="connsiteX2" fmla="*/ 2235 w 10221485"/>
              <a:gd name="connsiteY2" fmla="*/ 16501248 h 17699508"/>
              <a:gd name="connsiteX3" fmla="*/ 0 w 10221485"/>
              <a:gd name="connsiteY3" fmla="*/ 3947160 h 17699508"/>
              <a:gd name="connsiteX4" fmla="*/ 0 w 10221485"/>
              <a:gd name="connsiteY4" fmla="*/ 3002280 h 17699508"/>
              <a:gd name="connsiteX5" fmla="*/ 2235 w 10221485"/>
              <a:gd name="connsiteY5" fmla="*/ 1212486 h 17699508"/>
              <a:gd name="connsiteX6" fmla="*/ 1200626 w 10221485"/>
              <a:gd name="connsiteY6" fmla="*/ 14227 h 17699508"/>
              <a:gd name="connsiteX7" fmla="*/ 3550921 w 10221485"/>
              <a:gd name="connsiteY7" fmla="*/ 0 h 17699508"/>
              <a:gd name="connsiteX0" fmla="*/ 1200626 w 3550921"/>
              <a:gd name="connsiteY0" fmla="*/ 17699508 h 17699508"/>
              <a:gd name="connsiteX1" fmla="*/ 2235 w 3550921"/>
              <a:gd name="connsiteY1" fmla="*/ 16501248 h 17699508"/>
              <a:gd name="connsiteX2" fmla="*/ 0 w 3550921"/>
              <a:gd name="connsiteY2" fmla="*/ 3947160 h 17699508"/>
              <a:gd name="connsiteX3" fmla="*/ 0 w 3550921"/>
              <a:gd name="connsiteY3" fmla="*/ 3002280 h 17699508"/>
              <a:gd name="connsiteX4" fmla="*/ 2235 w 3550921"/>
              <a:gd name="connsiteY4" fmla="*/ 1212486 h 17699508"/>
              <a:gd name="connsiteX5" fmla="*/ 1200626 w 3550921"/>
              <a:gd name="connsiteY5" fmla="*/ 14227 h 17699508"/>
              <a:gd name="connsiteX6" fmla="*/ 3550921 w 3550921"/>
              <a:gd name="connsiteY6" fmla="*/ 0 h 17699508"/>
              <a:gd name="connsiteX0" fmla="*/ 2235 w 3550921"/>
              <a:gd name="connsiteY0" fmla="*/ 16501248 h 16501248"/>
              <a:gd name="connsiteX1" fmla="*/ 0 w 3550921"/>
              <a:gd name="connsiteY1" fmla="*/ 3947160 h 16501248"/>
              <a:gd name="connsiteX2" fmla="*/ 0 w 3550921"/>
              <a:gd name="connsiteY2" fmla="*/ 3002280 h 16501248"/>
              <a:gd name="connsiteX3" fmla="*/ 2235 w 3550921"/>
              <a:gd name="connsiteY3" fmla="*/ 1212486 h 16501248"/>
              <a:gd name="connsiteX4" fmla="*/ 1200626 w 3550921"/>
              <a:gd name="connsiteY4" fmla="*/ 14227 h 16501248"/>
              <a:gd name="connsiteX5" fmla="*/ 3550921 w 3550921"/>
              <a:gd name="connsiteY5" fmla="*/ 0 h 16501248"/>
              <a:gd name="connsiteX0" fmla="*/ 0 w 3550921"/>
              <a:gd name="connsiteY0" fmla="*/ 3947160 h 3947160"/>
              <a:gd name="connsiteX1" fmla="*/ 0 w 3550921"/>
              <a:gd name="connsiteY1" fmla="*/ 3002280 h 3947160"/>
              <a:gd name="connsiteX2" fmla="*/ 2235 w 3550921"/>
              <a:gd name="connsiteY2" fmla="*/ 1212486 h 3947160"/>
              <a:gd name="connsiteX3" fmla="*/ 1200626 w 3550921"/>
              <a:gd name="connsiteY3" fmla="*/ 14227 h 3947160"/>
              <a:gd name="connsiteX4" fmla="*/ 3550921 w 3550921"/>
              <a:gd name="connsiteY4" fmla="*/ 0 h 3947160"/>
              <a:gd name="connsiteX0" fmla="*/ 0 w 3550921"/>
              <a:gd name="connsiteY0" fmla="*/ 3002280 h 3002280"/>
              <a:gd name="connsiteX1" fmla="*/ 2235 w 3550921"/>
              <a:gd name="connsiteY1" fmla="*/ 1212486 h 3002280"/>
              <a:gd name="connsiteX2" fmla="*/ 1200626 w 3550921"/>
              <a:gd name="connsiteY2" fmla="*/ 14227 h 3002280"/>
              <a:gd name="connsiteX3" fmla="*/ 3550921 w 3550921"/>
              <a:gd name="connsiteY3" fmla="*/ 0 h 3002280"/>
              <a:gd name="connsiteX0" fmla="*/ 2845 w 3548686"/>
              <a:gd name="connsiteY0" fmla="*/ 2799080 h 2799080"/>
              <a:gd name="connsiteX1" fmla="*/ 0 w 3548686"/>
              <a:gd name="connsiteY1" fmla="*/ 1212486 h 2799080"/>
              <a:gd name="connsiteX2" fmla="*/ 1198391 w 3548686"/>
              <a:gd name="connsiteY2" fmla="*/ 14227 h 2799080"/>
              <a:gd name="connsiteX3" fmla="*/ 3548686 w 3548686"/>
              <a:gd name="connsiteY3" fmla="*/ 0 h 2799080"/>
              <a:gd name="connsiteX0" fmla="*/ 2845 w 3548686"/>
              <a:gd name="connsiteY0" fmla="*/ 2707640 h 2707640"/>
              <a:gd name="connsiteX1" fmla="*/ 0 w 3548686"/>
              <a:gd name="connsiteY1" fmla="*/ 1212486 h 2707640"/>
              <a:gd name="connsiteX2" fmla="*/ 1198391 w 3548686"/>
              <a:gd name="connsiteY2" fmla="*/ 14227 h 2707640"/>
              <a:gd name="connsiteX3" fmla="*/ 3548686 w 3548686"/>
              <a:gd name="connsiteY3" fmla="*/ 0 h 2707640"/>
              <a:gd name="connsiteX0" fmla="*/ 2845 w 3548686"/>
              <a:gd name="connsiteY0" fmla="*/ 2667000 h 2667000"/>
              <a:gd name="connsiteX1" fmla="*/ 0 w 3548686"/>
              <a:gd name="connsiteY1" fmla="*/ 1212486 h 2667000"/>
              <a:gd name="connsiteX2" fmla="*/ 1198391 w 3548686"/>
              <a:gd name="connsiteY2" fmla="*/ 14227 h 2667000"/>
              <a:gd name="connsiteX3" fmla="*/ 3548686 w 3548686"/>
              <a:gd name="connsiteY3" fmla="*/ 0 h 2667000"/>
              <a:gd name="connsiteX0" fmla="*/ 2845 w 3548686"/>
              <a:gd name="connsiteY0" fmla="*/ 2651760 h 2651760"/>
              <a:gd name="connsiteX1" fmla="*/ 0 w 3548686"/>
              <a:gd name="connsiteY1" fmla="*/ 1212486 h 2651760"/>
              <a:gd name="connsiteX2" fmla="*/ 1198391 w 3548686"/>
              <a:gd name="connsiteY2" fmla="*/ 14227 h 2651760"/>
              <a:gd name="connsiteX3" fmla="*/ 3548686 w 3548686"/>
              <a:gd name="connsiteY3" fmla="*/ 0 h 2651760"/>
              <a:gd name="connsiteX0" fmla="*/ 2845 w 3020366"/>
              <a:gd name="connsiteY0" fmla="*/ 2651760 h 2651760"/>
              <a:gd name="connsiteX1" fmla="*/ 0 w 3020366"/>
              <a:gd name="connsiteY1" fmla="*/ 1212486 h 2651760"/>
              <a:gd name="connsiteX2" fmla="*/ 1198391 w 3020366"/>
              <a:gd name="connsiteY2" fmla="*/ 14227 h 2651760"/>
              <a:gd name="connsiteX3" fmla="*/ 3020366 w 3020366"/>
              <a:gd name="connsiteY3" fmla="*/ 0 h 2651760"/>
              <a:gd name="connsiteX0" fmla="*/ 2845 w 2883206"/>
              <a:gd name="connsiteY0" fmla="*/ 2651760 h 2651760"/>
              <a:gd name="connsiteX1" fmla="*/ 0 w 2883206"/>
              <a:gd name="connsiteY1" fmla="*/ 1212486 h 2651760"/>
              <a:gd name="connsiteX2" fmla="*/ 1198391 w 2883206"/>
              <a:gd name="connsiteY2" fmla="*/ 14227 h 2651760"/>
              <a:gd name="connsiteX3" fmla="*/ 2883206 w 2883206"/>
              <a:gd name="connsiteY3" fmla="*/ 0 h 2651760"/>
              <a:gd name="connsiteX0" fmla="*/ 2845 w 2796846"/>
              <a:gd name="connsiteY0" fmla="*/ 2651760 h 2651760"/>
              <a:gd name="connsiteX1" fmla="*/ 0 w 2796846"/>
              <a:gd name="connsiteY1" fmla="*/ 1212486 h 2651760"/>
              <a:gd name="connsiteX2" fmla="*/ 1198391 w 2796846"/>
              <a:gd name="connsiteY2" fmla="*/ 14227 h 2651760"/>
              <a:gd name="connsiteX3" fmla="*/ 2796846 w 2796846"/>
              <a:gd name="connsiteY3" fmla="*/ 0 h 2651760"/>
              <a:gd name="connsiteX0" fmla="*/ 2845 w 2735886"/>
              <a:gd name="connsiteY0" fmla="*/ 2656840 h 2656840"/>
              <a:gd name="connsiteX1" fmla="*/ 0 w 2735886"/>
              <a:gd name="connsiteY1" fmla="*/ 1217566 h 2656840"/>
              <a:gd name="connsiteX2" fmla="*/ 1198391 w 2735886"/>
              <a:gd name="connsiteY2" fmla="*/ 19307 h 2656840"/>
              <a:gd name="connsiteX3" fmla="*/ 2735886 w 2735886"/>
              <a:gd name="connsiteY3" fmla="*/ 0 h 2656840"/>
              <a:gd name="connsiteX0" fmla="*/ 2845 w 2674926"/>
              <a:gd name="connsiteY0" fmla="*/ 2651760 h 2651760"/>
              <a:gd name="connsiteX1" fmla="*/ 0 w 2674926"/>
              <a:gd name="connsiteY1" fmla="*/ 1212486 h 2651760"/>
              <a:gd name="connsiteX2" fmla="*/ 1198391 w 2674926"/>
              <a:gd name="connsiteY2" fmla="*/ 14227 h 2651760"/>
              <a:gd name="connsiteX3" fmla="*/ 2674926 w 2674926"/>
              <a:gd name="connsiteY3" fmla="*/ 0 h 2651760"/>
              <a:gd name="connsiteX0" fmla="*/ 2845 w 2674926"/>
              <a:gd name="connsiteY0" fmla="*/ 2651760 h 2651760"/>
              <a:gd name="connsiteX1" fmla="*/ 0 w 2674926"/>
              <a:gd name="connsiteY1" fmla="*/ 1212486 h 2651760"/>
              <a:gd name="connsiteX2" fmla="*/ 1198391 w 2674926"/>
              <a:gd name="connsiteY2" fmla="*/ 14227 h 2651760"/>
              <a:gd name="connsiteX3" fmla="*/ 2674926 w 2674926"/>
              <a:gd name="connsiteY3" fmla="*/ 0 h 2651760"/>
              <a:gd name="connsiteX0" fmla="*/ 2845 w 2644446"/>
              <a:gd name="connsiteY0" fmla="*/ 2651760 h 2651760"/>
              <a:gd name="connsiteX1" fmla="*/ 0 w 2644446"/>
              <a:gd name="connsiteY1" fmla="*/ 1212486 h 2651760"/>
              <a:gd name="connsiteX2" fmla="*/ 1198391 w 2644446"/>
              <a:gd name="connsiteY2" fmla="*/ 14227 h 2651760"/>
              <a:gd name="connsiteX3" fmla="*/ 2644446 w 2644446"/>
              <a:gd name="connsiteY3" fmla="*/ 0 h 2651760"/>
              <a:gd name="connsiteX0" fmla="*/ 2845 w 2608886"/>
              <a:gd name="connsiteY0" fmla="*/ 2651760 h 2651760"/>
              <a:gd name="connsiteX1" fmla="*/ 0 w 2608886"/>
              <a:gd name="connsiteY1" fmla="*/ 1212486 h 2651760"/>
              <a:gd name="connsiteX2" fmla="*/ 1198391 w 2608886"/>
              <a:gd name="connsiteY2" fmla="*/ 14227 h 2651760"/>
              <a:gd name="connsiteX3" fmla="*/ 2608886 w 2608886"/>
              <a:gd name="connsiteY3" fmla="*/ 0 h 2651760"/>
              <a:gd name="connsiteX0" fmla="*/ 2845 w 2598726"/>
              <a:gd name="connsiteY0" fmla="*/ 2646680 h 2646680"/>
              <a:gd name="connsiteX1" fmla="*/ 0 w 2598726"/>
              <a:gd name="connsiteY1" fmla="*/ 1207406 h 2646680"/>
              <a:gd name="connsiteX2" fmla="*/ 1198391 w 2598726"/>
              <a:gd name="connsiteY2" fmla="*/ 9147 h 2646680"/>
              <a:gd name="connsiteX3" fmla="*/ 2598726 w 2598726"/>
              <a:gd name="connsiteY3" fmla="*/ 0 h 2646680"/>
              <a:gd name="connsiteX0" fmla="*/ 2845 w 2558086"/>
              <a:gd name="connsiteY0" fmla="*/ 2641600 h 2641600"/>
              <a:gd name="connsiteX1" fmla="*/ 0 w 2558086"/>
              <a:gd name="connsiteY1" fmla="*/ 1202326 h 2641600"/>
              <a:gd name="connsiteX2" fmla="*/ 1198391 w 2558086"/>
              <a:gd name="connsiteY2" fmla="*/ 4067 h 2641600"/>
              <a:gd name="connsiteX3" fmla="*/ 2558086 w 2558086"/>
              <a:gd name="connsiteY3" fmla="*/ 0 h 2641600"/>
              <a:gd name="connsiteX0" fmla="*/ 2845 w 2556181"/>
              <a:gd name="connsiteY0" fmla="*/ 2641600 h 2641600"/>
              <a:gd name="connsiteX1" fmla="*/ 0 w 2556181"/>
              <a:gd name="connsiteY1" fmla="*/ 1202326 h 2641600"/>
              <a:gd name="connsiteX2" fmla="*/ 1198391 w 2556181"/>
              <a:gd name="connsiteY2" fmla="*/ 4067 h 2641600"/>
              <a:gd name="connsiteX3" fmla="*/ 2556181 w 2556181"/>
              <a:gd name="connsiteY3" fmla="*/ 0 h 26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6181" h="2641600">
                <a:moveTo>
                  <a:pt x="2845" y="2641600"/>
                </a:moveTo>
                <a:cubicBezTo>
                  <a:pt x="1897" y="2112735"/>
                  <a:pt x="948" y="1731191"/>
                  <a:pt x="0" y="1202326"/>
                </a:cubicBezTo>
                <a:cubicBezTo>
                  <a:pt x="0" y="540519"/>
                  <a:pt x="536541" y="4067"/>
                  <a:pt x="1198391" y="4067"/>
                </a:cubicBezTo>
                <a:lnTo>
                  <a:pt x="2556181" y="0"/>
                </a:lnTo>
              </a:path>
            </a:pathLst>
          </a:custGeom>
          <a:noFill/>
          <a:ln w="1356897" cap="sq">
            <a:solidFill>
              <a:schemeClr val="accent4">
                <a:alpha val="89000"/>
              </a:schemeClr>
            </a:solidFill>
            <a:prstDash val="solid"/>
            <a:round/>
          </a:ln>
        </p:spPr>
        <p:txBody>
          <a:bodyPr rtlCol="0" anchor="ctr"/>
          <a:lstStyle>
            <a:defPPr>
              <a:defRPr lang="zh-CN"/>
            </a:defPPr>
          </a:lstStyle>
          <a:p>
            <a:pPr rtl="0"/>
            <a:endParaRPr lang="zh-CN" b="1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2121408"/>
            <a:ext cx="6510528" cy="3578352"/>
          </a:xfrm>
        </p:spPr>
        <p:txBody>
          <a:bodyPr rtlCol="0"/>
          <a:lstStyle>
            <a:lvl1pPr marL="0" indent="0">
              <a:buNone/>
              <a:defRPr lang="zh-CN" sz="1800"/>
            </a:lvl1pPr>
            <a:lvl2pPr marL="283464">
              <a:defRPr lang="zh-CN" sz="1800"/>
            </a:lvl2pPr>
            <a:lvl3pPr marL="566928">
              <a:defRPr lang="zh-CN" sz="1600"/>
            </a:lvl3pPr>
            <a:lvl4pPr marL="758952">
              <a:defRPr lang="zh-CN" sz="1400"/>
            </a:lvl4pPr>
            <a:lvl5pPr marL="1042416">
              <a:defRPr lang="zh-CN" sz="1400"/>
            </a:lvl5pPr>
          </a:lstStyle>
          <a:p>
            <a:pPr lvl="0" rtl="0"/>
            <a:r>
              <a:rPr lang="zh-CN" b="1"/>
              <a:t>单击此处编辑母版文本样式</a:t>
            </a:r>
          </a:p>
          <a:p>
            <a:pPr lvl="1" rtl="0"/>
            <a:r>
              <a:rPr lang="zh-CN" b="1"/>
              <a:t>第二级</a:t>
            </a:r>
          </a:p>
          <a:p>
            <a:pPr lvl="2" rtl="0"/>
            <a:r>
              <a:rPr lang="zh-CN" b="1"/>
              <a:t>第三级</a:t>
            </a:r>
          </a:p>
          <a:p>
            <a:pPr lvl="3" rtl="0"/>
            <a:r>
              <a:rPr lang="zh-CN" b="1"/>
              <a:t>第四级</a:t>
            </a:r>
          </a:p>
          <a:p>
            <a:pPr lvl="4" rtl="0"/>
            <a:r>
              <a:rPr lang="zh-CN" b="1"/>
              <a:t>第五级</a:t>
            </a:r>
          </a:p>
        </p:txBody>
      </p:sp>
      <p:sp>
        <p:nvSpPr>
          <p:cNvPr id="7" name="文本占位符 9">
            <a:extLst>
              <a:ext uri="{FF2B5EF4-FFF2-40B4-BE49-F238E27FC236}">
                <a16:creationId xmlns:a16="http://schemas.microsoft.com/office/drawing/2014/main" id="{E3602100-4B1B-08F9-3FE3-A39515512D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3200" b="0">
                <a:noFill/>
              </a:defRPr>
            </a:lvl1pPr>
          </a:lstStyle>
          <a:p>
            <a:pPr lvl="0" rtl="0"/>
            <a:r>
              <a:rPr lang="zh-CN" b="1"/>
              <a:t>X</a:t>
            </a:r>
          </a:p>
        </p:txBody>
      </p:sp>
      <p:sp>
        <p:nvSpPr>
          <p:cNvPr id="45" name="图形 24">
            <a:extLst>
              <a:ext uri="{FF2B5EF4-FFF2-40B4-BE49-F238E27FC236}">
                <a16:creationId xmlns:a16="http://schemas.microsoft.com/office/drawing/2014/main" id="{3A387C14-96A1-A53F-B0C4-8C320C0E434B}"/>
              </a:ext>
            </a:extLst>
          </p:cNvPr>
          <p:cNvSpPr/>
          <p:nvPr/>
        </p:nvSpPr>
        <p:spPr>
          <a:xfrm>
            <a:off x="8928734" y="3558489"/>
            <a:ext cx="3162299" cy="3196641"/>
          </a:xfrm>
          <a:custGeom>
            <a:avLst/>
            <a:gdLst>
              <a:gd name="connsiteX0" fmla="*/ -3730 w 9166847"/>
              <a:gd name="connsiteY0" fmla="*/ 5764965 h 5765688"/>
              <a:gd name="connsiteX1" fmla="*/ -3730 w 9166847"/>
              <a:gd name="connsiteY1" fmla="*/ 1152444 h 5765688"/>
              <a:gd name="connsiteX2" fmla="*/ 1189314 w 9166847"/>
              <a:gd name="connsiteY2" fmla="*/ -724 h 5765688"/>
              <a:gd name="connsiteX3" fmla="*/ 9163118 w 9166847"/>
              <a:gd name="connsiteY3" fmla="*/ 36857 h 5765688"/>
              <a:gd name="connsiteX0" fmla="*/ 0 w 9166848"/>
              <a:gd name="connsiteY0" fmla="*/ 5765689 h 5765689"/>
              <a:gd name="connsiteX1" fmla="*/ 0 w 9166848"/>
              <a:gd name="connsiteY1" fmla="*/ 1153168 h 5765689"/>
              <a:gd name="connsiteX2" fmla="*/ 1193044 w 9166848"/>
              <a:gd name="connsiteY2" fmla="*/ 0 h 5765689"/>
              <a:gd name="connsiteX3" fmla="*/ 2736923 w 9166848"/>
              <a:gd name="connsiteY3" fmla="*/ 1574 h 5765689"/>
              <a:gd name="connsiteX4" fmla="*/ 9166848 w 9166848"/>
              <a:gd name="connsiteY4" fmla="*/ 37581 h 5765689"/>
              <a:gd name="connsiteX0" fmla="*/ 0 w 9166848"/>
              <a:gd name="connsiteY0" fmla="*/ 5765689 h 5765689"/>
              <a:gd name="connsiteX1" fmla="*/ 0 w 9166848"/>
              <a:gd name="connsiteY1" fmla="*/ 1153168 h 5765689"/>
              <a:gd name="connsiteX2" fmla="*/ 1193044 w 9166848"/>
              <a:gd name="connsiteY2" fmla="*/ 0 h 5765689"/>
              <a:gd name="connsiteX3" fmla="*/ 2736923 w 9166848"/>
              <a:gd name="connsiteY3" fmla="*/ 1574 h 5765689"/>
              <a:gd name="connsiteX4" fmla="*/ 3169739 w 9166848"/>
              <a:gd name="connsiteY4" fmla="*/ 7671 h 5765689"/>
              <a:gd name="connsiteX5" fmla="*/ 9166848 w 9166848"/>
              <a:gd name="connsiteY5" fmla="*/ 37581 h 5765689"/>
              <a:gd name="connsiteX0" fmla="*/ 0 w 3169739"/>
              <a:gd name="connsiteY0" fmla="*/ 5765689 h 5765689"/>
              <a:gd name="connsiteX1" fmla="*/ 0 w 3169739"/>
              <a:gd name="connsiteY1" fmla="*/ 1153168 h 5765689"/>
              <a:gd name="connsiteX2" fmla="*/ 1193044 w 3169739"/>
              <a:gd name="connsiteY2" fmla="*/ 0 h 5765689"/>
              <a:gd name="connsiteX3" fmla="*/ 2736923 w 3169739"/>
              <a:gd name="connsiteY3" fmla="*/ 1574 h 5765689"/>
              <a:gd name="connsiteX4" fmla="*/ 3169739 w 3169739"/>
              <a:gd name="connsiteY4" fmla="*/ 7671 h 5765689"/>
              <a:gd name="connsiteX0" fmla="*/ 0 w 3160214"/>
              <a:gd name="connsiteY0" fmla="*/ 5765689 h 5765689"/>
              <a:gd name="connsiteX1" fmla="*/ 0 w 3160214"/>
              <a:gd name="connsiteY1" fmla="*/ 1153168 h 5765689"/>
              <a:gd name="connsiteX2" fmla="*/ 1193044 w 3160214"/>
              <a:gd name="connsiteY2" fmla="*/ 0 h 5765689"/>
              <a:gd name="connsiteX3" fmla="*/ 2736923 w 3160214"/>
              <a:gd name="connsiteY3" fmla="*/ 1574 h 5765689"/>
              <a:gd name="connsiteX4" fmla="*/ 3160214 w 3160214"/>
              <a:gd name="connsiteY4" fmla="*/ 7671 h 5765689"/>
              <a:gd name="connsiteX0" fmla="*/ 2085 w 3162299"/>
              <a:gd name="connsiteY0" fmla="*/ 5765689 h 5765689"/>
              <a:gd name="connsiteX1" fmla="*/ 0 w 3162299"/>
              <a:gd name="connsiteY1" fmla="*/ 3173781 h 5765689"/>
              <a:gd name="connsiteX2" fmla="*/ 2085 w 3162299"/>
              <a:gd name="connsiteY2" fmla="*/ 1153168 h 5765689"/>
              <a:gd name="connsiteX3" fmla="*/ 1195129 w 3162299"/>
              <a:gd name="connsiteY3" fmla="*/ 0 h 5765689"/>
              <a:gd name="connsiteX4" fmla="*/ 2739008 w 3162299"/>
              <a:gd name="connsiteY4" fmla="*/ 1574 h 5765689"/>
              <a:gd name="connsiteX5" fmla="*/ 3162299 w 3162299"/>
              <a:gd name="connsiteY5" fmla="*/ 7671 h 5765689"/>
              <a:gd name="connsiteX0" fmla="*/ 0 w 3162299"/>
              <a:gd name="connsiteY0" fmla="*/ 3173781 h 3173781"/>
              <a:gd name="connsiteX1" fmla="*/ 2085 w 3162299"/>
              <a:gd name="connsiteY1" fmla="*/ 1153168 h 3173781"/>
              <a:gd name="connsiteX2" fmla="*/ 1195129 w 3162299"/>
              <a:gd name="connsiteY2" fmla="*/ 0 h 3173781"/>
              <a:gd name="connsiteX3" fmla="*/ 2739008 w 3162299"/>
              <a:gd name="connsiteY3" fmla="*/ 1574 h 3173781"/>
              <a:gd name="connsiteX4" fmla="*/ 3162299 w 3162299"/>
              <a:gd name="connsiteY4" fmla="*/ 7671 h 3173781"/>
              <a:gd name="connsiteX0" fmla="*/ 0 w 3162299"/>
              <a:gd name="connsiteY0" fmla="*/ 3196641 h 3196641"/>
              <a:gd name="connsiteX1" fmla="*/ 2085 w 3162299"/>
              <a:gd name="connsiteY1" fmla="*/ 1153168 h 3196641"/>
              <a:gd name="connsiteX2" fmla="*/ 1195129 w 3162299"/>
              <a:gd name="connsiteY2" fmla="*/ 0 h 3196641"/>
              <a:gd name="connsiteX3" fmla="*/ 2739008 w 3162299"/>
              <a:gd name="connsiteY3" fmla="*/ 1574 h 3196641"/>
              <a:gd name="connsiteX4" fmla="*/ 3162299 w 3162299"/>
              <a:gd name="connsiteY4" fmla="*/ 7671 h 3196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2299" h="3196641">
                <a:moveTo>
                  <a:pt x="0" y="3196641"/>
                </a:moveTo>
                <a:lnTo>
                  <a:pt x="2085" y="1153168"/>
                </a:lnTo>
                <a:cubicBezTo>
                  <a:pt x="2085" y="516291"/>
                  <a:pt x="536218" y="0"/>
                  <a:pt x="1195129" y="0"/>
                </a:cubicBezTo>
                <a:lnTo>
                  <a:pt x="2739008" y="1574"/>
                </a:lnTo>
                <a:lnTo>
                  <a:pt x="3162299" y="7671"/>
                </a:lnTo>
              </a:path>
            </a:pathLst>
          </a:custGeom>
          <a:noFill/>
          <a:ln w="225588" cap="sq">
            <a:solidFill>
              <a:srgbClr val="FDF9E2"/>
            </a:solidFill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</a:lstStyle>
          <a:p>
            <a:pPr rtl="0"/>
            <a:endParaRPr lang="zh-CN" b="1" dirty="0"/>
          </a:p>
        </p:txBody>
      </p:sp>
      <p:sp>
        <p:nvSpPr>
          <p:cNvPr id="29" name="椭圆形 28">
            <a:extLst>
              <a:ext uri="{FF2B5EF4-FFF2-40B4-BE49-F238E27FC236}">
                <a16:creationId xmlns:a16="http://schemas.microsoft.com/office/drawing/2014/main" id="{09E9B68F-058D-E637-2550-5DA70E3D0D41}"/>
              </a:ext>
            </a:extLst>
          </p:cNvPr>
          <p:cNvSpPr/>
          <p:nvPr userDrawn="1"/>
        </p:nvSpPr>
        <p:spPr>
          <a:xfrm>
            <a:off x="10310340" y="2011478"/>
            <a:ext cx="1628275" cy="1628275"/>
          </a:xfrm>
          <a:prstGeom prst="ellipse">
            <a:avLst/>
          </a:prstGeom>
          <a:solidFill>
            <a:schemeClr val="accent6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b="1" dirty="0">
              <a:solidFill>
                <a:schemeClr val="accent4"/>
              </a:solidFill>
            </a:endParaRPr>
          </a:p>
        </p:txBody>
      </p:sp>
      <p:pic>
        <p:nvPicPr>
          <p:cNvPr id="34" name="图形 33">
            <a:extLst>
              <a:ext uri="{FF2B5EF4-FFF2-40B4-BE49-F238E27FC236}">
                <a16:creationId xmlns:a16="http://schemas.microsoft.com/office/drawing/2014/main" id="{6188A037-6B9F-861E-36A7-10311D6127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972" r="31496"/>
          <a:stretch>
            <a:fillRect/>
          </a:stretch>
        </p:blipFill>
        <p:spPr>
          <a:xfrm>
            <a:off x="12700" y="6051321"/>
            <a:ext cx="12192000" cy="528377"/>
          </a:xfrm>
          <a:custGeom>
            <a:avLst/>
            <a:gdLst>
              <a:gd name="connsiteX0" fmla="*/ 0 w 6858000"/>
              <a:gd name="connsiteY0" fmla="*/ 400156 h 400156"/>
              <a:gd name="connsiteX1" fmla="*/ 0 w 6858000"/>
              <a:gd name="connsiteY1" fmla="*/ 0 h 400156"/>
              <a:gd name="connsiteX2" fmla="*/ 6858000 w 6858000"/>
              <a:gd name="connsiteY2" fmla="*/ 0 h 400156"/>
              <a:gd name="connsiteX3" fmla="*/ 6858000 w 6858000"/>
              <a:gd name="connsiteY3" fmla="*/ 400156 h 40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00156">
                <a:moveTo>
                  <a:pt x="0" y="400156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400156"/>
                </a:lnTo>
                <a:close/>
              </a:path>
            </a:pathLst>
          </a:custGeom>
        </p:spPr>
      </p:pic>
      <p:sp>
        <p:nvSpPr>
          <p:cNvPr id="36" name="椭圆形 35">
            <a:extLst>
              <a:ext uri="{FF2B5EF4-FFF2-40B4-BE49-F238E27FC236}">
                <a16:creationId xmlns:a16="http://schemas.microsoft.com/office/drawing/2014/main" id="{1C9183AD-9166-27E4-F8C4-4AAE1C7F0BB9}"/>
              </a:ext>
            </a:extLst>
          </p:cNvPr>
          <p:cNvSpPr/>
          <p:nvPr userDrawn="1"/>
        </p:nvSpPr>
        <p:spPr>
          <a:xfrm>
            <a:off x="9130046" y="6134101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b="1" dirty="0"/>
          </a:p>
        </p:txBody>
      </p:sp>
      <p:sp>
        <p:nvSpPr>
          <p:cNvPr id="38" name="椭圆形 37">
            <a:extLst>
              <a:ext uri="{FF2B5EF4-FFF2-40B4-BE49-F238E27FC236}">
                <a16:creationId xmlns:a16="http://schemas.microsoft.com/office/drawing/2014/main" id="{DFED6151-9FDE-FB42-89FC-0347B6A3276D}"/>
              </a:ext>
            </a:extLst>
          </p:cNvPr>
          <p:cNvSpPr/>
          <p:nvPr userDrawn="1"/>
        </p:nvSpPr>
        <p:spPr>
          <a:xfrm>
            <a:off x="8385329" y="6134101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b="1" dirty="0"/>
          </a:p>
        </p:txBody>
      </p:sp>
      <p:sp>
        <p:nvSpPr>
          <p:cNvPr id="46" name="页脚占位符 45">
            <a:extLst>
              <a:ext uri="{FF2B5EF4-FFF2-40B4-BE49-F238E27FC236}">
                <a16:creationId xmlns:a16="http://schemas.microsoft.com/office/drawing/2014/main" id="{41E6D8BC-2E14-B95F-1E2F-30FF6EE3AEB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b="1" dirty="0"/>
          </a:p>
        </p:txBody>
      </p:sp>
      <p:sp>
        <p:nvSpPr>
          <p:cNvPr id="47" name="灯片编号占位符 46">
            <a:extLst>
              <a:ext uri="{FF2B5EF4-FFF2-40B4-BE49-F238E27FC236}">
                <a16:creationId xmlns:a16="http://schemas.microsoft.com/office/drawing/2014/main" id="{89B6F428-7A93-4AA9-C12A-2A93DFEAF0B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CC43B8D3-9A08-F84C-9DD4-44948BA52D4B}" type="slidenum">
              <a:rPr lang="zh-CN" b="1" smtClean="0"/>
              <a:pPr/>
              <a:t>‹#›</a:t>
            </a:fld>
            <a:endParaRPr lang="zh-CN" b="1" dirty="0"/>
          </a:p>
        </p:txBody>
      </p:sp>
    </p:spTree>
    <p:extLst>
      <p:ext uri="{BB962C8B-B14F-4D97-AF65-F5344CB8AC3E}">
        <p14:creationId xmlns:p14="http://schemas.microsoft.com/office/powerpoint/2010/main" val="1580811671"/>
      </p:ext>
    </p:extLst>
  </p:cSld>
  <p:clrMapOvr>
    <a:masterClrMapping/>
  </p:clrMapOvr>
</p:sldLayout>
</file>

<file path=ppt/slideLayouts/slideLayout16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谢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形 43">
            <a:extLst>
              <a:ext uri="{FF2B5EF4-FFF2-40B4-BE49-F238E27FC236}">
                <a16:creationId xmlns:a16="http://schemas.microsoft.com/office/drawing/2014/main" id="{94240F9C-F2B6-6263-0817-7E0809D9DF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85327"/>
          <a:stretch>
            <a:fillRect/>
          </a:stretch>
        </p:blipFill>
        <p:spPr>
          <a:xfrm rot="16200000">
            <a:off x="8348893" y="2856018"/>
            <a:ext cx="6718341" cy="1006304"/>
          </a:xfrm>
          <a:custGeom>
            <a:avLst/>
            <a:gdLst>
              <a:gd name="connsiteX0" fmla="*/ 0 w 6718341"/>
              <a:gd name="connsiteY0" fmla="*/ 0 h 1006304"/>
              <a:gd name="connsiteX1" fmla="*/ 6718341 w 6718341"/>
              <a:gd name="connsiteY1" fmla="*/ 0 h 1006304"/>
              <a:gd name="connsiteX2" fmla="*/ 6718341 w 6718341"/>
              <a:gd name="connsiteY2" fmla="*/ 1006304 h 1006304"/>
              <a:gd name="connsiteX3" fmla="*/ 0 w 6718341"/>
              <a:gd name="connsiteY3" fmla="*/ 1006304 h 100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8341" h="1006304">
                <a:moveTo>
                  <a:pt x="0" y="0"/>
                </a:moveTo>
                <a:lnTo>
                  <a:pt x="6718341" y="0"/>
                </a:lnTo>
                <a:lnTo>
                  <a:pt x="6718341" y="1006304"/>
                </a:lnTo>
                <a:lnTo>
                  <a:pt x="0" y="1006304"/>
                </a:lnTo>
                <a:close/>
              </a:path>
            </a:pathLst>
          </a:custGeom>
        </p:spPr>
      </p:pic>
      <p:sp>
        <p:nvSpPr>
          <p:cNvPr id="50" name="椭圆形 49">
            <a:extLst>
              <a:ext uri="{FF2B5EF4-FFF2-40B4-BE49-F238E27FC236}">
                <a16:creationId xmlns:a16="http://schemas.microsoft.com/office/drawing/2014/main" id="{024F3BA7-5767-DA19-90B2-79087CCD234A}"/>
              </a:ext>
            </a:extLst>
          </p:cNvPr>
          <p:cNvSpPr/>
          <p:nvPr userDrawn="1"/>
        </p:nvSpPr>
        <p:spPr>
          <a:xfrm>
            <a:off x="11280648" y="1079982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b="1" dirty="0"/>
          </a:p>
        </p:txBody>
      </p:sp>
      <p:sp>
        <p:nvSpPr>
          <p:cNvPr id="52" name="椭圆形 51">
            <a:extLst>
              <a:ext uri="{FF2B5EF4-FFF2-40B4-BE49-F238E27FC236}">
                <a16:creationId xmlns:a16="http://schemas.microsoft.com/office/drawing/2014/main" id="{75941C3B-69D9-2131-DE98-77882C6B492E}"/>
              </a:ext>
            </a:extLst>
          </p:cNvPr>
          <p:cNvSpPr/>
          <p:nvPr userDrawn="1"/>
        </p:nvSpPr>
        <p:spPr>
          <a:xfrm>
            <a:off x="9885091" y="4608699"/>
            <a:ext cx="1628275" cy="1628275"/>
          </a:xfrm>
          <a:prstGeom prst="ellipse">
            <a:avLst/>
          </a:prstGeom>
          <a:solidFill>
            <a:schemeClr val="accent3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b="1" dirty="0">
              <a:solidFill>
                <a:schemeClr val="accent4"/>
              </a:solidFill>
            </a:endParaRPr>
          </a:p>
        </p:txBody>
      </p:sp>
      <p:pic>
        <p:nvPicPr>
          <p:cNvPr id="72" name="图形 71">
            <a:extLst>
              <a:ext uri="{FF2B5EF4-FFF2-40B4-BE49-F238E27FC236}">
                <a16:creationId xmlns:a16="http://schemas.microsoft.com/office/drawing/2014/main" id="{F2C371ED-FE8B-10E6-6B09-AB1AF954AA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4820" t="41526" b="3152"/>
          <a:stretch/>
        </p:blipFill>
        <p:spPr>
          <a:xfrm>
            <a:off x="-63921" y="5642"/>
            <a:ext cx="3769859" cy="6852356"/>
          </a:xfrm>
          <a:custGeom>
            <a:avLst/>
            <a:gdLst>
              <a:gd name="connsiteX0" fmla="*/ 0 w 3769859"/>
              <a:gd name="connsiteY0" fmla="*/ 0 h 6852356"/>
              <a:gd name="connsiteX1" fmla="*/ 3769859 w 3769859"/>
              <a:gd name="connsiteY1" fmla="*/ 0 h 6852356"/>
              <a:gd name="connsiteX2" fmla="*/ 3769859 w 3769859"/>
              <a:gd name="connsiteY2" fmla="*/ 6852356 h 6852356"/>
              <a:gd name="connsiteX3" fmla="*/ 0 w 3769859"/>
              <a:gd name="connsiteY3" fmla="*/ 6852356 h 685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859" h="6852356">
                <a:moveTo>
                  <a:pt x="0" y="0"/>
                </a:moveTo>
                <a:lnTo>
                  <a:pt x="3769859" y="0"/>
                </a:lnTo>
                <a:lnTo>
                  <a:pt x="3769859" y="6852356"/>
                </a:lnTo>
                <a:lnTo>
                  <a:pt x="0" y="6852356"/>
                </a:lnTo>
                <a:close/>
              </a:path>
            </a:pathLst>
          </a:custGeom>
        </p:spPr>
      </p:pic>
      <p:pic>
        <p:nvPicPr>
          <p:cNvPr id="57" name="图形 56">
            <a:extLst>
              <a:ext uri="{FF2B5EF4-FFF2-40B4-BE49-F238E27FC236}">
                <a16:creationId xmlns:a16="http://schemas.microsoft.com/office/drawing/2014/main" id="{E6DDC0DD-511A-395D-6DF6-B3EBA937EF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633" b="65821"/>
          <a:stretch>
            <a:fillRect/>
          </a:stretch>
        </p:blipFill>
        <p:spPr>
          <a:xfrm flipV="1">
            <a:off x="5869" y="1"/>
            <a:ext cx="5332115" cy="2343995"/>
          </a:xfrm>
          <a:custGeom>
            <a:avLst/>
            <a:gdLst>
              <a:gd name="connsiteX0" fmla="*/ 0 w 5332115"/>
              <a:gd name="connsiteY0" fmla="*/ 2343995 h 2343995"/>
              <a:gd name="connsiteX1" fmla="*/ 5332115 w 5332115"/>
              <a:gd name="connsiteY1" fmla="*/ 2343995 h 2343995"/>
              <a:gd name="connsiteX2" fmla="*/ 5332115 w 5332115"/>
              <a:gd name="connsiteY2" fmla="*/ 0 h 2343995"/>
              <a:gd name="connsiteX3" fmla="*/ 0 w 5332115"/>
              <a:gd name="connsiteY3" fmla="*/ 0 h 234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2115" h="2343995">
                <a:moveTo>
                  <a:pt x="0" y="2343995"/>
                </a:moveTo>
                <a:lnTo>
                  <a:pt x="5332115" y="2343995"/>
                </a:lnTo>
                <a:lnTo>
                  <a:pt x="5332115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形 59">
            <a:extLst>
              <a:ext uri="{FF2B5EF4-FFF2-40B4-BE49-F238E27FC236}">
                <a16:creationId xmlns:a16="http://schemas.microsoft.com/office/drawing/2014/main" id="{A03A29F6-2DC7-B284-F21B-10BBEECC052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4165" t="77500"/>
          <a:stretch>
            <a:fillRect/>
          </a:stretch>
        </p:blipFill>
        <p:spPr>
          <a:xfrm>
            <a:off x="-16872" y="-29980"/>
            <a:ext cx="4459335" cy="1601124"/>
          </a:xfrm>
          <a:custGeom>
            <a:avLst/>
            <a:gdLst>
              <a:gd name="connsiteX0" fmla="*/ 0 w 4459335"/>
              <a:gd name="connsiteY0" fmla="*/ 0 h 1543022"/>
              <a:gd name="connsiteX1" fmla="*/ 4459335 w 4459335"/>
              <a:gd name="connsiteY1" fmla="*/ 0 h 1543022"/>
              <a:gd name="connsiteX2" fmla="*/ 4459335 w 4459335"/>
              <a:gd name="connsiteY2" fmla="*/ 1543022 h 1543022"/>
              <a:gd name="connsiteX3" fmla="*/ 0 w 4459335"/>
              <a:gd name="connsiteY3" fmla="*/ 1543022 h 154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335" h="1543022">
                <a:moveTo>
                  <a:pt x="0" y="0"/>
                </a:moveTo>
                <a:lnTo>
                  <a:pt x="4459335" y="0"/>
                </a:lnTo>
                <a:lnTo>
                  <a:pt x="4459335" y="1543022"/>
                </a:lnTo>
                <a:lnTo>
                  <a:pt x="0" y="1543022"/>
                </a:lnTo>
                <a:close/>
              </a:path>
            </a:pathLst>
          </a:custGeom>
        </p:spPr>
      </p:pic>
      <p:sp>
        <p:nvSpPr>
          <p:cNvPr id="64" name="椭圆形 63">
            <a:extLst>
              <a:ext uri="{FF2B5EF4-FFF2-40B4-BE49-F238E27FC236}">
                <a16:creationId xmlns:a16="http://schemas.microsoft.com/office/drawing/2014/main" id="{5E42667F-7399-2294-D94B-CB84510A0E95}"/>
              </a:ext>
            </a:extLst>
          </p:cNvPr>
          <p:cNvSpPr/>
          <p:nvPr userDrawn="1"/>
        </p:nvSpPr>
        <p:spPr>
          <a:xfrm>
            <a:off x="3261092" y="1890018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b="1" dirty="0"/>
          </a:p>
        </p:txBody>
      </p:sp>
      <p:pic>
        <p:nvPicPr>
          <p:cNvPr id="26" name="图形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73" name="标题 1">
            <a:extLst>
              <a:ext uri="{FF2B5EF4-FFF2-40B4-BE49-F238E27FC236}">
                <a16:creationId xmlns:a16="http://schemas.microsoft.com/office/drawing/2014/main" id="{11BE7A0F-8563-C84F-54DB-CF04C6DAD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5583" y="2214823"/>
            <a:ext cx="3769859" cy="1975104"/>
          </a:xfrm>
        </p:spPr>
        <p:txBody>
          <a:bodyPr rtlCol="0" anchor="b">
            <a:noAutofit/>
          </a:bodyPr>
          <a:lstStyle>
            <a:lvl1pPr>
              <a:defRPr lang="zh-CN" sz="6600"/>
            </a:lvl1pPr>
          </a:lstStyle>
          <a:p>
            <a:pPr rtl="0"/>
            <a:r>
              <a:rPr lang="zh-CN" b="1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E354F95-4CC9-871D-2B3D-873AB0B21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6231" y="4278235"/>
            <a:ext cx="3081528" cy="1170432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zh-CN" sz="1800">
                <a:solidFill>
                  <a:schemeClr val="tx1"/>
                </a:solidFill>
              </a:defRPr>
            </a:lvl1pPr>
            <a:lvl2pPr marL="457200" indent="0">
              <a:buNone/>
              <a:defRPr lang="zh-CN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zh-CN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b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77276081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9">
            <a:extLst>
              <a:ext uri="{FF2B5EF4-FFF2-40B4-BE49-F238E27FC236}">
                <a16:creationId xmlns:a16="http://schemas.microsoft.com/office/drawing/2014/main" id="{F45380E4-4280-4D6A-412C-BEC95C8CA7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3200" b="0">
                <a:noFill/>
              </a:defRPr>
            </a:lvl1pPr>
          </a:lstStyle>
          <a:p>
            <a:pPr lvl="0" rtl="0"/>
            <a:r>
              <a:rPr lang="zh-CN" b="1"/>
              <a:t>X</a:t>
            </a:r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1E2DEC6B-E418-F7FA-5D06-66914BE64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/>
              <a:t>单击此处编辑母版标题样式</a:t>
            </a:r>
          </a:p>
        </p:txBody>
      </p:sp>
      <p:sp>
        <p:nvSpPr>
          <p:cNvPr id="22" name="页脚占位符 21">
            <a:extLst>
              <a:ext uri="{FF2B5EF4-FFF2-40B4-BE49-F238E27FC236}">
                <a16:creationId xmlns:a16="http://schemas.microsoft.com/office/drawing/2014/main" id="{CDBC6FA3-472C-62C4-429A-28029D228DD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b="1" dirty="0"/>
          </a:p>
        </p:txBody>
      </p:sp>
      <p:sp>
        <p:nvSpPr>
          <p:cNvPr id="23" name="灯片编号占位符 22">
            <a:extLst>
              <a:ext uri="{FF2B5EF4-FFF2-40B4-BE49-F238E27FC236}">
                <a16:creationId xmlns:a16="http://schemas.microsoft.com/office/drawing/2014/main" id="{F0B4C4FF-8EF1-767D-7C77-03D625E4B32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CC43B8D3-9A08-F84C-9DD4-44948BA52D4B}" type="slidenum">
              <a:rPr lang="zh-CN" b="1" smtClean="0"/>
              <a:pPr/>
              <a:t>‹#›</a:t>
            </a:fld>
            <a:endParaRPr lang="zh-CN" b="1" dirty="0"/>
          </a:p>
        </p:txBody>
      </p:sp>
    </p:spTree>
    <p:extLst>
      <p:ext uri="{BB962C8B-B14F-4D97-AF65-F5344CB8AC3E}">
        <p14:creationId xmlns:p14="http://schemas.microsoft.com/office/powerpoint/2010/main" val="299239640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9">
            <a:extLst>
              <a:ext uri="{FF2B5EF4-FFF2-40B4-BE49-F238E27FC236}">
                <a16:creationId xmlns:a16="http://schemas.microsoft.com/office/drawing/2014/main" id="{A48C42A6-E4A3-57E4-DBFE-86C89D6D36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3200" b="0">
                <a:noFill/>
              </a:defRPr>
            </a:lvl1pPr>
          </a:lstStyle>
          <a:p>
            <a:pPr lvl="0" rtl="0"/>
            <a:r>
              <a:rPr lang="zh-CN" b="1"/>
              <a:t>X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0272D4-D364-93D2-A948-9DD478627E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b="1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4DD4E5-F3CE-6199-31DD-1C03C409E0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CC43B8D3-9A08-F84C-9DD4-44948BA52D4B}" type="slidenum">
              <a:rPr lang="zh-CN" b="1" smtClean="0"/>
              <a:pPr/>
              <a:t>‹#›</a:t>
            </a:fld>
            <a:endParaRPr lang="zh-CN" b="1" dirty="0"/>
          </a:p>
        </p:txBody>
      </p:sp>
    </p:spTree>
    <p:extLst>
      <p:ext uri="{BB962C8B-B14F-4D97-AF65-F5344CB8AC3E}">
        <p14:creationId xmlns:p14="http://schemas.microsoft.com/office/powerpoint/2010/main" val="1717129123"/>
      </p:ext>
    </p:extLst>
  </p:cSld>
  <p:clrMapOvr>
    <a:masterClrMapping/>
  </p:clrMapOvr>
</p:sldLayout>
</file>

<file path=ppt/slideLayouts/slideLayout19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带标题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9">
            <a:extLst>
              <a:ext uri="{FF2B5EF4-FFF2-40B4-BE49-F238E27FC236}">
                <a16:creationId xmlns:a16="http://schemas.microsoft.com/office/drawing/2014/main" id="{3FA20FC2-E959-7E20-4647-E505BD8BE4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3200" b="0">
                <a:noFill/>
              </a:defRPr>
            </a:lvl1pPr>
          </a:lstStyle>
          <a:p>
            <a:pPr lvl="0" rtl="0"/>
            <a:r>
              <a:rPr lang="zh-CN" b="1"/>
              <a:t>X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A56E61-4EF1-44C9-6CC9-6876765A7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4069080"/>
          </a:xfrm>
        </p:spPr>
        <p:txBody>
          <a:bodyPr rtlCol="0"/>
          <a:lstStyle>
            <a:lvl1pPr>
              <a:defRPr lang="zh-CN" sz="3200"/>
            </a:lvl1pPr>
            <a:lvl2pPr>
              <a:defRPr lang="zh-CN" sz="2800"/>
            </a:lvl2pPr>
            <a:lvl3pPr>
              <a:defRPr lang="zh-CN" sz="2400"/>
            </a:lvl3pPr>
            <a:lvl4pPr>
              <a:defRPr lang="zh-CN" sz="2000"/>
            </a:lvl4pPr>
            <a:lvl5pPr>
              <a:defRPr lang="zh-CN" sz="2000"/>
            </a:lvl5pPr>
            <a:lvl6pPr>
              <a:defRPr lang="zh-CN" sz="2000"/>
            </a:lvl6pPr>
            <a:lvl7pPr>
              <a:defRPr lang="zh-CN" sz="2000"/>
            </a:lvl7pPr>
            <a:lvl8pPr>
              <a:defRPr lang="zh-CN" sz="2000"/>
            </a:lvl8pPr>
            <a:lvl9pPr>
              <a:defRPr lang="zh-CN" sz="2000"/>
            </a:lvl9pPr>
          </a:lstStyle>
          <a:p>
            <a:pPr lvl="0" rtl="0"/>
            <a:r>
              <a:rPr lang="zh-CN" b="1"/>
              <a:t>单击此处编辑母版文本样式</a:t>
            </a:r>
          </a:p>
          <a:p>
            <a:pPr lvl="1" rtl="0"/>
            <a:r>
              <a:rPr lang="zh-CN" b="1"/>
              <a:t>第二级</a:t>
            </a:r>
          </a:p>
          <a:p>
            <a:pPr lvl="2" rtl="0"/>
            <a:r>
              <a:rPr lang="zh-CN" b="1"/>
              <a:t>第三级</a:t>
            </a:r>
          </a:p>
          <a:p>
            <a:pPr lvl="3" rtl="0"/>
            <a:r>
              <a:rPr lang="zh-CN" b="1"/>
              <a:t>第四级</a:t>
            </a:r>
          </a:p>
          <a:p>
            <a:pPr lvl="4" rtl="0"/>
            <a:r>
              <a:rPr lang="zh-CN" b="1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A7802A7-DF1B-DE1B-4EA4-055C593507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069080"/>
          </a:xfrm>
        </p:spPr>
        <p:txBody>
          <a:bodyPr rtlCol="0"/>
          <a:lstStyle>
            <a:lvl1pPr marL="0" indent="0">
              <a:buNone/>
              <a:defRPr lang="zh-CN" sz="1600"/>
            </a:lvl1pPr>
            <a:lvl2pPr marL="457200" indent="0">
              <a:buNone/>
              <a:defRPr lang="zh-CN" sz="1400"/>
            </a:lvl2pPr>
            <a:lvl3pPr marL="914400" indent="0">
              <a:buNone/>
              <a:defRPr lang="zh-CN" sz="1200"/>
            </a:lvl3pPr>
            <a:lvl4pPr marL="1371600" indent="0">
              <a:buNone/>
              <a:defRPr lang="zh-CN" sz="1000"/>
            </a:lvl4pPr>
            <a:lvl5pPr marL="1828800" indent="0">
              <a:buNone/>
              <a:defRPr lang="zh-CN" sz="1000"/>
            </a:lvl5pPr>
            <a:lvl6pPr marL="2286000" indent="0">
              <a:buNone/>
              <a:defRPr lang="zh-CN" sz="1000"/>
            </a:lvl6pPr>
            <a:lvl7pPr marL="2743200" indent="0">
              <a:buNone/>
              <a:defRPr lang="zh-CN" sz="1000"/>
            </a:lvl7pPr>
            <a:lvl8pPr marL="3200400" indent="0">
              <a:buNone/>
              <a:defRPr lang="zh-CN" sz="1000"/>
            </a:lvl8pPr>
            <a:lvl9pPr marL="3657600" indent="0">
              <a:buNone/>
              <a:defRPr lang="zh-CN" sz="1000"/>
            </a:lvl9pPr>
          </a:lstStyle>
          <a:p>
            <a:pPr lvl="0" rtl="0"/>
            <a:r>
              <a:rPr lang="zh-CN" b="1"/>
              <a:t>单击此处编辑母版文本样式</a:t>
            </a:r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FB2F4222-9F0A-A7FE-DFA4-39F2D1A27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/>
              <a:t>单击此处编辑母版标题样式</a:t>
            </a:r>
          </a:p>
        </p:txBody>
      </p:sp>
      <p:sp>
        <p:nvSpPr>
          <p:cNvPr id="10" name="页脚占位符 9">
            <a:extLst>
              <a:ext uri="{FF2B5EF4-FFF2-40B4-BE49-F238E27FC236}">
                <a16:creationId xmlns:a16="http://schemas.microsoft.com/office/drawing/2014/main" id="{A9174264-0D17-CF28-8778-3DD02FD42C4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b="1" dirty="0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4FFFA002-049D-7794-5114-044DA2B571D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CC43B8D3-9A08-F84C-9DD4-44948BA52D4B}" type="slidenum">
              <a:rPr lang="zh-CN" b="1" smtClean="0"/>
              <a:pPr/>
              <a:t>‹#›</a:t>
            </a:fld>
            <a:endParaRPr lang="zh-CN" b="1" dirty="0"/>
          </a:p>
        </p:txBody>
      </p:sp>
    </p:spTree>
    <p:extLst>
      <p:ext uri="{BB962C8B-B14F-4D97-AF65-F5344CB8AC3E}">
        <p14:creationId xmlns:p14="http://schemas.microsoft.com/office/powerpoint/2010/main" val="3249912038"/>
      </p:ext>
    </p:extLst>
  </p:cSld>
  <p:clrMapOvr>
    <a:masterClrMapping/>
  </p:clrMapOvr>
</p:sldLayout>
</file>

<file path=ppt/slideLayouts/slideLayout20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带标题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9">
            <a:extLst>
              <a:ext uri="{FF2B5EF4-FFF2-40B4-BE49-F238E27FC236}">
                <a16:creationId xmlns:a16="http://schemas.microsoft.com/office/drawing/2014/main" id="{F54A2A46-C45B-ED08-EE41-CEC7D35473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3200" b="0">
                <a:noFill/>
              </a:defRPr>
            </a:lvl1pPr>
          </a:lstStyle>
          <a:p>
            <a:pPr lvl="0" rtl="0"/>
            <a:r>
              <a:rPr lang="zh-CN" b="1"/>
              <a:t>X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AA4EA03-DC7A-CC5C-0E56-20FDFBD152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1725930"/>
            <a:ext cx="6172200" cy="4873625"/>
          </a:xfrm>
        </p:spPr>
        <p:txBody>
          <a:bodyPr rtlCol="0"/>
          <a:lstStyle>
            <a:lvl1pPr marL="0" indent="0">
              <a:buNone/>
              <a:defRPr lang="zh-CN" sz="3200"/>
            </a:lvl1pPr>
            <a:lvl2pPr marL="457200" indent="0">
              <a:buNone/>
              <a:defRPr lang="zh-CN" sz="2800"/>
            </a:lvl2pPr>
            <a:lvl3pPr marL="914400" indent="0">
              <a:buNone/>
              <a:defRPr lang="zh-CN" sz="2400"/>
            </a:lvl3pPr>
            <a:lvl4pPr marL="1371600" indent="0">
              <a:buNone/>
              <a:defRPr lang="zh-CN" sz="2000"/>
            </a:lvl4pPr>
            <a:lvl5pPr marL="1828800" indent="0">
              <a:buNone/>
              <a:defRPr lang="zh-CN" sz="2000"/>
            </a:lvl5pPr>
            <a:lvl6pPr marL="2286000" indent="0">
              <a:buNone/>
              <a:defRPr lang="zh-CN" sz="2000"/>
            </a:lvl6pPr>
            <a:lvl7pPr marL="2743200" indent="0">
              <a:buNone/>
              <a:defRPr lang="zh-CN" sz="2000"/>
            </a:lvl7pPr>
            <a:lvl8pPr marL="3200400" indent="0">
              <a:buNone/>
              <a:defRPr lang="zh-CN" sz="2000"/>
            </a:lvl8pPr>
            <a:lvl9pPr marL="3657600" indent="0">
              <a:buNone/>
              <a:defRPr lang="zh-CN" sz="2000"/>
            </a:lvl9pPr>
          </a:lstStyle>
          <a:p>
            <a:pPr rtl="0"/>
            <a:endParaRPr lang="zh-CN" b="1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A30CC9-5F1C-933D-A4C9-7DCE2F039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zh-CN" sz="1600"/>
            </a:lvl1pPr>
            <a:lvl2pPr marL="457200" indent="0">
              <a:buNone/>
              <a:defRPr lang="zh-CN" sz="1400"/>
            </a:lvl2pPr>
            <a:lvl3pPr marL="914400" indent="0">
              <a:buNone/>
              <a:defRPr lang="zh-CN" sz="1200"/>
            </a:lvl3pPr>
            <a:lvl4pPr marL="1371600" indent="0">
              <a:buNone/>
              <a:defRPr lang="zh-CN" sz="1000"/>
            </a:lvl4pPr>
            <a:lvl5pPr marL="1828800" indent="0">
              <a:buNone/>
              <a:defRPr lang="zh-CN" sz="1000"/>
            </a:lvl5pPr>
            <a:lvl6pPr marL="2286000" indent="0">
              <a:buNone/>
              <a:defRPr lang="zh-CN" sz="1000"/>
            </a:lvl6pPr>
            <a:lvl7pPr marL="2743200" indent="0">
              <a:buNone/>
              <a:defRPr lang="zh-CN" sz="1000"/>
            </a:lvl7pPr>
            <a:lvl8pPr marL="3200400" indent="0">
              <a:buNone/>
              <a:defRPr lang="zh-CN" sz="1000"/>
            </a:lvl8pPr>
            <a:lvl9pPr marL="3657600" indent="0">
              <a:buNone/>
              <a:defRPr lang="zh-CN" sz="1000"/>
            </a:lvl9pPr>
          </a:lstStyle>
          <a:p>
            <a:pPr lvl="0" rtl="0"/>
            <a:r>
              <a:rPr lang="zh-CN" b="1"/>
              <a:t>单击此处编辑母版文本样式</a:t>
            </a: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4304BF9-EDC8-7868-84C1-6CCB690381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b="1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7FE0970-0DB3-2D10-BEAE-54A52070A1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CC43B8D3-9A08-F84C-9DD4-44948BA52D4B}" type="slidenum">
              <a:rPr lang="zh-CN" b="1" smtClean="0"/>
              <a:pPr/>
              <a:t>‹#›</a:t>
            </a:fld>
            <a:endParaRPr lang="zh-CN" b="1" dirty="0"/>
          </a:p>
        </p:txBody>
      </p:sp>
      <p:sp>
        <p:nvSpPr>
          <p:cNvPr id="10" name="标题 9">
            <a:extLst>
              <a:ext uri="{FF2B5EF4-FFF2-40B4-BE49-F238E27FC236}">
                <a16:creationId xmlns:a16="http://schemas.microsoft.com/office/drawing/2014/main" id="{FC668391-E0E0-74A5-F96F-B67ECAE86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117280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 57">
            <a:extLst>
              <a:ext uri="{FF2B5EF4-FFF2-40B4-BE49-F238E27FC236}">
                <a16:creationId xmlns:a16="http://schemas.microsoft.com/office/drawing/2014/main" id="{7F9A3535-D85B-F023-B8C0-28D2FEAAD9E0}"/>
              </a:ext>
            </a:extLst>
          </p:cNvPr>
          <p:cNvGrpSpPr/>
          <p:nvPr userDrawn="1"/>
        </p:nvGrpSpPr>
        <p:grpSpPr>
          <a:xfrm>
            <a:off x="1" y="3827512"/>
            <a:ext cx="12198945" cy="3030489"/>
            <a:chOff x="1" y="3827512"/>
            <a:chExt cx="12198945" cy="3030489"/>
          </a:xfrm>
        </p:grpSpPr>
        <p:sp>
          <p:nvSpPr>
            <p:cNvPr id="57" name="任意多边形：形状 56">
              <a:extLst>
                <a:ext uri="{FF2B5EF4-FFF2-40B4-BE49-F238E27FC236}">
                  <a16:creationId xmlns:a16="http://schemas.microsoft.com/office/drawing/2014/main" id="{C11C7D54-0954-B838-DA12-86EA86543A54}"/>
                </a:ext>
              </a:extLst>
            </p:cNvPr>
            <p:cNvSpPr/>
            <p:nvPr userDrawn="1"/>
          </p:nvSpPr>
          <p:spPr>
            <a:xfrm>
              <a:off x="11488761" y="5133340"/>
              <a:ext cx="521208" cy="1724660"/>
            </a:xfrm>
            <a:custGeom>
              <a:avLst/>
              <a:gdLst>
                <a:gd name="connsiteX0" fmla="*/ 834 w 513332"/>
                <a:gd name="connsiteY0" fmla="*/ -1393 h 1623974"/>
                <a:gd name="connsiteX1" fmla="*/ 514166 w 513332"/>
                <a:gd name="connsiteY1" fmla="*/ -1393 h 1623974"/>
                <a:gd name="connsiteX2" fmla="*/ 514166 w 513332"/>
                <a:gd name="connsiteY2" fmla="*/ 1622582 h 1623974"/>
                <a:gd name="connsiteX3" fmla="*/ 834 w 513332"/>
                <a:gd name="connsiteY3" fmla="*/ 1622582 h 162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3332" h="1623974">
                  <a:moveTo>
                    <a:pt x="834" y="-1393"/>
                  </a:moveTo>
                  <a:lnTo>
                    <a:pt x="514166" y="-1393"/>
                  </a:lnTo>
                  <a:lnTo>
                    <a:pt x="514166" y="1622582"/>
                  </a:lnTo>
                  <a:lnTo>
                    <a:pt x="834" y="1622582"/>
                  </a:lnTo>
                  <a:close/>
                </a:path>
              </a:pathLst>
            </a:custGeom>
            <a:solidFill>
              <a:schemeClr val="accent1"/>
            </a:solidFill>
            <a:ln w="282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</a:lstStyle>
            <a:p>
              <a:pPr rtl="0"/>
              <a:endParaRPr lang="zh-CN" b="1" dirty="0"/>
            </a:p>
          </p:txBody>
        </p:sp>
        <p:pic>
          <p:nvPicPr>
            <p:cNvPr id="55" name="图形 54">
              <a:extLst>
                <a:ext uri="{FF2B5EF4-FFF2-40B4-BE49-F238E27FC236}">
                  <a16:creationId xmlns:a16="http://schemas.microsoft.com/office/drawing/2014/main" id="{E49D87C6-232E-E91C-0D76-756637414E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9291" r="42583" b="30832"/>
            <a:stretch>
              <a:fillRect/>
            </a:stretch>
          </p:blipFill>
          <p:spPr>
            <a:xfrm>
              <a:off x="1" y="3827512"/>
              <a:ext cx="12198945" cy="3030489"/>
            </a:xfrm>
            <a:custGeom>
              <a:avLst/>
              <a:gdLst>
                <a:gd name="connsiteX0" fmla="*/ 0 w 12198945"/>
                <a:gd name="connsiteY0" fmla="*/ 0 h 3030489"/>
                <a:gd name="connsiteX1" fmla="*/ 12198945 w 12198945"/>
                <a:gd name="connsiteY1" fmla="*/ 0 h 3030489"/>
                <a:gd name="connsiteX2" fmla="*/ 12198945 w 12198945"/>
                <a:gd name="connsiteY2" fmla="*/ 1369519 h 3030489"/>
                <a:gd name="connsiteX3" fmla="*/ 11240822 w 12198945"/>
                <a:gd name="connsiteY3" fmla="*/ 1369519 h 3030489"/>
                <a:gd name="connsiteX4" fmla="*/ 11240822 w 12198945"/>
                <a:gd name="connsiteY4" fmla="*/ 3030489 h 3030489"/>
                <a:gd name="connsiteX5" fmla="*/ 0 w 12198945"/>
                <a:gd name="connsiteY5" fmla="*/ 3030489 h 303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8945" h="3030489">
                  <a:moveTo>
                    <a:pt x="0" y="0"/>
                  </a:moveTo>
                  <a:lnTo>
                    <a:pt x="12198945" y="0"/>
                  </a:lnTo>
                  <a:lnTo>
                    <a:pt x="12198945" y="1369519"/>
                  </a:lnTo>
                  <a:lnTo>
                    <a:pt x="11240822" y="1369519"/>
                  </a:lnTo>
                  <a:lnTo>
                    <a:pt x="11240822" y="3030489"/>
                  </a:lnTo>
                  <a:lnTo>
                    <a:pt x="0" y="3030489"/>
                  </a:lnTo>
                  <a:close/>
                </a:path>
              </a:pathLst>
            </a:custGeom>
          </p:spPr>
        </p:pic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2121408"/>
            <a:ext cx="6510528" cy="3578352"/>
          </a:xfrm>
        </p:spPr>
        <p:txBody>
          <a:bodyPr rtlCol="0"/>
          <a:lstStyle>
            <a:lvl1pPr marL="0" indent="0">
              <a:buNone/>
              <a:defRPr lang="zh-CN" sz="1800"/>
            </a:lvl1pPr>
            <a:lvl2pPr marL="283464">
              <a:defRPr lang="zh-CN" sz="1800"/>
            </a:lvl2pPr>
            <a:lvl3pPr marL="566928">
              <a:defRPr lang="zh-CN" sz="1600"/>
            </a:lvl3pPr>
            <a:lvl4pPr marL="758952">
              <a:defRPr lang="zh-CN" sz="1400"/>
            </a:lvl4pPr>
            <a:lvl5pPr marL="1042416">
              <a:defRPr lang="zh-CN" sz="1400"/>
            </a:lvl5pPr>
          </a:lstStyle>
          <a:p>
            <a:pPr lvl="0" rtl="0"/>
            <a:r>
              <a:rPr lang="zh-CN" b="1"/>
              <a:t>单击此处编辑母版文本样式</a:t>
            </a:r>
          </a:p>
          <a:p>
            <a:pPr lvl="1" rtl="0"/>
            <a:r>
              <a:rPr lang="zh-CN" b="1"/>
              <a:t>第二级</a:t>
            </a:r>
          </a:p>
          <a:p>
            <a:pPr lvl="2" rtl="0"/>
            <a:r>
              <a:rPr lang="zh-CN" b="1"/>
              <a:t>第三级</a:t>
            </a:r>
          </a:p>
          <a:p>
            <a:pPr lvl="3" rtl="0"/>
            <a:r>
              <a:rPr lang="zh-CN" b="1"/>
              <a:t>第四级</a:t>
            </a:r>
          </a:p>
          <a:p>
            <a:pPr lvl="4" rtl="0"/>
            <a:r>
              <a:rPr lang="zh-CN" b="1"/>
              <a:t>第五级</a:t>
            </a:r>
          </a:p>
        </p:txBody>
      </p:sp>
      <p:sp>
        <p:nvSpPr>
          <p:cNvPr id="7" name="文本占位符 9">
            <a:extLst>
              <a:ext uri="{FF2B5EF4-FFF2-40B4-BE49-F238E27FC236}">
                <a16:creationId xmlns:a16="http://schemas.microsoft.com/office/drawing/2014/main" id="{E3602100-4B1B-08F9-3FE3-A39515512D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3200" b="0">
                <a:noFill/>
              </a:defRPr>
            </a:lvl1pPr>
          </a:lstStyle>
          <a:p>
            <a:pPr lvl="0" rtl="0"/>
            <a:r>
              <a:rPr lang="zh-CN" b="1"/>
              <a:t>X</a:t>
            </a:r>
          </a:p>
        </p:txBody>
      </p:sp>
      <p:sp>
        <p:nvSpPr>
          <p:cNvPr id="11" name="任意多边形(F) 65">
            <a:extLst>
              <a:ext uri="{FF2B5EF4-FFF2-40B4-BE49-F238E27FC236}">
                <a16:creationId xmlns:a16="http://schemas.microsoft.com/office/drawing/2014/main" id="{232AA84F-639D-A24B-BB67-2694CC069C65}"/>
              </a:ext>
            </a:extLst>
          </p:cNvPr>
          <p:cNvSpPr/>
          <p:nvPr/>
        </p:nvSpPr>
        <p:spPr>
          <a:xfrm>
            <a:off x="838989" y="5178370"/>
            <a:ext cx="2157098" cy="1679630"/>
          </a:xfrm>
          <a:custGeom>
            <a:avLst/>
            <a:gdLst>
              <a:gd name="connsiteX0" fmla="*/ 1078549 w 2157098"/>
              <a:gd name="connsiteY0" fmla="*/ 0 h 1679630"/>
              <a:gd name="connsiteX1" fmla="*/ 2157098 w 2157098"/>
              <a:gd name="connsiteY1" fmla="*/ 1078549 h 1679630"/>
              <a:gd name="connsiteX2" fmla="*/ 2072341 w 2157098"/>
              <a:gd name="connsiteY2" fmla="*/ 1498369 h 1679630"/>
              <a:gd name="connsiteX3" fmla="*/ 1973955 w 2157098"/>
              <a:gd name="connsiteY3" fmla="*/ 1679630 h 1679630"/>
              <a:gd name="connsiteX4" fmla="*/ 183143 w 2157098"/>
              <a:gd name="connsiteY4" fmla="*/ 1679630 h 1679630"/>
              <a:gd name="connsiteX5" fmla="*/ 84758 w 2157098"/>
              <a:gd name="connsiteY5" fmla="*/ 1498369 h 1679630"/>
              <a:gd name="connsiteX6" fmla="*/ 0 w 2157098"/>
              <a:gd name="connsiteY6" fmla="*/ 1078549 h 1679630"/>
              <a:gd name="connsiteX7" fmla="*/ 1078549 w 2157098"/>
              <a:gd name="connsiteY7" fmla="*/ 0 h 167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7098" h="1679630">
                <a:moveTo>
                  <a:pt x="1078549" y="0"/>
                </a:moveTo>
                <a:cubicBezTo>
                  <a:pt x="1674215" y="0"/>
                  <a:pt x="2157098" y="482883"/>
                  <a:pt x="2157098" y="1078549"/>
                </a:cubicBezTo>
                <a:cubicBezTo>
                  <a:pt x="2157098" y="1227466"/>
                  <a:pt x="2126918" y="1369333"/>
                  <a:pt x="2072341" y="1498369"/>
                </a:cubicBezTo>
                <a:lnTo>
                  <a:pt x="1973955" y="1679630"/>
                </a:lnTo>
                <a:lnTo>
                  <a:pt x="183143" y="1679630"/>
                </a:lnTo>
                <a:lnTo>
                  <a:pt x="84758" y="1498369"/>
                </a:lnTo>
                <a:cubicBezTo>
                  <a:pt x="30180" y="1369333"/>
                  <a:pt x="0" y="1227466"/>
                  <a:pt x="0" y="1078549"/>
                </a:cubicBezTo>
                <a:cubicBezTo>
                  <a:pt x="0" y="482883"/>
                  <a:pt x="482883" y="0"/>
                  <a:pt x="1078549" y="0"/>
                </a:cubicBezTo>
                <a:close/>
              </a:path>
            </a:pathLst>
          </a:custGeom>
          <a:solidFill>
            <a:schemeClr val="accent4">
              <a:alpha val="8321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</a:lstStyle>
          <a:p>
            <a:pPr algn="ctr" rtl="0"/>
            <a:endParaRPr lang="zh-CN" b="1" dirty="0">
              <a:solidFill>
                <a:schemeClr val="accent4"/>
              </a:solidFill>
            </a:endParaRPr>
          </a:p>
        </p:txBody>
      </p:sp>
      <p:sp>
        <p:nvSpPr>
          <p:cNvPr id="13" name="椭圆形 12">
            <a:extLst>
              <a:ext uri="{FF2B5EF4-FFF2-40B4-BE49-F238E27FC236}">
                <a16:creationId xmlns:a16="http://schemas.microsoft.com/office/drawing/2014/main" id="{439B8E7B-82C3-F9D6-9E34-8F76C40C8539}"/>
              </a:ext>
            </a:extLst>
          </p:cNvPr>
          <p:cNvSpPr/>
          <p:nvPr/>
        </p:nvSpPr>
        <p:spPr>
          <a:xfrm>
            <a:off x="9626717" y="4990918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b="1" dirty="0"/>
          </a:p>
        </p:txBody>
      </p:sp>
      <p:sp>
        <p:nvSpPr>
          <p:cNvPr id="60" name="页脚占位符 59">
            <a:extLst>
              <a:ext uri="{FF2B5EF4-FFF2-40B4-BE49-F238E27FC236}">
                <a16:creationId xmlns:a16="http://schemas.microsoft.com/office/drawing/2014/main" id="{EACDB755-CEBA-6C68-443D-525463E80DA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b="1" dirty="0"/>
          </a:p>
        </p:txBody>
      </p:sp>
      <p:sp>
        <p:nvSpPr>
          <p:cNvPr id="61" name="灯片编号占位符 60">
            <a:extLst>
              <a:ext uri="{FF2B5EF4-FFF2-40B4-BE49-F238E27FC236}">
                <a16:creationId xmlns:a16="http://schemas.microsoft.com/office/drawing/2014/main" id="{307D0F4E-2944-C947-2B6E-0547303F25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CC43B8D3-9A08-F84C-9DD4-44948BA52D4B}" type="slidenum">
              <a:rPr lang="zh-CN" b="1" smtClean="0"/>
              <a:pPr/>
              <a:t>‹#›</a:t>
            </a:fld>
            <a:endParaRPr lang="zh-CN" b="1" dirty="0"/>
          </a:p>
        </p:txBody>
      </p:sp>
    </p:spTree>
    <p:extLst>
      <p:ext uri="{BB962C8B-B14F-4D97-AF65-F5344CB8AC3E}">
        <p14:creationId xmlns:p14="http://schemas.microsoft.com/office/powerpoint/2010/main" val="19082399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438912"/>
            <a:ext cx="8762246" cy="1325880"/>
          </a:xfrm>
        </p:spPr>
        <p:txBody>
          <a:bodyPr rtlCol="0"/>
          <a:lstStyle>
            <a:lvl1pPr>
              <a:defRPr lang="zh-CN" sz="6600"/>
            </a:lvl1pPr>
          </a:lstStyle>
          <a:p>
            <a:pPr rtl="0"/>
            <a:r>
              <a:rPr lang="zh-CN" b="1"/>
              <a:t>单击此处编辑母版标题样式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A8596636-128C-4D64-E63E-16619F5CDF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892808"/>
            <a:ext cx="8659368" cy="749808"/>
          </a:xfrm>
          <a:solidFill>
            <a:schemeClr val="accent1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zh-CN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zh-CN" b="1"/>
              <a:t>单击此处编辑母版文本样式</a:t>
            </a:r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D5E065C5-B7CB-9146-3A7C-A6F39CA9B2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3880" y="1792224"/>
            <a:ext cx="960120" cy="96012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zh-CN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zh-CN" b="1"/>
              <a:t>00</a:t>
            </a:r>
          </a:p>
        </p:txBody>
      </p:sp>
      <p:sp>
        <p:nvSpPr>
          <p:cNvPr id="9" name="文本占位符 7">
            <a:extLst>
              <a:ext uri="{FF2B5EF4-FFF2-40B4-BE49-F238E27FC236}">
                <a16:creationId xmlns:a16="http://schemas.microsoft.com/office/drawing/2014/main" id="{BD0306DB-B174-37A8-719D-C89F9EE118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2891790"/>
            <a:ext cx="8659368" cy="749808"/>
          </a:xfrm>
          <a:solidFill>
            <a:schemeClr val="accent2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zh-CN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zh-CN" b="1"/>
              <a:t>单击此处编辑母版文本样式</a:t>
            </a:r>
          </a:p>
        </p:txBody>
      </p:sp>
      <p:sp>
        <p:nvSpPr>
          <p:cNvPr id="15" name="文本占位符 13">
            <a:extLst>
              <a:ext uri="{FF2B5EF4-FFF2-40B4-BE49-F238E27FC236}">
                <a16:creationId xmlns:a16="http://schemas.microsoft.com/office/drawing/2014/main" id="{D80DBC95-A30E-E3C3-6A02-0DE7F6995B6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83880" y="2784348"/>
            <a:ext cx="960120" cy="96012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zh-CN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zh-CN" b="1"/>
              <a:t>00</a:t>
            </a:r>
          </a:p>
        </p:txBody>
      </p:sp>
      <p:sp>
        <p:nvSpPr>
          <p:cNvPr id="10" name="文本占位符 7">
            <a:extLst>
              <a:ext uri="{FF2B5EF4-FFF2-40B4-BE49-F238E27FC236}">
                <a16:creationId xmlns:a16="http://schemas.microsoft.com/office/drawing/2014/main" id="{CFF0762B-1AD3-943D-F4CC-9D5CF57405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3890772"/>
            <a:ext cx="8659368" cy="749808"/>
          </a:xfrm>
          <a:solidFill>
            <a:schemeClr val="accent4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zh-CN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zh-CN" b="1"/>
              <a:t>单击此处编辑母版文本样式</a:t>
            </a:r>
          </a:p>
        </p:txBody>
      </p:sp>
      <p:sp>
        <p:nvSpPr>
          <p:cNvPr id="16" name="文本占位符 13">
            <a:extLst>
              <a:ext uri="{FF2B5EF4-FFF2-40B4-BE49-F238E27FC236}">
                <a16:creationId xmlns:a16="http://schemas.microsoft.com/office/drawing/2014/main" id="{51060427-2619-E83D-D977-65854C7AA3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83880" y="3776472"/>
            <a:ext cx="960120" cy="96012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zh-CN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zh-CN" b="1"/>
              <a:t>00</a:t>
            </a:r>
          </a:p>
        </p:txBody>
      </p:sp>
      <p:sp>
        <p:nvSpPr>
          <p:cNvPr id="11" name="文本占位符 7">
            <a:extLst>
              <a:ext uri="{FF2B5EF4-FFF2-40B4-BE49-F238E27FC236}">
                <a16:creationId xmlns:a16="http://schemas.microsoft.com/office/drawing/2014/main" id="{8B28E366-646A-5633-0E0C-1BB99B27FD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4889754"/>
            <a:ext cx="8659368" cy="749808"/>
          </a:xfrm>
          <a:solidFill>
            <a:schemeClr val="tx1">
              <a:lumMod val="90000"/>
              <a:lumOff val="10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zh-CN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zh-CN" b="1"/>
              <a:t>单击此处编辑母版文本样式</a:t>
            </a:r>
          </a:p>
        </p:txBody>
      </p:sp>
      <p:sp>
        <p:nvSpPr>
          <p:cNvPr id="17" name="文本占位符 13">
            <a:extLst>
              <a:ext uri="{FF2B5EF4-FFF2-40B4-BE49-F238E27FC236}">
                <a16:creationId xmlns:a16="http://schemas.microsoft.com/office/drawing/2014/main" id="{2A38A746-8D71-1D08-BD7B-347D1E5985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83880" y="4768596"/>
            <a:ext cx="960120" cy="960120"/>
          </a:xfrm>
          <a:prstGeom prst="ellipse">
            <a:avLst/>
          </a:prstGeom>
          <a:solidFill>
            <a:schemeClr val="tx2"/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zh-CN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zh-CN" b="1"/>
              <a:t>00</a:t>
            </a:r>
          </a:p>
        </p:txBody>
      </p:sp>
      <p:sp>
        <p:nvSpPr>
          <p:cNvPr id="12" name="文本占位符 7">
            <a:extLst>
              <a:ext uri="{FF2B5EF4-FFF2-40B4-BE49-F238E27FC236}">
                <a16:creationId xmlns:a16="http://schemas.microsoft.com/office/drawing/2014/main" id="{CB500DDB-4549-EAE1-1AA8-DBD382D2B9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5888736"/>
            <a:ext cx="8659368" cy="749808"/>
          </a:xfrm>
          <a:solidFill>
            <a:schemeClr val="accent3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zh-CN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zh-CN" b="1"/>
              <a:t>单击此处编辑母版文本样式</a:t>
            </a:r>
          </a:p>
        </p:txBody>
      </p:sp>
      <p:sp>
        <p:nvSpPr>
          <p:cNvPr id="18" name="文本占位符 13">
            <a:extLst>
              <a:ext uri="{FF2B5EF4-FFF2-40B4-BE49-F238E27FC236}">
                <a16:creationId xmlns:a16="http://schemas.microsoft.com/office/drawing/2014/main" id="{EC619F49-49DD-DF7B-37A0-6104FF3C2B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83880" y="5760720"/>
            <a:ext cx="960120" cy="96012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zh-CN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zh-CN" b="1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1619618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 hidden="1">
            <a:extLst>
              <a:ext uri="{FF2B5EF4-FFF2-40B4-BE49-F238E27FC236}">
                <a16:creationId xmlns:a16="http://schemas.microsoft.com/office/drawing/2014/main" id="{25EA7C35-FF1A-FBFD-05A2-718EB0D16B65}"/>
              </a:ext>
            </a:extLst>
          </p:cNvPr>
          <p:cNvSpPr/>
          <p:nvPr/>
        </p:nvSpPr>
        <p:spPr>
          <a:xfrm>
            <a:off x="233681" y="2011679"/>
            <a:ext cx="3195438" cy="3286867"/>
          </a:xfrm>
          <a:custGeom>
            <a:avLst/>
            <a:gdLst>
              <a:gd name="connsiteX0" fmla="*/ 2213 w 9357201"/>
              <a:gd name="connsiteY0" fmla="*/ -650 h 3276674"/>
              <a:gd name="connsiteX1" fmla="*/ 8009370 w 9357201"/>
              <a:gd name="connsiteY1" fmla="*/ -650 h 3276674"/>
              <a:gd name="connsiteX2" fmla="*/ 9359415 w 9357201"/>
              <a:gd name="connsiteY2" fmla="*/ 1355860 h 3276674"/>
              <a:gd name="connsiteX3" fmla="*/ 9359415 w 9357201"/>
              <a:gd name="connsiteY3" fmla="*/ 3276024 h 3276674"/>
              <a:gd name="connsiteX0" fmla="*/ 0 w 9357202"/>
              <a:gd name="connsiteY0" fmla="*/ 33 h 3276707"/>
              <a:gd name="connsiteX1" fmla="*/ 5765524 w 9357202"/>
              <a:gd name="connsiteY1" fmla="*/ 0 h 3276707"/>
              <a:gd name="connsiteX2" fmla="*/ 8007157 w 9357202"/>
              <a:gd name="connsiteY2" fmla="*/ 33 h 3276707"/>
              <a:gd name="connsiteX3" fmla="*/ 9357202 w 9357202"/>
              <a:gd name="connsiteY3" fmla="*/ 1356543 h 3276707"/>
              <a:gd name="connsiteX4" fmla="*/ 9357202 w 9357202"/>
              <a:gd name="connsiteY4" fmla="*/ 3276707 h 3276707"/>
              <a:gd name="connsiteX0" fmla="*/ 0 w 3591678"/>
              <a:gd name="connsiteY0" fmla="*/ 0 h 3276707"/>
              <a:gd name="connsiteX1" fmla="*/ 2241633 w 3591678"/>
              <a:gd name="connsiteY1" fmla="*/ 33 h 3276707"/>
              <a:gd name="connsiteX2" fmla="*/ 3591678 w 3591678"/>
              <a:gd name="connsiteY2" fmla="*/ 1356543 h 3276707"/>
              <a:gd name="connsiteX3" fmla="*/ 3591678 w 3591678"/>
              <a:gd name="connsiteY3" fmla="*/ 3276707 h 3276707"/>
              <a:gd name="connsiteX0" fmla="*/ 0 w 3408798"/>
              <a:gd name="connsiteY0" fmla="*/ 0 h 3276707"/>
              <a:gd name="connsiteX1" fmla="*/ 2058753 w 3408798"/>
              <a:gd name="connsiteY1" fmla="*/ 33 h 3276707"/>
              <a:gd name="connsiteX2" fmla="*/ 3408798 w 3408798"/>
              <a:gd name="connsiteY2" fmla="*/ 1356543 h 3276707"/>
              <a:gd name="connsiteX3" fmla="*/ 3408798 w 3408798"/>
              <a:gd name="connsiteY3" fmla="*/ 3276707 h 3276707"/>
              <a:gd name="connsiteX0" fmla="*/ 0 w 3225918"/>
              <a:gd name="connsiteY0" fmla="*/ 0 h 3286867"/>
              <a:gd name="connsiteX1" fmla="*/ 1875873 w 3225918"/>
              <a:gd name="connsiteY1" fmla="*/ 10193 h 3286867"/>
              <a:gd name="connsiteX2" fmla="*/ 3225918 w 3225918"/>
              <a:gd name="connsiteY2" fmla="*/ 1366703 h 3286867"/>
              <a:gd name="connsiteX3" fmla="*/ 3225918 w 3225918"/>
              <a:gd name="connsiteY3" fmla="*/ 3286867 h 3286867"/>
              <a:gd name="connsiteX0" fmla="*/ 0 w 3195438"/>
              <a:gd name="connsiteY0" fmla="*/ 0 h 3286867"/>
              <a:gd name="connsiteX1" fmla="*/ 1845393 w 3195438"/>
              <a:gd name="connsiteY1" fmla="*/ 10193 h 3286867"/>
              <a:gd name="connsiteX2" fmla="*/ 3195438 w 3195438"/>
              <a:gd name="connsiteY2" fmla="*/ 1366703 h 3286867"/>
              <a:gd name="connsiteX3" fmla="*/ 3195438 w 3195438"/>
              <a:gd name="connsiteY3" fmla="*/ 3286867 h 3286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5438" h="3286867">
                <a:moveTo>
                  <a:pt x="0" y="0"/>
                </a:moveTo>
                <a:lnTo>
                  <a:pt x="1845393" y="10193"/>
                </a:lnTo>
                <a:cubicBezTo>
                  <a:pt x="2591000" y="10193"/>
                  <a:pt x="3195438" y="617523"/>
                  <a:pt x="3195438" y="1366703"/>
                </a:cubicBezTo>
                <a:lnTo>
                  <a:pt x="3195438" y="3286867"/>
                </a:lnTo>
              </a:path>
            </a:pathLst>
          </a:custGeom>
          <a:noFill/>
          <a:ln w="510466" cap="sq">
            <a:solidFill>
              <a:srgbClr val="00AA59"/>
            </a:solidFill>
            <a:prstDash val="solid"/>
            <a:round/>
          </a:ln>
        </p:spPr>
        <p:txBody>
          <a:bodyPr rtlCol="0" anchor="ctr"/>
          <a:lstStyle>
            <a:defPPr>
              <a:defRPr lang="zh-CN"/>
            </a:defPPr>
          </a:lstStyle>
          <a:p>
            <a:pPr rtl="0"/>
            <a:endParaRPr lang="zh-CN" b="1" dirty="0"/>
          </a:p>
        </p:txBody>
      </p:sp>
      <p:sp>
        <p:nvSpPr>
          <p:cNvPr id="24" name="Freeform: Shape 23" hidden="1">
            <a:extLst>
              <a:ext uri="{FF2B5EF4-FFF2-40B4-BE49-F238E27FC236}">
                <a16:creationId xmlns:a16="http://schemas.microsoft.com/office/drawing/2014/main" id="{B09E8213-E4A1-3E30-9198-8B68ABEE82B8}"/>
              </a:ext>
            </a:extLst>
          </p:cNvPr>
          <p:cNvSpPr/>
          <p:nvPr/>
        </p:nvSpPr>
        <p:spPr>
          <a:xfrm>
            <a:off x="3429117" y="4725899"/>
            <a:ext cx="8510941" cy="1366196"/>
          </a:xfrm>
          <a:custGeom>
            <a:avLst/>
            <a:gdLst>
              <a:gd name="connsiteX0" fmla="*/ 10980107 w 10977893"/>
              <a:gd name="connsiteY0" fmla="*/ -650 h 1365979"/>
              <a:gd name="connsiteX1" fmla="*/ 10980107 w 10977893"/>
              <a:gd name="connsiteY1" fmla="*/ 789104 h 1365979"/>
              <a:gd name="connsiteX2" fmla="*/ 10357989 w 10977893"/>
              <a:gd name="connsiteY2" fmla="*/ 1365329 h 1365979"/>
              <a:gd name="connsiteX3" fmla="*/ 624331 w 10977893"/>
              <a:gd name="connsiteY3" fmla="*/ 1365329 h 1365979"/>
              <a:gd name="connsiteX4" fmla="*/ 2213 w 10977893"/>
              <a:gd name="connsiteY4" fmla="*/ 789104 h 1365979"/>
              <a:gd name="connsiteX5" fmla="*/ 2213 w 10977893"/>
              <a:gd name="connsiteY5" fmla="*/ -650 h 1365979"/>
              <a:gd name="connsiteX0" fmla="*/ 10977894 w 10977894"/>
              <a:gd name="connsiteY0" fmla="*/ 0 h 1365979"/>
              <a:gd name="connsiteX1" fmla="*/ 10977894 w 10977894"/>
              <a:gd name="connsiteY1" fmla="*/ 789754 h 1365979"/>
              <a:gd name="connsiteX2" fmla="*/ 10355776 w 10977894"/>
              <a:gd name="connsiteY2" fmla="*/ 1365979 h 1365979"/>
              <a:gd name="connsiteX3" fmla="*/ 8724301 w 10977894"/>
              <a:gd name="connsiteY3" fmla="*/ 1362386 h 1365979"/>
              <a:gd name="connsiteX4" fmla="*/ 622118 w 10977894"/>
              <a:gd name="connsiteY4" fmla="*/ 1365979 h 1365979"/>
              <a:gd name="connsiteX5" fmla="*/ 0 w 10977894"/>
              <a:gd name="connsiteY5" fmla="*/ 789754 h 1365979"/>
              <a:gd name="connsiteX6" fmla="*/ 0 w 10977894"/>
              <a:gd name="connsiteY6" fmla="*/ 0 h 1365979"/>
              <a:gd name="connsiteX0" fmla="*/ 10977894 w 10977894"/>
              <a:gd name="connsiteY0" fmla="*/ 789754 h 1365979"/>
              <a:gd name="connsiteX1" fmla="*/ 10355776 w 10977894"/>
              <a:gd name="connsiteY1" fmla="*/ 1365979 h 1365979"/>
              <a:gd name="connsiteX2" fmla="*/ 8724301 w 10977894"/>
              <a:gd name="connsiteY2" fmla="*/ 1362386 h 1365979"/>
              <a:gd name="connsiteX3" fmla="*/ 622118 w 10977894"/>
              <a:gd name="connsiteY3" fmla="*/ 1365979 h 1365979"/>
              <a:gd name="connsiteX4" fmla="*/ 0 w 10977894"/>
              <a:gd name="connsiteY4" fmla="*/ 789754 h 1365979"/>
              <a:gd name="connsiteX5" fmla="*/ 0 w 10977894"/>
              <a:gd name="connsiteY5" fmla="*/ 0 h 1365979"/>
              <a:gd name="connsiteX0" fmla="*/ 10355776 w 10355776"/>
              <a:gd name="connsiteY0" fmla="*/ 1365979 h 1365979"/>
              <a:gd name="connsiteX1" fmla="*/ 8724301 w 10355776"/>
              <a:gd name="connsiteY1" fmla="*/ 1362386 h 1365979"/>
              <a:gd name="connsiteX2" fmla="*/ 622118 w 10355776"/>
              <a:gd name="connsiteY2" fmla="*/ 1365979 h 1365979"/>
              <a:gd name="connsiteX3" fmla="*/ 0 w 10355776"/>
              <a:gd name="connsiteY3" fmla="*/ 789754 h 1365979"/>
              <a:gd name="connsiteX4" fmla="*/ 0 w 10355776"/>
              <a:gd name="connsiteY4" fmla="*/ 0 h 1365979"/>
              <a:gd name="connsiteX0" fmla="*/ 8724301 w 8724301"/>
              <a:gd name="connsiteY0" fmla="*/ 1362386 h 1365979"/>
              <a:gd name="connsiteX1" fmla="*/ 622118 w 8724301"/>
              <a:gd name="connsiteY1" fmla="*/ 1365979 h 1365979"/>
              <a:gd name="connsiteX2" fmla="*/ 0 w 8724301"/>
              <a:gd name="connsiteY2" fmla="*/ 789754 h 1365979"/>
              <a:gd name="connsiteX3" fmla="*/ 0 w 8724301"/>
              <a:gd name="connsiteY3" fmla="*/ 0 h 1365979"/>
              <a:gd name="connsiteX0" fmla="*/ 8510941 w 8510941"/>
              <a:gd name="connsiteY0" fmla="*/ 1366196 h 1366196"/>
              <a:gd name="connsiteX1" fmla="*/ 622118 w 8510941"/>
              <a:gd name="connsiteY1" fmla="*/ 1365979 h 1366196"/>
              <a:gd name="connsiteX2" fmla="*/ 0 w 8510941"/>
              <a:gd name="connsiteY2" fmla="*/ 789754 h 1366196"/>
              <a:gd name="connsiteX3" fmla="*/ 0 w 8510941"/>
              <a:gd name="connsiteY3" fmla="*/ 0 h 1366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10941" h="1366196">
                <a:moveTo>
                  <a:pt x="8510941" y="1366196"/>
                </a:moveTo>
                <a:lnTo>
                  <a:pt x="622118" y="1365979"/>
                </a:lnTo>
                <a:cubicBezTo>
                  <a:pt x="278520" y="1365979"/>
                  <a:pt x="0" y="1107979"/>
                  <a:pt x="0" y="789754"/>
                </a:cubicBezTo>
                <a:lnTo>
                  <a:pt x="0" y="0"/>
                </a:lnTo>
              </a:path>
            </a:pathLst>
          </a:custGeom>
          <a:noFill/>
          <a:ln w="510466" cap="sq">
            <a:solidFill>
              <a:srgbClr val="00AA59"/>
            </a:solidFill>
            <a:prstDash val="solid"/>
            <a:round/>
          </a:ln>
        </p:spPr>
        <p:txBody>
          <a:bodyPr rtlCol="0" anchor="ctr"/>
          <a:lstStyle>
            <a:defPPr>
              <a:defRPr lang="zh-CN"/>
            </a:defPPr>
          </a:lstStyle>
          <a:p>
            <a:pPr rtl="0"/>
            <a:endParaRPr lang="zh-CN" b="1" dirty="0"/>
          </a:p>
        </p:txBody>
      </p:sp>
      <p:pic>
        <p:nvPicPr>
          <p:cNvPr id="11" name="图形 10">
            <a:extLst>
              <a:ext uri="{FF2B5EF4-FFF2-40B4-BE49-F238E27FC236}">
                <a16:creationId xmlns:a16="http://schemas.microsoft.com/office/drawing/2014/main" id="{A67CFF6C-EDBA-8B95-5C93-0B4BB5939B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507" r="12032"/>
          <a:stretch/>
        </p:blipFill>
        <p:spPr>
          <a:xfrm>
            <a:off x="0" y="1779373"/>
            <a:ext cx="12192000" cy="4583992"/>
          </a:xfrm>
          <a:custGeom>
            <a:avLst/>
            <a:gdLst>
              <a:gd name="connsiteX0" fmla="*/ 0 w 12192000"/>
              <a:gd name="connsiteY0" fmla="*/ 0 h 4583992"/>
              <a:gd name="connsiteX1" fmla="*/ 12192000 w 12192000"/>
              <a:gd name="connsiteY1" fmla="*/ 0 h 4583992"/>
              <a:gd name="connsiteX2" fmla="*/ 12192000 w 12192000"/>
              <a:gd name="connsiteY2" fmla="*/ 2190264 h 4583992"/>
              <a:gd name="connsiteX3" fmla="*/ 12187938 w 12192000"/>
              <a:gd name="connsiteY3" fmla="*/ 2190264 h 4583992"/>
              <a:gd name="connsiteX4" fmla="*/ 12187938 w 12192000"/>
              <a:gd name="connsiteY4" fmla="*/ 4583992 h 4583992"/>
              <a:gd name="connsiteX5" fmla="*/ 0 w 12192000"/>
              <a:gd name="connsiteY5" fmla="*/ 4583992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583992">
                <a:moveTo>
                  <a:pt x="0" y="0"/>
                </a:moveTo>
                <a:lnTo>
                  <a:pt x="12192000" y="0"/>
                </a:lnTo>
                <a:lnTo>
                  <a:pt x="12192000" y="2190264"/>
                </a:lnTo>
                <a:lnTo>
                  <a:pt x="12187938" y="2190264"/>
                </a:lnTo>
                <a:lnTo>
                  <a:pt x="12187938" y="4583992"/>
                </a:lnTo>
                <a:lnTo>
                  <a:pt x="0" y="4583992"/>
                </a:lnTo>
                <a:close/>
              </a:path>
            </a:pathLst>
          </a:custGeom>
        </p:spPr>
      </p:pic>
      <p:sp>
        <p:nvSpPr>
          <p:cNvPr id="18" name="椭圆形 17">
            <a:extLst>
              <a:ext uri="{FF2B5EF4-FFF2-40B4-BE49-F238E27FC236}">
                <a16:creationId xmlns:a16="http://schemas.microsoft.com/office/drawing/2014/main" id="{1FEFD686-81C7-A517-F1C0-0C3D3EF340F2}"/>
              </a:ext>
            </a:extLst>
          </p:cNvPr>
          <p:cNvSpPr/>
          <p:nvPr/>
        </p:nvSpPr>
        <p:spPr>
          <a:xfrm>
            <a:off x="767250" y="3628115"/>
            <a:ext cx="1628275" cy="1628275"/>
          </a:xfrm>
          <a:prstGeom prst="ellipse">
            <a:avLst/>
          </a:prstGeom>
          <a:solidFill>
            <a:schemeClr val="accent4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b="1" dirty="0">
              <a:solidFill>
                <a:schemeClr val="accent4"/>
              </a:solidFill>
            </a:endParaRPr>
          </a:p>
        </p:txBody>
      </p:sp>
      <p:pic>
        <p:nvPicPr>
          <p:cNvPr id="10" name="图形 9">
            <a:extLst>
              <a:ext uri="{FF2B5EF4-FFF2-40B4-BE49-F238E27FC236}">
                <a16:creationId xmlns:a16="http://schemas.microsoft.com/office/drawing/2014/main" id="{6032612E-888F-3F52-2DF9-1A7FC1C338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72707"/>
          <a:stretch>
            <a:fillRect/>
          </a:stretch>
        </p:blipFill>
        <p:spPr>
          <a:xfrm>
            <a:off x="5315713" y="5020135"/>
            <a:ext cx="6718341" cy="1871772"/>
          </a:xfrm>
          <a:custGeom>
            <a:avLst/>
            <a:gdLst>
              <a:gd name="connsiteX0" fmla="*/ 0 w 6718341"/>
              <a:gd name="connsiteY0" fmla="*/ 0 h 1871772"/>
              <a:gd name="connsiteX1" fmla="*/ 6718341 w 6718341"/>
              <a:gd name="connsiteY1" fmla="*/ 0 h 1871772"/>
              <a:gd name="connsiteX2" fmla="*/ 6718341 w 6718341"/>
              <a:gd name="connsiteY2" fmla="*/ 1871772 h 1871772"/>
              <a:gd name="connsiteX3" fmla="*/ 0 w 6718341"/>
              <a:gd name="connsiteY3" fmla="*/ 1871772 h 187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8341" h="1871772">
                <a:moveTo>
                  <a:pt x="0" y="0"/>
                </a:moveTo>
                <a:lnTo>
                  <a:pt x="6718341" y="0"/>
                </a:lnTo>
                <a:lnTo>
                  <a:pt x="6718341" y="1871772"/>
                </a:lnTo>
                <a:lnTo>
                  <a:pt x="0" y="1871772"/>
                </a:lnTo>
                <a:close/>
              </a:path>
            </a:pathLst>
          </a:custGeom>
        </p:spPr>
      </p:pic>
      <p:sp>
        <p:nvSpPr>
          <p:cNvPr id="12" name="椭圆形 11">
            <a:extLst>
              <a:ext uri="{FF2B5EF4-FFF2-40B4-BE49-F238E27FC236}">
                <a16:creationId xmlns:a16="http://schemas.microsoft.com/office/drawing/2014/main" id="{3CA6479C-DB58-C182-DA46-646A89A79A6F}"/>
              </a:ext>
            </a:extLst>
          </p:cNvPr>
          <p:cNvSpPr/>
          <p:nvPr/>
        </p:nvSpPr>
        <p:spPr>
          <a:xfrm>
            <a:off x="11469607" y="5904458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b="1" dirty="0"/>
          </a:p>
        </p:txBody>
      </p:sp>
      <p:sp>
        <p:nvSpPr>
          <p:cNvPr id="14" name="椭圆形 13">
            <a:extLst>
              <a:ext uri="{FF2B5EF4-FFF2-40B4-BE49-F238E27FC236}">
                <a16:creationId xmlns:a16="http://schemas.microsoft.com/office/drawing/2014/main" id="{940F0BF7-907A-B0C3-5845-78EDA851891C}"/>
              </a:ext>
            </a:extLst>
          </p:cNvPr>
          <p:cNvSpPr/>
          <p:nvPr/>
        </p:nvSpPr>
        <p:spPr>
          <a:xfrm>
            <a:off x="3000866" y="2411479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b="1" dirty="0"/>
          </a:p>
        </p:txBody>
      </p:sp>
      <p:pic>
        <p:nvPicPr>
          <p:cNvPr id="16" name="图形 15">
            <a:extLst>
              <a:ext uri="{FF2B5EF4-FFF2-40B4-BE49-F238E27FC236}">
                <a16:creationId xmlns:a16="http://schemas.microsoft.com/office/drawing/2014/main" id="{5D287EAB-26E8-C8AF-6CB0-D37B7CB370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4165" t="77500"/>
          <a:stretch>
            <a:fillRect/>
          </a:stretch>
        </p:blipFill>
        <p:spPr>
          <a:xfrm flipH="1">
            <a:off x="7732665" y="0"/>
            <a:ext cx="4459335" cy="1543022"/>
          </a:xfrm>
          <a:custGeom>
            <a:avLst/>
            <a:gdLst>
              <a:gd name="connsiteX0" fmla="*/ 0 w 4459335"/>
              <a:gd name="connsiteY0" fmla="*/ 0 h 1543022"/>
              <a:gd name="connsiteX1" fmla="*/ 4459335 w 4459335"/>
              <a:gd name="connsiteY1" fmla="*/ 0 h 1543022"/>
              <a:gd name="connsiteX2" fmla="*/ 4459335 w 4459335"/>
              <a:gd name="connsiteY2" fmla="*/ 1543022 h 1543022"/>
              <a:gd name="connsiteX3" fmla="*/ 0 w 4459335"/>
              <a:gd name="connsiteY3" fmla="*/ 1543022 h 154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335" h="1543022">
                <a:moveTo>
                  <a:pt x="0" y="0"/>
                </a:moveTo>
                <a:lnTo>
                  <a:pt x="4459335" y="0"/>
                </a:lnTo>
                <a:lnTo>
                  <a:pt x="4459335" y="1543022"/>
                </a:lnTo>
                <a:lnTo>
                  <a:pt x="0" y="1543022"/>
                </a:lnTo>
                <a:close/>
              </a:path>
            </a:pathLst>
          </a:cu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5EF5323F-6D74-29FA-F04C-027DF2809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2744" y="2304288"/>
            <a:ext cx="5513832" cy="2432304"/>
          </a:xfrm>
        </p:spPr>
        <p:txBody>
          <a:bodyPr rtlCol="0" anchor="t">
            <a:noAutofit/>
          </a:bodyPr>
          <a:lstStyle>
            <a:lvl1pPr>
              <a:defRPr lang="zh-CN" sz="6600"/>
            </a:lvl1pPr>
          </a:lstStyle>
          <a:p>
            <a:pPr rtl="0"/>
            <a:r>
              <a:rPr lang="zh-CN" b="1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E354F95-4CC9-871D-2B3D-873AB0B21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2744" y="1885193"/>
            <a:ext cx="5943600" cy="411480"/>
          </a:xfrm>
        </p:spPr>
        <p:txBody>
          <a:bodyPr rtlCol="0"/>
          <a:lstStyle>
            <a:lvl1pPr marL="0" indent="0">
              <a:buNone/>
              <a:defRPr lang="zh-CN" sz="2400">
                <a:solidFill>
                  <a:schemeClr val="tx1"/>
                </a:solidFill>
              </a:defRPr>
            </a:lvl1pPr>
            <a:lvl2pPr marL="457200" indent="0">
              <a:buNone/>
              <a:defRPr lang="zh-CN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zh-CN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b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761099003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–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336" y="722376"/>
            <a:ext cx="8870656" cy="764982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404872"/>
            <a:ext cx="10716768" cy="3630168"/>
          </a:xfrm>
        </p:spPr>
        <p:txBody>
          <a:bodyPr rtlCol="0"/>
          <a:lstStyle>
            <a:defPPr>
              <a:defRPr lang="zh-CN"/>
            </a:defPPr>
          </a:lstStyle>
          <a:p>
            <a:pPr lvl="0" rtl="0"/>
            <a:r>
              <a:rPr lang="zh-CN" b="1"/>
              <a:t>单击此处编辑母版文本样式</a:t>
            </a:r>
          </a:p>
          <a:p>
            <a:pPr lvl="1" rtl="0"/>
            <a:r>
              <a:rPr lang="zh-CN" b="1"/>
              <a:t>第二级</a:t>
            </a:r>
          </a:p>
          <a:p>
            <a:pPr lvl="2" rtl="0"/>
            <a:r>
              <a:rPr lang="zh-CN" b="1"/>
              <a:t>第三级</a:t>
            </a:r>
          </a:p>
          <a:p>
            <a:pPr lvl="3" rtl="0"/>
            <a:r>
              <a:rPr lang="zh-CN" b="1"/>
              <a:t>第四级</a:t>
            </a:r>
          </a:p>
          <a:p>
            <a:pPr lvl="4" rtl="0"/>
            <a:r>
              <a:rPr lang="zh-CN" b="1"/>
              <a:t>第五级</a:t>
            </a: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3660BA33-D95F-4C82-419E-ADBE0C89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3200">
                <a:noFill/>
              </a:defRPr>
            </a:lvl1pPr>
          </a:lstStyle>
          <a:p>
            <a:pPr lvl="0" rtl="0"/>
            <a:r>
              <a:rPr lang="zh-CN" b="1"/>
              <a:t>X</a:t>
            </a:r>
          </a:p>
        </p:txBody>
      </p:sp>
      <p:sp>
        <p:nvSpPr>
          <p:cNvPr id="11" name="页脚占位符 10">
            <a:extLst>
              <a:ext uri="{FF2B5EF4-FFF2-40B4-BE49-F238E27FC236}">
                <a16:creationId xmlns:a16="http://schemas.microsoft.com/office/drawing/2014/main" id="{F33A32FC-3A65-2B5F-2625-0FE903CD37D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b="1" dirty="0"/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7DFD42C5-F2A8-2017-93FA-4A8F8A7CB7B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CC43B8D3-9A08-F84C-9DD4-44948BA52D4B}" type="slidenum">
              <a:rPr lang="zh-CN" b="1" smtClean="0"/>
              <a:pPr/>
              <a:t>‹#›</a:t>
            </a:fld>
            <a:endParaRPr lang="zh-CN" b="1" dirty="0"/>
          </a:p>
        </p:txBody>
      </p:sp>
    </p:spTree>
    <p:extLst>
      <p:ext uri="{BB962C8B-B14F-4D97-AF65-F5344CB8AC3E}">
        <p14:creationId xmlns:p14="http://schemas.microsoft.com/office/powerpoint/2010/main" val="3060168307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–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形 38">
            <a:extLst>
              <a:ext uri="{FF2B5EF4-FFF2-40B4-BE49-F238E27FC236}">
                <a16:creationId xmlns:a16="http://schemas.microsoft.com/office/drawing/2014/main" id="{0FA7F5A0-ECAD-A574-6649-C548018706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427" r="82873"/>
          <a:stretch>
            <a:fillRect/>
          </a:stretch>
        </p:blipFill>
        <p:spPr>
          <a:xfrm>
            <a:off x="9233628" y="1"/>
            <a:ext cx="2958372" cy="6105105"/>
          </a:xfrm>
          <a:custGeom>
            <a:avLst/>
            <a:gdLst>
              <a:gd name="connsiteX0" fmla="*/ 0 w 2958372"/>
              <a:gd name="connsiteY0" fmla="*/ 0 h 6105105"/>
              <a:gd name="connsiteX1" fmla="*/ 2958372 w 2958372"/>
              <a:gd name="connsiteY1" fmla="*/ 0 h 6105105"/>
              <a:gd name="connsiteX2" fmla="*/ 2958372 w 2958372"/>
              <a:gd name="connsiteY2" fmla="*/ 6105105 h 6105105"/>
              <a:gd name="connsiteX3" fmla="*/ 0 w 2958372"/>
              <a:gd name="connsiteY3" fmla="*/ 6105105 h 610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8372" h="6105105">
                <a:moveTo>
                  <a:pt x="0" y="0"/>
                </a:moveTo>
                <a:lnTo>
                  <a:pt x="2958372" y="0"/>
                </a:lnTo>
                <a:lnTo>
                  <a:pt x="2958372" y="6105105"/>
                </a:lnTo>
                <a:lnTo>
                  <a:pt x="0" y="6105105"/>
                </a:lnTo>
                <a:close/>
              </a:path>
            </a:pathLst>
          </a:custGeom>
        </p:spPr>
      </p:pic>
      <p:sp>
        <p:nvSpPr>
          <p:cNvPr id="32" name="长方形 31">
            <a:extLst>
              <a:ext uri="{FF2B5EF4-FFF2-40B4-BE49-F238E27FC236}">
                <a16:creationId xmlns:a16="http://schemas.microsoft.com/office/drawing/2014/main" id="{98CD520B-B465-7A6D-37C4-8A060446902D}"/>
              </a:ext>
            </a:extLst>
          </p:cNvPr>
          <p:cNvSpPr/>
          <p:nvPr userDrawn="1"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b="1" dirty="0"/>
          </a:p>
        </p:txBody>
      </p:sp>
      <p:sp>
        <p:nvSpPr>
          <p:cNvPr id="15" name="椭圆形 14">
            <a:extLst>
              <a:ext uri="{FF2B5EF4-FFF2-40B4-BE49-F238E27FC236}">
                <a16:creationId xmlns:a16="http://schemas.microsoft.com/office/drawing/2014/main" id="{4C4684B3-A8D3-6A9A-C264-95DFAD1C3FCE}"/>
              </a:ext>
            </a:extLst>
          </p:cNvPr>
          <p:cNvSpPr/>
          <p:nvPr/>
        </p:nvSpPr>
        <p:spPr>
          <a:xfrm>
            <a:off x="9300014" y="2633978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b="1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336" y="722376"/>
            <a:ext cx="8870656" cy="764982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221992"/>
            <a:ext cx="8284464" cy="3986784"/>
          </a:xfrm>
        </p:spPr>
        <p:txBody>
          <a:bodyPr rtlCol="0"/>
          <a:lstStyle>
            <a:defPPr>
              <a:defRPr lang="zh-CN"/>
            </a:defPPr>
          </a:lstStyle>
          <a:p>
            <a:pPr lvl="0" rtl="0"/>
            <a:r>
              <a:rPr lang="zh-CN" b="1"/>
              <a:t>单击此处编辑母版文本样式</a:t>
            </a:r>
          </a:p>
          <a:p>
            <a:pPr lvl="1" rtl="0"/>
            <a:r>
              <a:rPr lang="zh-CN" b="1"/>
              <a:t>第二级</a:t>
            </a:r>
          </a:p>
          <a:p>
            <a:pPr lvl="2" rtl="0"/>
            <a:r>
              <a:rPr lang="zh-CN" b="1"/>
              <a:t>第三级</a:t>
            </a:r>
          </a:p>
          <a:p>
            <a:pPr lvl="3" rtl="0"/>
            <a:r>
              <a:rPr lang="zh-CN" b="1"/>
              <a:t>第四级</a:t>
            </a:r>
          </a:p>
          <a:p>
            <a:pPr lvl="4" rtl="0"/>
            <a:r>
              <a:rPr lang="zh-CN" b="1"/>
              <a:t>第五级</a:t>
            </a: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3660BA33-D95F-4C82-419E-ADBE0C89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3200">
                <a:noFill/>
              </a:defRPr>
            </a:lvl1pPr>
          </a:lstStyle>
          <a:p>
            <a:pPr lvl="0" rtl="0"/>
            <a:r>
              <a:rPr lang="zh-CN" b="1"/>
              <a:t>X</a:t>
            </a:r>
          </a:p>
        </p:txBody>
      </p:sp>
      <p:sp>
        <p:nvSpPr>
          <p:cNvPr id="25" name="长方形 24">
            <a:extLst>
              <a:ext uri="{FF2B5EF4-FFF2-40B4-BE49-F238E27FC236}">
                <a16:creationId xmlns:a16="http://schemas.microsoft.com/office/drawing/2014/main" id="{CC1E68FE-16F1-5C98-AEF6-0EAB9EA632CA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b="1" dirty="0"/>
          </a:p>
        </p:txBody>
      </p:sp>
      <p:sp>
        <p:nvSpPr>
          <p:cNvPr id="40" name="页脚占位符 39">
            <a:extLst>
              <a:ext uri="{FF2B5EF4-FFF2-40B4-BE49-F238E27FC236}">
                <a16:creationId xmlns:a16="http://schemas.microsoft.com/office/drawing/2014/main" id="{8727F01E-45EF-F70F-2A04-1EA69A24634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b="1" dirty="0"/>
          </a:p>
        </p:txBody>
      </p:sp>
      <p:sp>
        <p:nvSpPr>
          <p:cNvPr id="41" name="灯片编号占位符 40">
            <a:extLst>
              <a:ext uri="{FF2B5EF4-FFF2-40B4-BE49-F238E27FC236}">
                <a16:creationId xmlns:a16="http://schemas.microsoft.com/office/drawing/2014/main" id="{C388A650-32E8-11EC-26EE-D260D1953D5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CC43B8D3-9A08-F84C-9DD4-44948BA52D4B}" type="slidenum">
              <a:rPr lang="zh-CN" b="1" smtClean="0"/>
              <a:pPr/>
              <a:t>‹#›</a:t>
            </a:fld>
            <a:endParaRPr lang="zh-CN" b="1" dirty="0"/>
          </a:p>
        </p:txBody>
      </p:sp>
    </p:spTree>
    <p:extLst>
      <p:ext uri="{BB962C8B-B14F-4D97-AF65-F5344CB8AC3E}">
        <p14:creationId xmlns:p14="http://schemas.microsoft.com/office/powerpoint/2010/main" val="34531363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报价单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图形 76">
            <a:extLst>
              <a:ext uri="{FF2B5EF4-FFF2-40B4-BE49-F238E27FC236}">
                <a16:creationId xmlns:a16="http://schemas.microsoft.com/office/drawing/2014/main" id="{527CC80A-3410-5824-B06B-C4176A6BF4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145" t="-169" r="45423" b="28675"/>
          <a:stretch/>
        </p:blipFill>
        <p:spPr>
          <a:xfrm>
            <a:off x="-1" y="3467101"/>
            <a:ext cx="12192001" cy="3390899"/>
          </a:xfrm>
          <a:custGeom>
            <a:avLst/>
            <a:gdLst>
              <a:gd name="connsiteX0" fmla="*/ 0 w 12192001"/>
              <a:gd name="connsiteY0" fmla="*/ 0 h 3390899"/>
              <a:gd name="connsiteX1" fmla="*/ 12192001 w 12192001"/>
              <a:gd name="connsiteY1" fmla="*/ 0 h 3390899"/>
              <a:gd name="connsiteX2" fmla="*/ 12192001 w 12192001"/>
              <a:gd name="connsiteY2" fmla="*/ 2324100 h 3390899"/>
              <a:gd name="connsiteX3" fmla="*/ 12192001 w 12192001"/>
              <a:gd name="connsiteY3" fmla="*/ 3390899 h 3390899"/>
              <a:gd name="connsiteX4" fmla="*/ 0 w 12192001"/>
              <a:gd name="connsiteY4" fmla="*/ 3390899 h 339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1" h="3390899">
                <a:moveTo>
                  <a:pt x="0" y="0"/>
                </a:moveTo>
                <a:lnTo>
                  <a:pt x="12192001" y="0"/>
                </a:lnTo>
                <a:lnTo>
                  <a:pt x="12192001" y="2324100"/>
                </a:lnTo>
                <a:lnTo>
                  <a:pt x="12192001" y="3390899"/>
                </a:lnTo>
                <a:lnTo>
                  <a:pt x="0" y="3390899"/>
                </a:lnTo>
                <a:close/>
              </a:path>
            </a:pathLst>
          </a:custGeom>
        </p:spPr>
      </p:pic>
      <p:sp>
        <p:nvSpPr>
          <p:cNvPr id="53" name="标题 1">
            <a:extLst>
              <a:ext uri="{FF2B5EF4-FFF2-40B4-BE49-F238E27FC236}">
                <a16:creationId xmlns:a16="http://schemas.microsoft.com/office/drawing/2014/main" id="{CB607447-86F1-863F-176B-E0B78D243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16152"/>
            <a:ext cx="8951976" cy="3191256"/>
          </a:xfrm>
        </p:spPr>
        <p:txBody>
          <a:bodyPr rtlCol="0" anchor="t">
            <a:noAutofit/>
          </a:bodyPr>
          <a:lstStyle>
            <a:lvl1pPr>
              <a:defRPr lang="zh-CN" sz="5500"/>
            </a:lvl1pPr>
          </a:lstStyle>
          <a:p>
            <a:pPr rtl="0"/>
            <a:r>
              <a:rPr lang="zh-CN" b="1"/>
              <a:t>单击此处编辑母版标题样式</a:t>
            </a:r>
          </a:p>
        </p:txBody>
      </p:sp>
      <p:sp>
        <p:nvSpPr>
          <p:cNvPr id="67" name="图形 12">
            <a:extLst>
              <a:ext uri="{FF2B5EF4-FFF2-40B4-BE49-F238E27FC236}">
                <a16:creationId xmlns:a16="http://schemas.microsoft.com/office/drawing/2014/main" id="{E5105AB7-2E65-757B-FF2B-CFE19C5C87B7}"/>
              </a:ext>
            </a:extLst>
          </p:cNvPr>
          <p:cNvSpPr/>
          <p:nvPr userDrawn="1"/>
        </p:nvSpPr>
        <p:spPr>
          <a:xfrm rot="5400000" flipV="1">
            <a:off x="8634864" y="3426822"/>
            <a:ext cx="6355080" cy="2810"/>
          </a:xfrm>
          <a:custGeom>
            <a:avLst/>
            <a:gdLst>
              <a:gd name="connsiteX0" fmla="*/ 13912003 w 13911910"/>
              <a:gd name="connsiteY0" fmla="*/ 95 h 2810"/>
              <a:gd name="connsiteX1" fmla="*/ 93 w 13911910"/>
              <a:gd name="connsiteY1" fmla="*/ 95 h 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11910" h="2810">
                <a:moveTo>
                  <a:pt x="13912003" y="95"/>
                </a:moveTo>
                <a:lnTo>
                  <a:pt x="93" y="95"/>
                </a:lnTo>
              </a:path>
            </a:pathLst>
          </a:custGeom>
          <a:noFill/>
          <a:ln w="508812" cap="sq">
            <a:solidFill>
              <a:schemeClr val="accent3">
                <a:alpha val="84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</a:lstStyle>
          <a:p>
            <a:pPr rtl="0"/>
            <a:endParaRPr lang="zh-CN" b="1" dirty="0"/>
          </a:p>
        </p:txBody>
      </p:sp>
      <p:sp>
        <p:nvSpPr>
          <p:cNvPr id="59" name="图形 12">
            <a:extLst>
              <a:ext uri="{FF2B5EF4-FFF2-40B4-BE49-F238E27FC236}">
                <a16:creationId xmlns:a16="http://schemas.microsoft.com/office/drawing/2014/main" id="{ECA42036-662E-03F7-941F-EDA42BEA5EDE}"/>
              </a:ext>
            </a:extLst>
          </p:cNvPr>
          <p:cNvSpPr/>
          <p:nvPr userDrawn="1"/>
        </p:nvSpPr>
        <p:spPr>
          <a:xfrm rot="5400000" flipV="1">
            <a:off x="7913504" y="3426822"/>
            <a:ext cx="6355080" cy="2810"/>
          </a:xfrm>
          <a:custGeom>
            <a:avLst/>
            <a:gdLst>
              <a:gd name="connsiteX0" fmla="*/ 13912003 w 13911910"/>
              <a:gd name="connsiteY0" fmla="*/ 95 h 2810"/>
              <a:gd name="connsiteX1" fmla="*/ 93 w 13911910"/>
              <a:gd name="connsiteY1" fmla="*/ 95 h 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11910" h="2810">
                <a:moveTo>
                  <a:pt x="13912003" y="95"/>
                </a:moveTo>
                <a:lnTo>
                  <a:pt x="93" y="95"/>
                </a:lnTo>
              </a:path>
            </a:pathLst>
          </a:custGeom>
          <a:noFill/>
          <a:ln w="508812" cap="sq">
            <a:solidFill>
              <a:schemeClr val="accent3">
                <a:alpha val="84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</a:lstStyle>
          <a:p>
            <a:pPr rtl="0"/>
            <a:endParaRPr lang="zh-CN" b="1" dirty="0"/>
          </a:p>
        </p:txBody>
      </p:sp>
      <p:sp>
        <p:nvSpPr>
          <p:cNvPr id="9" name="任意多边形(F) 47">
            <a:extLst>
              <a:ext uri="{FF2B5EF4-FFF2-40B4-BE49-F238E27FC236}">
                <a16:creationId xmlns:a16="http://schemas.microsoft.com/office/drawing/2014/main" id="{B90A79D3-C4F3-1056-F590-BFED7F28BC72}"/>
              </a:ext>
            </a:extLst>
          </p:cNvPr>
          <p:cNvSpPr/>
          <p:nvPr/>
        </p:nvSpPr>
        <p:spPr>
          <a:xfrm>
            <a:off x="685799" y="5342013"/>
            <a:ext cx="2157098" cy="1515987"/>
          </a:xfrm>
          <a:custGeom>
            <a:avLst/>
            <a:gdLst>
              <a:gd name="connsiteX0" fmla="*/ 1078549 w 2157098"/>
              <a:gd name="connsiteY0" fmla="*/ 0 h 1515987"/>
              <a:gd name="connsiteX1" fmla="*/ 2157098 w 2157098"/>
              <a:gd name="connsiteY1" fmla="*/ 1078549 h 1515987"/>
              <a:gd name="connsiteX2" fmla="*/ 2072340 w 2157098"/>
              <a:gd name="connsiteY2" fmla="*/ 1498369 h 1515987"/>
              <a:gd name="connsiteX3" fmla="*/ 2062778 w 2157098"/>
              <a:gd name="connsiteY3" fmla="*/ 1515987 h 1515987"/>
              <a:gd name="connsiteX4" fmla="*/ 94321 w 2157098"/>
              <a:gd name="connsiteY4" fmla="*/ 1515987 h 1515987"/>
              <a:gd name="connsiteX5" fmla="*/ 84758 w 2157098"/>
              <a:gd name="connsiteY5" fmla="*/ 1498369 h 1515987"/>
              <a:gd name="connsiteX6" fmla="*/ 0 w 2157098"/>
              <a:gd name="connsiteY6" fmla="*/ 1078549 h 1515987"/>
              <a:gd name="connsiteX7" fmla="*/ 1078549 w 2157098"/>
              <a:gd name="connsiteY7" fmla="*/ 0 h 151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7098" h="1515987">
                <a:moveTo>
                  <a:pt x="1078549" y="0"/>
                </a:moveTo>
                <a:cubicBezTo>
                  <a:pt x="1674215" y="0"/>
                  <a:pt x="2157098" y="482883"/>
                  <a:pt x="2157098" y="1078549"/>
                </a:cubicBezTo>
                <a:cubicBezTo>
                  <a:pt x="2157098" y="1227466"/>
                  <a:pt x="2126918" y="1369333"/>
                  <a:pt x="2072340" y="1498369"/>
                </a:cubicBezTo>
                <a:lnTo>
                  <a:pt x="2062778" y="1515987"/>
                </a:lnTo>
                <a:lnTo>
                  <a:pt x="94321" y="1515987"/>
                </a:lnTo>
                <a:lnTo>
                  <a:pt x="84758" y="1498369"/>
                </a:lnTo>
                <a:cubicBezTo>
                  <a:pt x="30180" y="1369333"/>
                  <a:pt x="0" y="1227466"/>
                  <a:pt x="0" y="1078549"/>
                </a:cubicBezTo>
                <a:cubicBezTo>
                  <a:pt x="0" y="482883"/>
                  <a:pt x="482883" y="0"/>
                  <a:pt x="1078549" y="0"/>
                </a:cubicBezTo>
                <a:close/>
              </a:path>
            </a:pathLst>
          </a:custGeom>
          <a:solidFill>
            <a:schemeClr val="accent4">
              <a:alpha val="8321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</a:lstStyle>
          <a:p>
            <a:pPr algn="ctr" rtl="0"/>
            <a:endParaRPr lang="zh-CN" b="1" dirty="0">
              <a:solidFill>
                <a:schemeClr val="accent4"/>
              </a:solidFill>
            </a:endParaRPr>
          </a:p>
        </p:txBody>
      </p:sp>
      <p:sp>
        <p:nvSpPr>
          <p:cNvPr id="20" name="椭圆形 19">
            <a:extLst>
              <a:ext uri="{FF2B5EF4-FFF2-40B4-BE49-F238E27FC236}">
                <a16:creationId xmlns:a16="http://schemas.microsoft.com/office/drawing/2014/main" id="{31FFE4B3-23C8-22B1-E231-C5753166B687}"/>
              </a:ext>
            </a:extLst>
          </p:cNvPr>
          <p:cNvSpPr/>
          <p:nvPr/>
        </p:nvSpPr>
        <p:spPr>
          <a:xfrm>
            <a:off x="10905848" y="1063062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b="1" dirty="0"/>
          </a:p>
        </p:txBody>
      </p:sp>
      <p:pic>
        <p:nvPicPr>
          <p:cNvPr id="26" name="图形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E354F95-4CC9-871D-2B3D-873AB0B21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4581144"/>
            <a:ext cx="6510528" cy="365760"/>
          </a:xfrm>
        </p:spPr>
        <p:txBody>
          <a:bodyPr rtlCol="0">
            <a:normAutofit/>
          </a:bodyPr>
          <a:lstStyle>
            <a:lvl1pPr marL="0" indent="0">
              <a:buNone/>
              <a:defRPr lang="zh-CN" sz="1800">
                <a:solidFill>
                  <a:schemeClr val="tx1"/>
                </a:solidFill>
              </a:defRPr>
            </a:lvl1pPr>
            <a:lvl2pPr marL="457200" indent="0">
              <a:buNone/>
              <a:defRPr lang="zh-CN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zh-CN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b="1"/>
              <a:t>单击此处编辑母版文本样式</a:t>
            </a:r>
          </a:p>
        </p:txBody>
      </p:sp>
      <p:sp>
        <p:nvSpPr>
          <p:cNvPr id="79" name="椭圆形 78">
            <a:extLst>
              <a:ext uri="{FF2B5EF4-FFF2-40B4-BE49-F238E27FC236}">
                <a16:creationId xmlns:a16="http://schemas.microsoft.com/office/drawing/2014/main" id="{76D8E3E3-8A4C-591F-3DAB-1D6E46AA4DB9}"/>
              </a:ext>
            </a:extLst>
          </p:cNvPr>
          <p:cNvSpPr/>
          <p:nvPr userDrawn="1"/>
        </p:nvSpPr>
        <p:spPr>
          <a:xfrm>
            <a:off x="11626517" y="1063062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b="1" dirty="0"/>
          </a:p>
        </p:txBody>
      </p:sp>
    </p:spTree>
    <p:extLst>
      <p:ext uri="{BB962C8B-B14F-4D97-AF65-F5344CB8AC3E}">
        <p14:creationId xmlns:p14="http://schemas.microsoft.com/office/powerpoint/2010/main" val="31672675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团队–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7">
            <a:extLst>
              <a:ext uri="{FF2B5EF4-FFF2-40B4-BE49-F238E27FC236}">
                <a16:creationId xmlns:a16="http://schemas.microsoft.com/office/drawing/2014/main" id="{4EA91DE6-3A10-8EDA-34AB-D931B1792C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8116"/>
          <a:stretch>
            <a:fillRect/>
          </a:stretch>
        </p:blipFill>
        <p:spPr>
          <a:xfrm rot="5400000" flipH="1">
            <a:off x="9476084" y="1778851"/>
            <a:ext cx="4393983" cy="773351"/>
          </a:xfrm>
          <a:custGeom>
            <a:avLst/>
            <a:gdLst>
              <a:gd name="connsiteX0" fmla="*/ 4393983 w 4393983"/>
              <a:gd name="connsiteY0" fmla="*/ 773351 h 773351"/>
              <a:gd name="connsiteX1" fmla="*/ 4393983 w 4393983"/>
              <a:gd name="connsiteY1" fmla="*/ 0 h 773351"/>
              <a:gd name="connsiteX2" fmla="*/ 0 w 4393983"/>
              <a:gd name="connsiteY2" fmla="*/ 0 h 773351"/>
              <a:gd name="connsiteX3" fmla="*/ 0 w 4393983"/>
              <a:gd name="connsiteY3" fmla="*/ 773351 h 77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3983" h="773351">
                <a:moveTo>
                  <a:pt x="4393983" y="773351"/>
                </a:moveTo>
                <a:lnTo>
                  <a:pt x="4393983" y="0"/>
                </a:lnTo>
                <a:lnTo>
                  <a:pt x="0" y="0"/>
                </a:lnTo>
                <a:lnTo>
                  <a:pt x="0" y="773351"/>
                </a:lnTo>
                <a:close/>
              </a:path>
            </a:pathLst>
          </a:custGeom>
        </p:spPr>
      </p:pic>
      <p:sp>
        <p:nvSpPr>
          <p:cNvPr id="77" name="长方形 76">
            <a:extLst>
              <a:ext uri="{FF2B5EF4-FFF2-40B4-BE49-F238E27FC236}">
                <a16:creationId xmlns:a16="http://schemas.microsoft.com/office/drawing/2014/main" id="{06608174-ED17-1D4B-48DF-EA532646C797}"/>
              </a:ext>
            </a:extLst>
          </p:cNvPr>
          <p:cNvSpPr/>
          <p:nvPr userDrawn="1"/>
        </p:nvSpPr>
        <p:spPr>
          <a:xfrm>
            <a:off x="732271" y="723899"/>
            <a:ext cx="10727977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b="1" dirty="0"/>
          </a:p>
        </p:txBody>
      </p:sp>
      <p:sp>
        <p:nvSpPr>
          <p:cNvPr id="75" name="标题 74">
            <a:extLst>
              <a:ext uri="{FF2B5EF4-FFF2-40B4-BE49-F238E27FC236}">
                <a16:creationId xmlns:a16="http://schemas.microsoft.com/office/drawing/2014/main" id="{45C7CFA5-6EFF-944C-B5AF-967956876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/>
              <a:t>单击此处编辑母版标题样式</a:t>
            </a:r>
          </a:p>
        </p:txBody>
      </p:sp>
      <p:sp>
        <p:nvSpPr>
          <p:cNvPr id="79" name="长方形 78">
            <a:extLst>
              <a:ext uri="{FF2B5EF4-FFF2-40B4-BE49-F238E27FC236}">
                <a16:creationId xmlns:a16="http://schemas.microsoft.com/office/drawing/2014/main" id="{941AE0A6-2671-E79C-548D-3AA4D5D9CB11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b="1" dirty="0"/>
          </a:p>
        </p:txBody>
      </p:sp>
      <p:cxnSp>
        <p:nvCxnSpPr>
          <p:cNvPr id="81" name="直接连接符​​(S) 80">
            <a:extLst>
              <a:ext uri="{FF2B5EF4-FFF2-40B4-BE49-F238E27FC236}">
                <a16:creationId xmlns:a16="http://schemas.microsoft.com/office/drawing/2014/main" id="{42152D0E-B03D-CC17-D0CC-650AE3953FCF}"/>
              </a:ext>
            </a:extLst>
          </p:cNvPr>
          <p:cNvCxnSpPr>
            <a:cxnSpLocks/>
          </p:cNvCxnSpPr>
          <p:nvPr userDrawn="1"/>
        </p:nvCxnSpPr>
        <p:spPr>
          <a:xfrm>
            <a:off x="1655064" y="722376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图形 82">
            <a:extLst>
              <a:ext uri="{FF2B5EF4-FFF2-40B4-BE49-F238E27FC236}">
                <a16:creationId xmlns:a16="http://schemas.microsoft.com/office/drawing/2014/main" id="{65438DF6-6622-6EE4-F01A-D199CAE96D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498771">
            <a:off x="868523" y="778989"/>
            <a:ext cx="660389" cy="660389"/>
          </a:xfrm>
          <a:prstGeom prst="rect">
            <a:avLst/>
          </a:prstGeom>
        </p:spPr>
      </p:pic>
      <p:cxnSp>
        <p:nvCxnSpPr>
          <p:cNvPr id="85" name="直接连接符​​(S) 84">
            <a:extLst>
              <a:ext uri="{FF2B5EF4-FFF2-40B4-BE49-F238E27FC236}">
                <a16:creationId xmlns:a16="http://schemas.microsoft.com/office/drawing/2014/main" id="{9712EE3B-E131-C405-FCA7-8263094DF01B}"/>
              </a:ext>
            </a:extLst>
          </p:cNvPr>
          <p:cNvCxnSpPr>
            <a:cxnSpLocks/>
          </p:cNvCxnSpPr>
          <p:nvPr userDrawn="1"/>
        </p:nvCxnSpPr>
        <p:spPr>
          <a:xfrm>
            <a:off x="2593735" y="718779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形 10">
            <a:extLst>
              <a:ext uri="{FF2B5EF4-FFF2-40B4-BE49-F238E27FC236}">
                <a16:creationId xmlns:a16="http://schemas.microsoft.com/office/drawing/2014/main" id="{3A3CEC7E-9097-B8E8-85C0-CDDB2AE614D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0956"/>
          <a:stretch>
            <a:fillRect/>
          </a:stretch>
        </p:blipFill>
        <p:spPr>
          <a:xfrm>
            <a:off x="6471911" y="2707661"/>
            <a:ext cx="5744279" cy="766881"/>
          </a:xfrm>
          <a:custGeom>
            <a:avLst/>
            <a:gdLst>
              <a:gd name="connsiteX0" fmla="*/ 0 w 5744279"/>
              <a:gd name="connsiteY0" fmla="*/ 0 h 766881"/>
              <a:gd name="connsiteX1" fmla="*/ 5744279 w 5744279"/>
              <a:gd name="connsiteY1" fmla="*/ 0 h 766881"/>
              <a:gd name="connsiteX2" fmla="*/ 5744279 w 5744279"/>
              <a:gd name="connsiteY2" fmla="*/ 766881 h 766881"/>
              <a:gd name="connsiteX3" fmla="*/ 0 w 5744279"/>
              <a:gd name="connsiteY3" fmla="*/ 766881 h 766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4279" h="766881">
                <a:moveTo>
                  <a:pt x="0" y="0"/>
                </a:moveTo>
                <a:lnTo>
                  <a:pt x="5744279" y="0"/>
                </a:lnTo>
                <a:lnTo>
                  <a:pt x="5744279" y="766881"/>
                </a:lnTo>
                <a:lnTo>
                  <a:pt x="0" y="766881"/>
                </a:lnTo>
                <a:close/>
              </a:path>
            </a:pathLst>
          </a:cu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96DCF26E-2BB7-CA60-73C4-CC02E6B54E8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55255"/>
          <a:stretch>
            <a:fillRect/>
          </a:stretch>
        </p:blipFill>
        <p:spPr>
          <a:xfrm>
            <a:off x="-50829" y="2707661"/>
            <a:ext cx="5240777" cy="766881"/>
          </a:xfrm>
          <a:custGeom>
            <a:avLst/>
            <a:gdLst>
              <a:gd name="connsiteX0" fmla="*/ 0 w 5240777"/>
              <a:gd name="connsiteY0" fmla="*/ 0 h 766881"/>
              <a:gd name="connsiteX1" fmla="*/ 5240777 w 5240777"/>
              <a:gd name="connsiteY1" fmla="*/ 0 h 766881"/>
              <a:gd name="connsiteX2" fmla="*/ 5240777 w 5240777"/>
              <a:gd name="connsiteY2" fmla="*/ 766881 h 766881"/>
              <a:gd name="connsiteX3" fmla="*/ 0 w 5240777"/>
              <a:gd name="connsiteY3" fmla="*/ 766881 h 766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0777" h="766881">
                <a:moveTo>
                  <a:pt x="0" y="0"/>
                </a:moveTo>
                <a:lnTo>
                  <a:pt x="5240777" y="0"/>
                </a:lnTo>
                <a:lnTo>
                  <a:pt x="5240777" y="766881"/>
                </a:lnTo>
                <a:lnTo>
                  <a:pt x="0" y="766881"/>
                </a:lnTo>
                <a:close/>
              </a:path>
            </a:pathLst>
          </a:custGeom>
        </p:spPr>
      </p:pic>
      <p:sp>
        <p:nvSpPr>
          <p:cNvPr id="15" name="椭圆形 14">
            <a:extLst>
              <a:ext uri="{FF2B5EF4-FFF2-40B4-BE49-F238E27FC236}">
                <a16:creationId xmlns:a16="http://schemas.microsoft.com/office/drawing/2014/main" id="{70074BFB-1FF4-E27D-E273-B30A1A926B24}"/>
              </a:ext>
            </a:extLst>
          </p:cNvPr>
          <p:cNvSpPr/>
          <p:nvPr userDrawn="1"/>
        </p:nvSpPr>
        <p:spPr>
          <a:xfrm>
            <a:off x="4032611" y="2039801"/>
            <a:ext cx="1989036" cy="19890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b="1" dirty="0">
              <a:solidFill>
                <a:schemeClr val="accent4"/>
              </a:solidFill>
            </a:endParaRPr>
          </a:p>
        </p:txBody>
      </p:sp>
      <p:sp>
        <p:nvSpPr>
          <p:cNvPr id="17" name="椭圆形 16">
            <a:extLst>
              <a:ext uri="{FF2B5EF4-FFF2-40B4-BE49-F238E27FC236}">
                <a16:creationId xmlns:a16="http://schemas.microsoft.com/office/drawing/2014/main" id="{B714380A-B062-A581-202E-A9250F901047}"/>
              </a:ext>
            </a:extLst>
          </p:cNvPr>
          <p:cNvSpPr/>
          <p:nvPr userDrawn="1"/>
        </p:nvSpPr>
        <p:spPr>
          <a:xfrm>
            <a:off x="6170354" y="2039801"/>
            <a:ext cx="1989036" cy="19890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b="1" dirty="0">
              <a:solidFill>
                <a:schemeClr val="accent4"/>
              </a:solidFill>
            </a:endParaRPr>
          </a:p>
        </p:txBody>
      </p:sp>
      <p:sp>
        <p:nvSpPr>
          <p:cNvPr id="19" name="椭圆形 18">
            <a:extLst>
              <a:ext uri="{FF2B5EF4-FFF2-40B4-BE49-F238E27FC236}">
                <a16:creationId xmlns:a16="http://schemas.microsoft.com/office/drawing/2014/main" id="{172440E0-AFFD-74CD-6BF4-1208AAECF546}"/>
              </a:ext>
            </a:extLst>
          </p:cNvPr>
          <p:cNvSpPr/>
          <p:nvPr userDrawn="1"/>
        </p:nvSpPr>
        <p:spPr>
          <a:xfrm>
            <a:off x="6170354" y="4362518"/>
            <a:ext cx="1989036" cy="19890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b="1" dirty="0">
              <a:solidFill>
                <a:schemeClr val="accent4"/>
              </a:solidFill>
            </a:endParaRPr>
          </a:p>
        </p:txBody>
      </p:sp>
      <p:sp>
        <p:nvSpPr>
          <p:cNvPr id="21" name="椭圆形 20">
            <a:extLst>
              <a:ext uri="{FF2B5EF4-FFF2-40B4-BE49-F238E27FC236}">
                <a16:creationId xmlns:a16="http://schemas.microsoft.com/office/drawing/2014/main" id="{9DF24E9A-60F5-6DAB-FE7A-37F79F6F9AA9}"/>
              </a:ext>
            </a:extLst>
          </p:cNvPr>
          <p:cNvSpPr/>
          <p:nvPr userDrawn="1"/>
        </p:nvSpPr>
        <p:spPr>
          <a:xfrm>
            <a:off x="4032612" y="4362518"/>
            <a:ext cx="1989036" cy="19890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b="1" dirty="0">
              <a:solidFill>
                <a:schemeClr val="accent4"/>
              </a:solidFill>
            </a:endParaRPr>
          </a:p>
        </p:txBody>
      </p:sp>
      <p:sp>
        <p:nvSpPr>
          <p:cNvPr id="23" name="任意多边形(F) 16">
            <a:extLst>
              <a:ext uri="{FF2B5EF4-FFF2-40B4-BE49-F238E27FC236}">
                <a16:creationId xmlns:a16="http://schemas.microsoft.com/office/drawing/2014/main" id="{E4234E63-55EE-8BC8-D5B8-C9346AA39037}"/>
              </a:ext>
            </a:extLst>
          </p:cNvPr>
          <p:cNvSpPr/>
          <p:nvPr userDrawn="1"/>
        </p:nvSpPr>
        <p:spPr>
          <a:xfrm>
            <a:off x="624057" y="4000974"/>
            <a:ext cx="4046047" cy="1354794"/>
          </a:xfrm>
          <a:custGeom>
            <a:avLst/>
            <a:gdLst>
              <a:gd name="connsiteX0" fmla="*/ 0 w 4046047"/>
              <a:gd name="connsiteY0" fmla="*/ 0 h 1354794"/>
              <a:gd name="connsiteX1" fmla="*/ 4046047 w 4046047"/>
              <a:gd name="connsiteY1" fmla="*/ 530971 h 1354794"/>
              <a:gd name="connsiteX2" fmla="*/ 4046047 w 4046047"/>
              <a:gd name="connsiteY2" fmla="*/ 1354794 h 1354794"/>
              <a:gd name="connsiteX3" fmla="*/ 620191 w 4046047"/>
              <a:gd name="connsiteY3" fmla="*/ 1354794 h 1354794"/>
              <a:gd name="connsiteX4" fmla="*/ 0 w 4046047"/>
              <a:gd name="connsiteY4" fmla="*/ 783283 h 1354794"/>
              <a:gd name="connsiteX0" fmla="*/ 4046047 w 4137487"/>
              <a:gd name="connsiteY0" fmla="*/ 530971 h 1354794"/>
              <a:gd name="connsiteX1" fmla="*/ 4046047 w 4137487"/>
              <a:gd name="connsiteY1" fmla="*/ 1354794 h 1354794"/>
              <a:gd name="connsiteX2" fmla="*/ 620191 w 4137487"/>
              <a:gd name="connsiteY2" fmla="*/ 1354794 h 1354794"/>
              <a:gd name="connsiteX3" fmla="*/ 0 w 4137487"/>
              <a:gd name="connsiteY3" fmla="*/ 783283 h 1354794"/>
              <a:gd name="connsiteX4" fmla="*/ 0 w 4137487"/>
              <a:gd name="connsiteY4" fmla="*/ 0 h 1354794"/>
              <a:gd name="connsiteX5" fmla="*/ 4137487 w 4137487"/>
              <a:gd name="connsiteY5" fmla="*/ 622411 h 1354794"/>
              <a:gd name="connsiteX0" fmla="*/ 4046047 w 4137487"/>
              <a:gd name="connsiteY0" fmla="*/ 1354794 h 1354794"/>
              <a:gd name="connsiteX1" fmla="*/ 620191 w 4137487"/>
              <a:gd name="connsiteY1" fmla="*/ 1354794 h 1354794"/>
              <a:gd name="connsiteX2" fmla="*/ 0 w 4137487"/>
              <a:gd name="connsiteY2" fmla="*/ 783283 h 1354794"/>
              <a:gd name="connsiteX3" fmla="*/ 0 w 4137487"/>
              <a:gd name="connsiteY3" fmla="*/ 0 h 1354794"/>
              <a:gd name="connsiteX4" fmla="*/ 4137487 w 4137487"/>
              <a:gd name="connsiteY4" fmla="*/ 622411 h 1354794"/>
              <a:gd name="connsiteX0" fmla="*/ 4046047 w 4046047"/>
              <a:gd name="connsiteY0" fmla="*/ 1354794 h 1354794"/>
              <a:gd name="connsiteX1" fmla="*/ 620191 w 4046047"/>
              <a:gd name="connsiteY1" fmla="*/ 1354794 h 1354794"/>
              <a:gd name="connsiteX2" fmla="*/ 0 w 4046047"/>
              <a:gd name="connsiteY2" fmla="*/ 783283 h 1354794"/>
              <a:gd name="connsiteX3" fmla="*/ 0 w 4046047"/>
              <a:gd name="connsiteY3" fmla="*/ 0 h 135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6047" h="1354794">
                <a:moveTo>
                  <a:pt x="4046047" y="1354794"/>
                </a:moveTo>
                <a:lnTo>
                  <a:pt x="620191" y="1354794"/>
                </a:lnTo>
                <a:cubicBezTo>
                  <a:pt x="277669" y="1354794"/>
                  <a:pt x="0" y="1098920"/>
                  <a:pt x="0" y="783283"/>
                </a:cubicBezTo>
                <a:lnTo>
                  <a:pt x="0" y="0"/>
                </a:lnTo>
              </a:path>
            </a:pathLst>
          </a:custGeom>
          <a:noFill/>
          <a:ln w="762000" cap="rnd" cmpd="sng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529188"/>
                      <a:gd name="connsiteY0" fmla="*/ 588210 h 5854720"/>
                      <a:gd name="connsiteX1" fmla="*/ 588210 w 3529188"/>
                      <a:gd name="connsiteY1" fmla="*/ 0 h 5854720"/>
                      <a:gd name="connsiteX2" fmla="*/ 1223457 w 3529188"/>
                      <a:gd name="connsiteY2" fmla="*/ 0 h 5854720"/>
                      <a:gd name="connsiteX3" fmla="*/ 1788122 w 3529188"/>
                      <a:gd name="connsiteY3" fmla="*/ 0 h 5854720"/>
                      <a:gd name="connsiteX4" fmla="*/ 2329258 w 3529188"/>
                      <a:gd name="connsiteY4" fmla="*/ 0 h 5854720"/>
                      <a:gd name="connsiteX5" fmla="*/ 2940978 w 3529188"/>
                      <a:gd name="connsiteY5" fmla="*/ 0 h 5854720"/>
                      <a:gd name="connsiteX6" fmla="*/ 3529188 w 3529188"/>
                      <a:gd name="connsiteY6" fmla="*/ 588210 h 5854720"/>
                      <a:gd name="connsiteX7" fmla="*/ 3529188 w 3529188"/>
                      <a:gd name="connsiteY7" fmla="*/ 1172998 h 5854720"/>
                      <a:gd name="connsiteX8" fmla="*/ 3529188 w 3529188"/>
                      <a:gd name="connsiteY8" fmla="*/ 1851351 h 5854720"/>
                      <a:gd name="connsiteX9" fmla="*/ 3529188 w 3529188"/>
                      <a:gd name="connsiteY9" fmla="*/ 2295790 h 5854720"/>
                      <a:gd name="connsiteX10" fmla="*/ 3529188 w 3529188"/>
                      <a:gd name="connsiteY10" fmla="*/ 2880577 h 5854720"/>
                      <a:gd name="connsiteX11" fmla="*/ 3529188 w 3529188"/>
                      <a:gd name="connsiteY11" fmla="*/ 3465365 h 5854720"/>
                      <a:gd name="connsiteX12" fmla="*/ 3529188 w 3529188"/>
                      <a:gd name="connsiteY12" fmla="*/ 4003369 h 5854720"/>
                      <a:gd name="connsiteX13" fmla="*/ 3529188 w 3529188"/>
                      <a:gd name="connsiteY13" fmla="*/ 4681723 h 5854720"/>
                      <a:gd name="connsiteX14" fmla="*/ 3529188 w 3529188"/>
                      <a:gd name="connsiteY14" fmla="*/ 5266510 h 5854720"/>
                      <a:gd name="connsiteX15" fmla="*/ 2940978 w 3529188"/>
                      <a:gd name="connsiteY15" fmla="*/ 5854720 h 5854720"/>
                      <a:gd name="connsiteX16" fmla="*/ 2329258 w 3529188"/>
                      <a:gd name="connsiteY16" fmla="*/ 5854720 h 5854720"/>
                      <a:gd name="connsiteX17" fmla="*/ 1741066 w 3529188"/>
                      <a:gd name="connsiteY17" fmla="*/ 5854720 h 5854720"/>
                      <a:gd name="connsiteX18" fmla="*/ 1223457 w 3529188"/>
                      <a:gd name="connsiteY18" fmla="*/ 5854720 h 5854720"/>
                      <a:gd name="connsiteX19" fmla="*/ 588210 w 3529188"/>
                      <a:gd name="connsiteY19" fmla="*/ 5854720 h 5854720"/>
                      <a:gd name="connsiteX20" fmla="*/ 0 w 3529188"/>
                      <a:gd name="connsiteY20" fmla="*/ 5266510 h 5854720"/>
                      <a:gd name="connsiteX21" fmla="*/ 0 w 3529188"/>
                      <a:gd name="connsiteY21" fmla="*/ 4728506 h 5854720"/>
                      <a:gd name="connsiteX22" fmla="*/ 0 w 3529188"/>
                      <a:gd name="connsiteY22" fmla="*/ 4143718 h 5854720"/>
                      <a:gd name="connsiteX23" fmla="*/ 0 w 3529188"/>
                      <a:gd name="connsiteY23" fmla="*/ 3699280 h 5854720"/>
                      <a:gd name="connsiteX24" fmla="*/ 0 w 3529188"/>
                      <a:gd name="connsiteY24" fmla="*/ 3254841 h 5854720"/>
                      <a:gd name="connsiteX25" fmla="*/ 0 w 3529188"/>
                      <a:gd name="connsiteY25" fmla="*/ 2670054 h 5854720"/>
                      <a:gd name="connsiteX26" fmla="*/ 0 w 3529188"/>
                      <a:gd name="connsiteY26" fmla="*/ 2178832 h 5854720"/>
                      <a:gd name="connsiteX27" fmla="*/ 0 w 3529188"/>
                      <a:gd name="connsiteY27" fmla="*/ 1547262 h 5854720"/>
                      <a:gd name="connsiteX28" fmla="*/ 0 w 3529188"/>
                      <a:gd name="connsiteY28" fmla="*/ 588210 h 585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3529188" h="5854720" extrusionOk="0">
                        <a:moveTo>
                          <a:pt x="0" y="588210"/>
                        </a:moveTo>
                        <a:cubicBezTo>
                          <a:pt x="-21018" y="250387"/>
                          <a:pt x="217110" y="17355"/>
                          <a:pt x="588210" y="0"/>
                        </a:cubicBezTo>
                        <a:cubicBezTo>
                          <a:pt x="876112" y="-19041"/>
                          <a:pt x="1081758" y="40565"/>
                          <a:pt x="1223457" y="0"/>
                        </a:cubicBezTo>
                        <a:cubicBezTo>
                          <a:pt x="1365156" y="-40565"/>
                          <a:pt x="1510790" y="32361"/>
                          <a:pt x="1788122" y="0"/>
                        </a:cubicBezTo>
                        <a:cubicBezTo>
                          <a:pt x="2065454" y="-32361"/>
                          <a:pt x="2196286" y="39632"/>
                          <a:pt x="2329258" y="0"/>
                        </a:cubicBezTo>
                        <a:cubicBezTo>
                          <a:pt x="2462230" y="-39632"/>
                          <a:pt x="2683114" y="2257"/>
                          <a:pt x="2940978" y="0"/>
                        </a:cubicBezTo>
                        <a:cubicBezTo>
                          <a:pt x="3297966" y="-66121"/>
                          <a:pt x="3475164" y="255078"/>
                          <a:pt x="3529188" y="588210"/>
                        </a:cubicBezTo>
                        <a:cubicBezTo>
                          <a:pt x="3574272" y="863780"/>
                          <a:pt x="3523626" y="966106"/>
                          <a:pt x="3529188" y="1172998"/>
                        </a:cubicBezTo>
                        <a:cubicBezTo>
                          <a:pt x="3534750" y="1379890"/>
                          <a:pt x="3465933" y="1644977"/>
                          <a:pt x="3529188" y="1851351"/>
                        </a:cubicBezTo>
                        <a:cubicBezTo>
                          <a:pt x="3592443" y="2057725"/>
                          <a:pt x="3511454" y="2169708"/>
                          <a:pt x="3529188" y="2295790"/>
                        </a:cubicBezTo>
                        <a:cubicBezTo>
                          <a:pt x="3546922" y="2421872"/>
                          <a:pt x="3527136" y="2693707"/>
                          <a:pt x="3529188" y="2880577"/>
                        </a:cubicBezTo>
                        <a:cubicBezTo>
                          <a:pt x="3531240" y="3067447"/>
                          <a:pt x="3482987" y="3173559"/>
                          <a:pt x="3529188" y="3465365"/>
                        </a:cubicBezTo>
                        <a:cubicBezTo>
                          <a:pt x="3575389" y="3757171"/>
                          <a:pt x="3528527" y="3785537"/>
                          <a:pt x="3529188" y="4003369"/>
                        </a:cubicBezTo>
                        <a:cubicBezTo>
                          <a:pt x="3529849" y="4221201"/>
                          <a:pt x="3513745" y="4519491"/>
                          <a:pt x="3529188" y="4681723"/>
                        </a:cubicBezTo>
                        <a:cubicBezTo>
                          <a:pt x="3544631" y="4843955"/>
                          <a:pt x="3526290" y="5077457"/>
                          <a:pt x="3529188" y="5266510"/>
                        </a:cubicBezTo>
                        <a:cubicBezTo>
                          <a:pt x="3495511" y="5596899"/>
                          <a:pt x="3239177" y="5836325"/>
                          <a:pt x="2940978" y="5854720"/>
                        </a:cubicBezTo>
                        <a:cubicBezTo>
                          <a:pt x="2728639" y="5898033"/>
                          <a:pt x="2496727" y="5784306"/>
                          <a:pt x="2329258" y="5854720"/>
                        </a:cubicBezTo>
                        <a:cubicBezTo>
                          <a:pt x="2161789" y="5925134"/>
                          <a:pt x="1866325" y="5847030"/>
                          <a:pt x="1741066" y="5854720"/>
                        </a:cubicBezTo>
                        <a:cubicBezTo>
                          <a:pt x="1615807" y="5862410"/>
                          <a:pt x="1395638" y="5831161"/>
                          <a:pt x="1223457" y="5854720"/>
                        </a:cubicBezTo>
                        <a:cubicBezTo>
                          <a:pt x="1051276" y="5878279"/>
                          <a:pt x="874717" y="5821346"/>
                          <a:pt x="588210" y="5854720"/>
                        </a:cubicBezTo>
                        <a:cubicBezTo>
                          <a:pt x="295355" y="5835736"/>
                          <a:pt x="-41219" y="5656806"/>
                          <a:pt x="0" y="5266510"/>
                        </a:cubicBezTo>
                        <a:cubicBezTo>
                          <a:pt x="-62082" y="5061492"/>
                          <a:pt x="63114" y="4919165"/>
                          <a:pt x="0" y="4728506"/>
                        </a:cubicBezTo>
                        <a:cubicBezTo>
                          <a:pt x="-63114" y="4537847"/>
                          <a:pt x="67598" y="4416595"/>
                          <a:pt x="0" y="4143718"/>
                        </a:cubicBezTo>
                        <a:cubicBezTo>
                          <a:pt x="-67598" y="3870841"/>
                          <a:pt x="47971" y="3804176"/>
                          <a:pt x="0" y="3699280"/>
                        </a:cubicBezTo>
                        <a:cubicBezTo>
                          <a:pt x="-47971" y="3594384"/>
                          <a:pt x="18838" y="3384689"/>
                          <a:pt x="0" y="3254841"/>
                        </a:cubicBezTo>
                        <a:cubicBezTo>
                          <a:pt x="-18838" y="3124993"/>
                          <a:pt x="36295" y="2896233"/>
                          <a:pt x="0" y="2670054"/>
                        </a:cubicBezTo>
                        <a:cubicBezTo>
                          <a:pt x="-36295" y="2443875"/>
                          <a:pt x="12293" y="2283397"/>
                          <a:pt x="0" y="2178832"/>
                        </a:cubicBezTo>
                        <a:cubicBezTo>
                          <a:pt x="-12293" y="2074267"/>
                          <a:pt x="42881" y="1673819"/>
                          <a:pt x="0" y="1547262"/>
                        </a:cubicBezTo>
                        <a:cubicBezTo>
                          <a:pt x="-42881" y="1420705"/>
                          <a:pt x="2387" y="914777"/>
                          <a:pt x="0" y="58821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</a:lstStyle>
          <a:p>
            <a:pPr algn="ctr" rtl="0"/>
            <a:endParaRPr lang="zh-CN" b="1" dirty="0"/>
          </a:p>
        </p:txBody>
      </p:sp>
      <p:sp>
        <p:nvSpPr>
          <p:cNvPr id="25" name="任意多边形(F) 18">
            <a:extLst>
              <a:ext uri="{FF2B5EF4-FFF2-40B4-BE49-F238E27FC236}">
                <a16:creationId xmlns:a16="http://schemas.microsoft.com/office/drawing/2014/main" id="{9F752DEF-757A-19B9-7805-B7A70E94C5F2}"/>
              </a:ext>
            </a:extLst>
          </p:cNvPr>
          <p:cNvSpPr/>
          <p:nvPr userDrawn="1"/>
        </p:nvSpPr>
        <p:spPr>
          <a:xfrm flipH="1">
            <a:off x="544607" y="2735191"/>
            <a:ext cx="80439" cy="1697503"/>
          </a:xfrm>
          <a:custGeom>
            <a:avLst/>
            <a:gdLst>
              <a:gd name="connsiteX0" fmla="*/ 973027 w 5838044"/>
              <a:gd name="connsiteY0" fmla="*/ 0 h 7382204"/>
              <a:gd name="connsiteX1" fmla="*/ 4865018 w 5838044"/>
              <a:gd name="connsiteY1" fmla="*/ 0 h 7382204"/>
              <a:gd name="connsiteX2" fmla="*/ 5838044 w 5838044"/>
              <a:gd name="connsiteY2" fmla="*/ 973027 h 7382204"/>
              <a:gd name="connsiteX3" fmla="*/ 5838044 w 5838044"/>
              <a:gd name="connsiteY3" fmla="*/ 7382204 h 7382204"/>
              <a:gd name="connsiteX4" fmla="*/ 0 w 5838044"/>
              <a:gd name="connsiteY4" fmla="*/ 7382204 h 7382204"/>
              <a:gd name="connsiteX5" fmla="*/ 0 w 5838044"/>
              <a:gd name="connsiteY5" fmla="*/ 973027 h 7382204"/>
              <a:gd name="connsiteX6" fmla="*/ 973027 w 5838044"/>
              <a:gd name="connsiteY6" fmla="*/ 0 h 7382204"/>
              <a:gd name="connsiteX0" fmla="*/ 973027 w 5838044"/>
              <a:gd name="connsiteY0" fmla="*/ 0 h 7382204"/>
              <a:gd name="connsiteX1" fmla="*/ 4865018 w 5838044"/>
              <a:gd name="connsiteY1" fmla="*/ 0 h 7382204"/>
              <a:gd name="connsiteX2" fmla="*/ 5838044 w 5838044"/>
              <a:gd name="connsiteY2" fmla="*/ 973027 h 7382204"/>
              <a:gd name="connsiteX3" fmla="*/ 0 w 5838044"/>
              <a:gd name="connsiteY3" fmla="*/ 7382204 h 7382204"/>
              <a:gd name="connsiteX4" fmla="*/ 0 w 5838044"/>
              <a:gd name="connsiteY4" fmla="*/ 973027 h 7382204"/>
              <a:gd name="connsiteX5" fmla="*/ 973027 w 5838044"/>
              <a:gd name="connsiteY5" fmla="*/ 0 h 7382204"/>
              <a:gd name="connsiteX0" fmla="*/ 5838044 w 5929484"/>
              <a:gd name="connsiteY0" fmla="*/ 973027 h 7382204"/>
              <a:gd name="connsiteX1" fmla="*/ 0 w 5929484"/>
              <a:gd name="connsiteY1" fmla="*/ 7382204 h 7382204"/>
              <a:gd name="connsiteX2" fmla="*/ 0 w 5929484"/>
              <a:gd name="connsiteY2" fmla="*/ 973027 h 7382204"/>
              <a:gd name="connsiteX3" fmla="*/ 973027 w 5929484"/>
              <a:gd name="connsiteY3" fmla="*/ 0 h 7382204"/>
              <a:gd name="connsiteX4" fmla="*/ 4865018 w 5929484"/>
              <a:gd name="connsiteY4" fmla="*/ 0 h 7382204"/>
              <a:gd name="connsiteX5" fmla="*/ 5929484 w 5929484"/>
              <a:gd name="connsiteY5" fmla="*/ 1064467 h 7382204"/>
              <a:gd name="connsiteX0" fmla="*/ 5838044 w 5996391"/>
              <a:gd name="connsiteY0" fmla="*/ 973027 h 7382204"/>
              <a:gd name="connsiteX1" fmla="*/ 0 w 5996391"/>
              <a:gd name="connsiteY1" fmla="*/ 7382204 h 7382204"/>
              <a:gd name="connsiteX2" fmla="*/ 0 w 5996391"/>
              <a:gd name="connsiteY2" fmla="*/ 973027 h 7382204"/>
              <a:gd name="connsiteX3" fmla="*/ 973027 w 5996391"/>
              <a:gd name="connsiteY3" fmla="*/ 0 h 7382204"/>
              <a:gd name="connsiteX4" fmla="*/ 4865018 w 5996391"/>
              <a:gd name="connsiteY4" fmla="*/ 0 h 7382204"/>
              <a:gd name="connsiteX5" fmla="*/ 5996391 w 5996391"/>
              <a:gd name="connsiteY5" fmla="*/ 819140 h 7382204"/>
              <a:gd name="connsiteX0" fmla="*/ 5771136 w 5996391"/>
              <a:gd name="connsiteY0" fmla="*/ 4764441 h 7382204"/>
              <a:gd name="connsiteX1" fmla="*/ 0 w 5996391"/>
              <a:gd name="connsiteY1" fmla="*/ 7382204 h 7382204"/>
              <a:gd name="connsiteX2" fmla="*/ 0 w 5996391"/>
              <a:gd name="connsiteY2" fmla="*/ 973027 h 7382204"/>
              <a:gd name="connsiteX3" fmla="*/ 973027 w 5996391"/>
              <a:gd name="connsiteY3" fmla="*/ 0 h 7382204"/>
              <a:gd name="connsiteX4" fmla="*/ 4865018 w 5996391"/>
              <a:gd name="connsiteY4" fmla="*/ 0 h 7382204"/>
              <a:gd name="connsiteX5" fmla="*/ 5996391 w 5996391"/>
              <a:gd name="connsiteY5" fmla="*/ 819140 h 7382204"/>
              <a:gd name="connsiteX0" fmla="*/ 0 w 5996391"/>
              <a:gd name="connsiteY0" fmla="*/ 7382204 h 7382204"/>
              <a:gd name="connsiteX1" fmla="*/ 0 w 5996391"/>
              <a:gd name="connsiteY1" fmla="*/ 973027 h 7382204"/>
              <a:gd name="connsiteX2" fmla="*/ 973027 w 5996391"/>
              <a:gd name="connsiteY2" fmla="*/ 0 h 7382204"/>
              <a:gd name="connsiteX3" fmla="*/ 4865018 w 5996391"/>
              <a:gd name="connsiteY3" fmla="*/ 0 h 7382204"/>
              <a:gd name="connsiteX4" fmla="*/ 5996391 w 5996391"/>
              <a:gd name="connsiteY4" fmla="*/ 819140 h 7382204"/>
              <a:gd name="connsiteX0" fmla="*/ 0 w 4865018"/>
              <a:gd name="connsiteY0" fmla="*/ 7382204 h 7382204"/>
              <a:gd name="connsiteX1" fmla="*/ 0 w 4865018"/>
              <a:gd name="connsiteY1" fmla="*/ 973027 h 7382204"/>
              <a:gd name="connsiteX2" fmla="*/ 973027 w 4865018"/>
              <a:gd name="connsiteY2" fmla="*/ 0 h 7382204"/>
              <a:gd name="connsiteX3" fmla="*/ 4865018 w 4865018"/>
              <a:gd name="connsiteY3" fmla="*/ 0 h 7382204"/>
              <a:gd name="connsiteX0" fmla="*/ 0 w 973027"/>
              <a:gd name="connsiteY0" fmla="*/ 7382204 h 7382204"/>
              <a:gd name="connsiteX1" fmla="*/ 0 w 973027"/>
              <a:gd name="connsiteY1" fmla="*/ 973027 h 7382204"/>
              <a:gd name="connsiteX2" fmla="*/ 973027 w 973027"/>
              <a:gd name="connsiteY2" fmla="*/ 0 h 7382204"/>
              <a:gd name="connsiteX0" fmla="*/ 0 w 0"/>
              <a:gd name="connsiteY0" fmla="*/ 6409177 h 6409177"/>
              <a:gd name="connsiteX1" fmla="*/ 0 w 0"/>
              <a:gd name="connsiteY1" fmla="*/ 0 h 6409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409177">
                <a:moveTo>
                  <a:pt x="0" y="6409177"/>
                </a:moveTo>
                <a:lnTo>
                  <a:pt x="0" y="0"/>
                </a:lnTo>
              </a:path>
            </a:pathLst>
          </a:custGeom>
          <a:noFill/>
          <a:ln w="762000" cap="rnd" cmpd="sng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529188"/>
                      <a:gd name="connsiteY0" fmla="*/ 588210 h 5854720"/>
                      <a:gd name="connsiteX1" fmla="*/ 588210 w 3529188"/>
                      <a:gd name="connsiteY1" fmla="*/ 0 h 5854720"/>
                      <a:gd name="connsiteX2" fmla="*/ 1223457 w 3529188"/>
                      <a:gd name="connsiteY2" fmla="*/ 0 h 5854720"/>
                      <a:gd name="connsiteX3" fmla="*/ 1788122 w 3529188"/>
                      <a:gd name="connsiteY3" fmla="*/ 0 h 5854720"/>
                      <a:gd name="connsiteX4" fmla="*/ 2329258 w 3529188"/>
                      <a:gd name="connsiteY4" fmla="*/ 0 h 5854720"/>
                      <a:gd name="connsiteX5" fmla="*/ 2940978 w 3529188"/>
                      <a:gd name="connsiteY5" fmla="*/ 0 h 5854720"/>
                      <a:gd name="connsiteX6" fmla="*/ 3529188 w 3529188"/>
                      <a:gd name="connsiteY6" fmla="*/ 588210 h 5854720"/>
                      <a:gd name="connsiteX7" fmla="*/ 3529188 w 3529188"/>
                      <a:gd name="connsiteY7" fmla="*/ 1172998 h 5854720"/>
                      <a:gd name="connsiteX8" fmla="*/ 3529188 w 3529188"/>
                      <a:gd name="connsiteY8" fmla="*/ 1851351 h 5854720"/>
                      <a:gd name="connsiteX9" fmla="*/ 3529188 w 3529188"/>
                      <a:gd name="connsiteY9" fmla="*/ 2295790 h 5854720"/>
                      <a:gd name="connsiteX10" fmla="*/ 3529188 w 3529188"/>
                      <a:gd name="connsiteY10" fmla="*/ 2880577 h 5854720"/>
                      <a:gd name="connsiteX11" fmla="*/ 3529188 w 3529188"/>
                      <a:gd name="connsiteY11" fmla="*/ 3465365 h 5854720"/>
                      <a:gd name="connsiteX12" fmla="*/ 3529188 w 3529188"/>
                      <a:gd name="connsiteY12" fmla="*/ 4003369 h 5854720"/>
                      <a:gd name="connsiteX13" fmla="*/ 3529188 w 3529188"/>
                      <a:gd name="connsiteY13" fmla="*/ 4681723 h 5854720"/>
                      <a:gd name="connsiteX14" fmla="*/ 3529188 w 3529188"/>
                      <a:gd name="connsiteY14" fmla="*/ 5266510 h 5854720"/>
                      <a:gd name="connsiteX15" fmla="*/ 2940978 w 3529188"/>
                      <a:gd name="connsiteY15" fmla="*/ 5854720 h 5854720"/>
                      <a:gd name="connsiteX16" fmla="*/ 2329258 w 3529188"/>
                      <a:gd name="connsiteY16" fmla="*/ 5854720 h 5854720"/>
                      <a:gd name="connsiteX17" fmla="*/ 1741066 w 3529188"/>
                      <a:gd name="connsiteY17" fmla="*/ 5854720 h 5854720"/>
                      <a:gd name="connsiteX18" fmla="*/ 1223457 w 3529188"/>
                      <a:gd name="connsiteY18" fmla="*/ 5854720 h 5854720"/>
                      <a:gd name="connsiteX19" fmla="*/ 588210 w 3529188"/>
                      <a:gd name="connsiteY19" fmla="*/ 5854720 h 5854720"/>
                      <a:gd name="connsiteX20" fmla="*/ 0 w 3529188"/>
                      <a:gd name="connsiteY20" fmla="*/ 5266510 h 5854720"/>
                      <a:gd name="connsiteX21" fmla="*/ 0 w 3529188"/>
                      <a:gd name="connsiteY21" fmla="*/ 4728506 h 5854720"/>
                      <a:gd name="connsiteX22" fmla="*/ 0 w 3529188"/>
                      <a:gd name="connsiteY22" fmla="*/ 4143718 h 5854720"/>
                      <a:gd name="connsiteX23" fmla="*/ 0 w 3529188"/>
                      <a:gd name="connsiteY23" fmla="*/ 3699280 h 5854720"/>
                      <a:gd name="connsiteX24" fmla="*/ 0 w 3529188"/>
                      <a:gd name="connsiteY24" fmla="*/ 3254841 h 5854720"/>
                      <a:gd name="connsiteX25" fmla="*/ 0 w 3529188"/>
                      <a:gd name="connsiteY25" fmla="*/ 2670054 h 5854720"/>
                      <a:gd name="connsiteX26" fmla="*/ 0 w 3529188"/>
                      <a:gd name="connsiteY26" fmla="*/ 2178832 h 5854720"/>
                      <a:gd name="connsiteX27" fmla="*/ 0 w 3529188"/>
                      <a:gd name="connsiteY27" fmla="*/ 1547262 h 5854720"/>
                      <a:gd name="connsiteX28" fmla="*/ 0 w 3529188"/>
                      <a:gd name="connsiteY28" fmla="*/ 588210 h 585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3529188" h="5854720" extrusionOk="0">
                        <a:moveTo>
                          <a:pt x="0" y="588210"/>
                        </a:moveTo>
                        <a:cubicBezTo>
                          <a:pt x="-21018" y="250387"/>
                          <a:pt x="217110" y="17355"/>
                          <a:pt x="588210" y="0"/>
                        </a:cubicBezTo>
                        <a:cubicBezTo>
                          <a:pt x="876112" y="-19041"/>
                          <a:pt x="1081758" y="40565"/>
                          <a:pt x="1223457" y="0"/>
                        </a:cubicBezTo>
                        <a:cubicBezTo>
                          <a:pt x="1365156" y="-40565"/>
                          <a:pt x="1510790" y="32361"/>
                          <a:pt x="1788122" y="0"/>
                        </a:cubicBezTo>
                        <a:cubicBezTo>
                          <a:pt x="2065454" y="-32361"/>
                          <a:pt x="2196286" y="39632"/>
                          <a:pt x="2329258" y="0"/>
                        </a:cubicBezTo>
                        <a:cubicBezTo>
                          <a:pt x="2462230" y="-39632"/>
                          <a:pt x="2683114" y="2257"/>
                          <a:pt x="2940978" y="0"/>
                        </a:cubicBezTo>
                        <a:cubicBezTo>
                          <a:pt x="3297966" y="-66121"/>
                          <a:pt x="3475164" y="255078"/>
                          <a:pt x="3529188" y="588210"/>
                        </a:cubicBezTo>
                        <a:cubicBezTo>
                          <a:pt x="3574272" y="863780"/>
                          <a:pt x="3523626" y="966106"/>
                          <a:pt x="3529188" y="1172998"/>
                        </a:cubicBezTo>
                        <a:cubicBezTo>
                          <a:pt x="3534750" y="1379890"/>
                          <a:pt x="3465933" y="1644977"/>
                          <a:pt x="3529188" y="1851351"/>
                        </a:cubicBezTo>
                        <a:cubicBezTo>
                          <a:pt x="3592443" y="2057725"/>
                          <a:pt x="3511454" y="2169708"/>
                          <a:pt x="3529188" y="2295790"/>
                        </a:cubicBezTo>
                        <a:cubicBezTo>
                          <a:pt x="3546922" y="2421872"/>
                          <a:pt x="3527136" y="2693707"/>
                          <a:pt x="3529188" y="2880577"/>
                        </a:cubicBezTo>
                        <a:cubicBezTo>
                          <a:pt x="3531240" y="3067447"/>
                          <a:pt x="3482987" y="3173559"/>
                          <a:pt x="3529188" y="3465365"/>
                        </a:cubicBezTo>
                        <a:cubicBezTo>
                          <a:pt x="3575389" y="3757171"/>
                          <a:pt x="3528527" y="3785537"/>
                          <a:pt x="3529188" y="4003369"/>
                        </a:cubicBezTo>
                        <a:cubicBezTo>
                          <a:pt x="3529849" y="4221201"/>
                          <a:pt x="3513745" y="4519491"/>
                          <a:pt x="3529188" y="4681723"/>
                        </a:cubicBezTo>
                        <a:cubicBezTo>
                          <a:pt x="3544631" y="4843955"/>
                          <a:pt x="3526290" y="5077457"/>
                          <a:pt x="3529188" y="5266510"/>
                        </a:cubicBezTo>
                        <a:cubicBezTo>
                          <a:pt x="3495511" y="5596899"/>
                          <a:pt x="3239177" y="5836325"/>
                          <a:pt x="2940978" y="5854720"/>
                        </a:cubicBezTo>
                        <a:cubicBezTo>
                          <a:pt x="2728639" y="5898033"/>
                          <a:pt x="2496727" y="5784306"/>
                          <a:pt x="2329258" y="5854720"/>
                        </a:cubicBezTo>
                        <a:cubicBezTo>
                          <a:pt x="2161789" y="5925134"/>
                          <a:pt x="1866325" y="5847030"/>
                          <a:pt x="1741066" y="5854720"/>
                        </a:cubicBezTo>
                        <a:cubicBezTo>
                          <a:pt x="1615807" y="5862410"/>
                          <a:pt x="1395638" y="5831161"/>
                          <a:pt x="1223457" y="5854720"/>
                        </a:cubicBezTo>
                        <a:cubicBezTo>
                          <a:pt x="1051276" y="5878279"/>
                          <a:pt x="874717" y="5821346"/>
                          <a:pt x="588210" y="5854720"/>
                        </a:cubicBezTo>
                        <a:cubicBezTo>
                          <a:pt x="295355" y="5835736"/>
                          <a:pt x="-41219" y="5656806"/>
                          <a:pt x="0" y="5266510"/>
                        </a:cubicBezTo>
                        <a:cubicBezTo>
                          <a:pt x="-62082" y="5061492"/>
                          <a:pt x="63114" y="4919165"/>
                          <a:pt x="0" y="4728506"/>
                        </a:cubicBezTo>
                        <a:cubicBezTo>
                          <a:pt x="-63114" y="4537847"/>
                          <a:pt x="67598" y="4416595"/>
                          <a:pt x="0" y="4143718"/>
                        </a:cubicBezTo>
                        <a:cubicBezTo>
                          <a:pt x="-67598" y="3870841"/>
                          <a:pt x="47971" y="3804176"/>
                          <a:pt x="0" y="3699280"/>
                        </a:cubicBezTo>
                        <a:cubicBezTo>
                          <a:pt x="-47971" y="3594384"/>
                          <a:pt x="18838" y="3384689"/>
                          <a:pt x="0" y="3254841"/>
                        </a:cubicBezTo>
                        <a:cubicBezTo>
                          <a:pt x="-18838" y="3124993"/>
                          <a:pt x="36295" y="2896233"/>
                          <a:pt x="0" y="2670054"/>
                        </a:cubicBezTo>
                        <a:cubicBezTo>
                          <a:pt x="-36295" y="2443875"/>
                          <a:pt x="12293" y="2283397"/>
                          <a:pt x="0" y="2178832"/>
                        </a:cubicBezTo>
                        <a:cubicBezTo>
                          <a:pt x="-12293" y="2074267"/>
                          <a:pt x="42881" y="1673819"/>
                          <a:pt x="0" y="1547262"/>
                        </a:cubicBezTo>
                        <a:cubicBezTo>
                          <a:pt x="-42881" y="1420705"/>
                          <a:pt x="2387" y="914777"/>
                          <a:pt x="0" y="58821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</a:lstStyle>
          <a:p>
            <a:pPr algn="ctr" rtl="0"/>
            <a:endParaRPr lang="zh-CN" b="1" dirty="0"/>
          </a:p>
        </p:txBody>
      </p:sp>
      <p:sp>
        <p:nvSpPr>
          <p:cNvPr id="27" name="任意多边形(F) 20">
            <a:extLst>
              <a:ext uri="{FF2B5EF4-FFF2-40B4-BE49-F238E27FC236}">
                <a16:creationId xmlns:a16="http://schemas.microsoft.com/office/drawing/2014/main" id="{6010C008-0418-12FF-A80A-05ECF85F5EB6}"/>
              </a:ext>
            </a:extLst>
          </p:cNvPr>
          <p:cNvSpPr/>
          <p:nvPr userDrawn="1"/>
        </p:nvSpPr>
        <p:spPr>
          <a:xfrm flipH="1">
            <a:off x="7620566" y="3973595"/>
            <a:ext cx="4046047" cy="1354794"/>
          </a:xfrm>
          <a:custGeom>
            <a:avLst/>
            <a:gdLst>
              <a:gd name="connsiteX0" fmla="*/ 0 w 4046047"/>
              <a:gd name="connsiteY0" fmla="*/ 0 h 1354794"/>
              <a:gd name="connsiteX1" fmla="*/ 4046047 w 4046047"/>
              <a:gd name="connsiteY1" fmla="*/ 530971 h 1354794"/>
              <a:gd name="connsiteX2" fmla="*/ 4046047 w 4046047"/>
              <a:gd name="connsiteY2" fmla="*/ 1354794 h 1354794"/>
              <a:gd name="connsiteX3" fmla="*/ 620191 w 4046047"/>
              <a:gd name="connsiteY3" fmla="*/ 1354794 h 1354794"/>
              <a:gd name="connsiteX4" fmla="*/ 0 w 4046047"/>
              <a:gd name="connsiteY4" fmla="*/ 783283 h 1354794"/>
              <a:gd name="connsiteX0" fmla="*/ 4046047 w 4137487"/>
              <a:gd name="connsiteY0" fmla="*/ 530971 h 1354794"/>
              <a:gd name="connsiteX1" fmla="*/ 4046047 w 4137487"/>
              <a:gd name="connsiteY1" fmla="*/ 1354794 h 1354794"/>
              <a:gd name="connsiteX2" fmla="*/ 620191 w 4137487"/>
              <a:gd name="connsiteY2" fmla="*/ 1354794 h 1354794"/>
              <a:gd name="connsiteX3" fmla="*/ 0 w 4137487"/>
              <a:gd name="connsiteY3" fmla="*/ 783283 h 1354794"/>
              <a:gd name="connsiteX4" fmla="*/ 0 w 4137487"/>
              <a:gd name="connsiteY4" fmla="*/ 0 h 1354794"/>
              <a:gd name="connsiteX5" fmla="*/ 4137487 w 4137487"/>
              <a:gd name="connsiteY5" fmla="*/ 622411 h 1354794"/>
              <a:gd name="connsiteX0" fmla="*/ 4046047 w 4137487"/>
              <a:gd name="connsiteY0" fmla="*/ 1354794 h 1354794"/>
              <a:gd name="connsiteX1" fmla="*/ 620191 w 4137487"/>
              <a:gd name="connsiteY1" fmla="*/ 1354794 h 1354794"/>
              <a:gd name="connsiteX2" fmla="*/ 0 w 4137487"/>
              <a:gd name="connsiteY2" fmla="*/ 783283 h 1354794"/>
              <a:gd name="connsiteX3" fmla="*/ 0 w 4137487"/>
              <a:gd name="connsiteY3" fmla="*/ 0 h 1354794"/>
              <a:gd name="connsiteX4" fmla="*/ 4137487 w 4137487"/>
              <a:gd name="connsiteY4" fmla="*/ 622411 h 1354794"/>
              <a:gd name="connsiteX0" fmla="*/ 4046047 w 4046047"/>
              <a:gd name="connsiteY0" fmla="*/ 1354794 h 1354794"/>
              <a:gd name="connsiteX1" fmla="*/ 620191 w 4046047"/>
              <a:gd name="connsiteY1" fmla="*/ 1354794 h 1354794"/>
              <a:gd name="connsiteX2" fmla="*/ 0 w 4046047"/>
              <a:gd name="connsiteY2" fmla="*/ 783283 h 1354794"/>
              <a:gd name="connsiteX3" fmla="*/ 0 w 4046047"/>
              <a:gd name="connsiteY3" fmla="*/ 0 h 135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6047" h="1354794">
                <a:moveTo>
                  <a:pt x="4046047" y="1354794"/>
                </a:moveTo>
                <a:lnTo>
                  <a:pt x="620191" y="1354794"/>
                </a:lnTo>
                <a:cubicBezTo>
                  <a:pt x="277669" y="1354794"/>
                  <a:pt x="0" y="1098920"/>
                  <a:pt x="0" y="783283"/>
                </a:cubicBezTo>
                <a:lnTo>
                  <a:pt x="0" y="0"/>
                </a:lnTo>
              </a:path>
            </a:pathLst>
          </a:custGeom>
          <a:noFill/>
          <a:ln w="762000" cap="rnd" cmpd="sng">
            <a:solidFill>
              <a:schemeClr val="accent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529188"/>
                      <a:gd name="connsiteY0" fmla="*/ 588210 h 5854720"/>
                      <a:gd name="connsiteX1" fmla="*/ 588210 w 3529188"/>
                      <a:gd name="connsiteY1" fmla="*/ 0 h 5854720"/>
                      <a:gd name="connsiteX2" fmla="*/ 1223457 w 3529188"/>
                      <a:gd name="connsiteY2" fmla="*/ 0 h 5854720"/>
                      <a:gd name="connsiteX3" fmla="*/ 1788122 w 3529188"/>
                      <a:gd name="connsiteY3" fmla="*/ 0 h 5854720"/>
                      <a:gd name="connsiteX4" fmla="*/ 2329258 w 3529188"/>
                      <a:gd name="connsiteY4" fmla="*/ 0 h 5854720"/>
                      <a:gd name="connsiteX5" fmla="*/ 2940978 w 3529188"/>
                      <a:gd name="connsiteY5" fmla="*/ 0 h 5854720"/>
                      <a:gd name="connsiteX6" fmla="*/ 3529188 w 3529188"/>
                      <a:gd name="connsiteY6" fmla="*/ 588210 h 5854720"/>
                      <a:gd name="connsiteX7" fmla="*/ 3529188 w 3529188"/>
                      <a:gd name="connsiteY7" fmla="*/ 1172998 h 5854720"/>
                      <a:gd name="connsiteX8" fmla="*/ 3529188 w 3529188"/>
                      <a:gd name="connsiteY8" fmla="*/ 1851351 h 5854720"/>
                      <a:gd name="connsiteX9" fmla="*/ 3529188 w 3529188"/>
                      <a:gd name="connsiteY9" fmla="*/ 2295790 h 5854720"/>
                      <a:gd name="connsiteX10" fmla="*/ 3529188 w 3529188"/>
                      <a:gd name="connsiteY10" fmla="*/ 2880577 h 5854720"/>
                      <a:gd name="connsiteX11" fmla="*/ 3529188 w 3529188"/>
                      <a:gd name="connsiteY11" fmla="*/ 3465365 h 5854720"/>
                      <a:gd name="connsiteX12" fmla="*/ 3529188 w 3529188"/>
                      <a:gd name="connsiteY12" fmla="*/ 4003369 h 5854720"/>
                      <a:gd name="connsiteX13" fmla="*/ 3529188 w 3529188"/>
                      <a:gd name="connsiteY13" fmla="*/ 4681723 h 5854720"/>
                      <a:gd name="connsiteX14" fmla="*/ 3529188 w 3529188"/>
                      <a:gd name="connsiteY14" fmla="*/ 5266510 h 5854720"/>
                      <a:gd name="connsiteX15" fmla="*/ 2940978 w 3529188"/>
                      <a:gd name="connsiteY15" fmla="*/ 5854720 h 5854720"/>
                      <a:gd name="connsiteX16" fmla="*/ 2329258 w 3529188"/>
                      <a:gd name="connsiteY16" fmla="*/ 5854720 h 5854720"/>
                      <a:gd name="connsiteX17" fmla="*/ 1741066 w 3529188"/>
                      <a:gd name="connsiteY17" fmla="*/ 5854720 h 5854720"/>
                      <a:gd name="connsiteX18" fmla="*/ 1223457 w 3529188"/>
                      <a:gd name="connsiteY18" fmla="*/ 5854720 h 5854720"/>
                      <a:gd name="connsiteX19" fmla="*/ 588210 w 3529188"/>
                      <a:gd name="connsiteY19" fmla="*/ 5854720 h 5854720"/>
                      <a:gd name="connsiteX20" fmla="*/ 0 w 3529188"/>
                      <a:gd name="connsiteY20" fmla="*/ 5266510 h 5854720"/>
                      <a:gd name="connsiteX21" fmla="*/ 0 w 3529188"/>
                      <a:gd name="connsiteY21" fmla="*/ 4728506 h 5854720"/>
                      <a:gd name="connsiteX22" fmla="*/ 0 w 3529188"/>
                      <a:gd name="connsiteY22" fmla="*/ 4143718 h 5854720"/>
                      <a:gd name="connsiteX23" fmla="*/ 0 w 3529188"/>
                      <a:gd name="connsiteY23" fmla="*/ 3699280 h 5854720"/>
                      <a:gd name="connsiteX24" fmla="*/ 0 w 3529188"/>
                      <a:gd name="connsiteY24" fmla="*/ 3254841 h 5854720"/>
                      <a:gd name="connsiteX25" fmla="*/ 0 w 3529188"/>
                      <a:gd name="connsiteY25" fmla="*/ 2670054 h 5854720"/>
                      <a:gd name="connsiteX26" fmla="*/ 0 w 3529188"/>
                      <a:gd name="connsiteY26" fmla="*/ 2178832 h 5854720"/>
                      <a:gd name="connsiteX27" fmla="*/ 0 w 3529188"/>
                      <a:gd name="connsiteY27" fmla="*/ 1547262 h 5854720"/>
                      <a:gd name="connsiteX28" fmla="*/ 0 w 3529188"/>
                      <a:gd name="connsiteY28" fmla="*/ 588210 h 585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3529188" h="5854720" extrusionOk="0">
                        <a:moveTo>
                          <a:pt x="0" y="588210"/>
                        </a:moveTo>
                        <a:cubicBezTo>
                          <a:pt x="-21018" y="250387"/>
                          <a:pt x="217110" y="17355"/>
                          <a:pt x="588210" y="0"/>
                        </a:cubicBezTo>
                        <a:cubicBezTo>
                          <a:pt x="876112" y="-19041"/>
                          <a:pt x="1081758" y="40565"/>
                          <a:pt x="1223457" y="0"/>
                        </a:cubicBezTo>
                        <a:cubicBezTo>
                          <a:pt x="1365156" y="-40565"/>
                          <a:pt x="1510790" y="32361"/>
                          <a:pt x="1788122" y="0"/>
                        </a:cubicBezTo>
                        <a:cubicBezTo>
                          <a:pt x="2065454" y="-32361"/>
                          <a:pt x="2196286" y="39632"/>
                          <a:pt x="2329258" y="0"/>
                        </a:cubicBezTo>
                        <a:cubicBezTo>
                          <a:pt x="2462230" y="-39632"/>
                          <a:pt x="2683114" y="2257"/>
                          <a:pt x="2940978" y="0"/>
                        </a:cubicBezTo>
                        <a:cubicBezTo>
                          <a:pt x="3297966" y="-66121"/>
                          <a:pt x="3475164" y="255078"/>
                          <a:pt x="3529188" y="588210"/>
                        </a:cubicBezTo>
                        <a:cubicBezTo>
                          <a:pt x="3574272" y="863780"/>
                          <a:pt x="3523626" y="966106"/>
                          <a:pt x="3529188" y="1172998"/>
                        </a:cubicBezTo>
                        <a:cubicBezTo>
                          <a:pt x="3534750" y="1379890"/>
                          <a:pt x="3465933" y="1644977"/>
                          <a:pt x="3529188" y="1851351"/>
                        </a:cubicBezTo>
                        <a:cubicBezTo>
                          <a:pt x="3592443" y="2057725"/>
                          <a:pt x="3511454" y="2169708"/>
                          <a:pt x="3529188" y="2295790"/>
                        </a:cubicBezTo>
                        <a:cubicBezTo>
                          <a:pt x="3546922" y="2421872"/>
                          <a:pt x="3527136" y="2693707"/>
                          <a:pt x="3529188" y="2880577"/>
                        </a:cubicBezTo>
                        <a:cubicBezTo>
                          <a:pt x="3531240" y="3067447"/>
                          <a:pt x="3482987" y="3173559"/>
                          <a:pt x="3529188" y="3465365"/>
                        </a:cubicBezTo>
                        <a:cubicBezTo>
                          <a:pt x="3575389" y="3757171"/>
                          <a:pt x="3528527" y="3785537"/>
                          <a:pt x="3529188" y="4003369"/>
                        </a:cubicBezTo>
                        <a:cubicBezTo>
                          <a:pt x="3529849" y="4221201"/>
                          <a:pt x="3513745" y="4519491"/>
                          <a:pt x="3529188" y="4681723"/>
                        </a:cubicBezTo>
                        <a:cubicBezTo>
                          <a:pt x="3544631" y="4843955"/>
                          <a:pt x="3526290" y="5077457"/>
                          <a:pt x="3529188" y="5266510"/>
                        </a:cubicBezTo>
                        <a:cubicBezTo>
                          <a:pt x="3495511" y="5596899"/>
                          <a:pt x="3239177" y="5836325"/>
                          <a:pt x="2940978" y="5854720"/>
                        </a:cubicBezTo>
                        <a:cubicBezTo>
                          <a:pt x="2728639" y="5898033"/>
                          <a:pt x="2496727" y="5784306"/>
                          <a:pt x="2329258" y="5854720"/>
                        </a:cubicBezTo>
                        <a:cubicBezTo>
                          <a:pt x="2161789" y="5925134"/>
                          <a:pt x="1866325" y="5847030"/>
                          <a:pt x="1741066" y="5854720"/>
                        </a:cubicBezTo>
                        <a:cubicBezTo>
                          <a:pt x="1615807" y="5862410"/>
                          <a:pt x="1395638" y="5831161"/>
                          <a:pt x="1223457" y="5854720"/>
                        </a:cubicBezTo>
                        <a:cubicBezTo>
                          <a:pt x="1051276" y="5878279"/>
                          <a:pt x="874717" y="5821346"/>
                          <a:pt x="588210" y="5854720"/>
                        </a:cubicBezTo>
                        <a:cubicBezTo>
                          <a:pt x="295355" y="5835736"/>
                          <a:pt x="-41219" y="5656806"/>
                          <a:pt x="0" y="5266510"/>
                        </a:cubicBezTo>
                        <a:cubicBezTo>
                          <a:pt x="-62082" y="5061492"/>
                          <a:pt x="63114" y="4919165"/>
                          <a:pt x="0" y="4728506"/>
                        </a:cubicBezTo>
                        <a:cubicBezTo>
                          <a:pt x="-63114" y="4537847"/>
                          <a:pt x="67598" y="4416595"/>
                          <a:pt x="0" y="4143718"/>
                        </a:cubicBezTo>
                        <a:cubicBezTo>
                          <a:pt x="-67598" y="3870841"/>
                          <a:pt x="47971" y="3804176"/>
                          <a:pt x="0" y="3699280"/>
                        </a:cubicBezTo>
                        <a:cubicBezTo>
                          <a:pt x="-47971" y="3594384"/>
                          <a:pt x="18838" y="3384689"/>
                          <a:pt x="0" y="3254841"/>
                        </a:cubicBezTo>
                        <a:cubicBezTo>
                          <a:pt x="-18838" y="3124993"/>
                          <a:pt x="36295" y="2896233"/>
                          <a:pt x="0" y="2670054"/>
                        </a:cubicBezTo>
                        <a:cubicBezTo>
                          <a:pt x="-36295" y="2443875"/>
                          <a:pt x="12293" y="2283397"/>
                          <a:pt x="0" y="2178832"/>
                        </a:cubicBezTo>
                        <a:cubicBezTo>
                          <a:pt x="-12293" y="2074267"/>
                          <a:pt x="42881" y="1673819"/>
                          <a:pt x="0" y="1547262"/>
                        </a:cubicBezTo>
                        <a:cubicBezTo>
                          <a:pt x="-42881" y="1420705"/>
                          <a:pt x="2387" y="914777"/>
                          <a:pt x="0" y="58821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</a:lstStyle>
          <a:p>
            <a:pPr algn="ctr" rtl="0"/>
            <a:endParaRPr lang="zh-CN" b="1" dirty="0"/>
          </a:p>
        </p:txBody>
      </p:sp>
      <p:pic>
        <p:nvPicPr>
          <p:cNvPr id="29" name="图形 28">
            <a:extLst>
              <a:ext uri="{FF2B5EF4-FFF2-40B4-BE49-F238E27FC236}">
                <a16:creationId xmlns:a16="http://schemas.microsoft.com/office/drawing/2014/main" id="{59EEBCDC-BA3F-5868-75D6-7EB2B87115C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59986"/>
          <a:stretch>
            <a:fillRect/>
          </a:stretch>
        </p:blipFill>
        <p:spPr>
          <a:xfrm>
            <a:off x="0" y="1420643"/>
            <a:ext cx="1014082" cy="1648983"/>
          </a:xfrm>
          <a:custGeom>
            <a:avLst/>
            <a:gdLst>
              <a:gd name="connsiteX0" fmla="*/ 0 w 1014082"/>
              <a:gd name="connsiteY0" fmla="*/ 0 h 1648983"/>
              <a:gd name="connsiteX1" fmla="*/ 1014082 w 1014082"/>
              <a:gd name="connsiteY1" fmla="*/ 0 h 1648983"/>
              <a:gd name="connsiteX2" fmla="*/ 1014082 w 1014082"/>
              <a:gd name="connsiteY2" fmla="*/ 1648983 h 1648983"/>
              <a:gd name="connsiteX3" fmla="*/ 0 w 1014082"/>
              <a:gd name="connsiteY3" fmla="*/ 1648983 h 164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4082" h="1648983">
                <a:moveTo>
                  <a:pt x="0" y="0"/>
                </a:moveTo>
                <a:lnTo>
                  <a:pt x="1014082" y="0"/>
                </a:lnTo>
                <a:lnTo>
                  <a:pt x="1014082" y="1648983"/>
                </a:lnTo>
                <a:lnTo>
                  <a:pt x="0" y="1648983"/>
                </a:lnTo>
                <a:close/>
              </a:path>
            </a:pathLst>
          </a:custGeom>
        </p:spPr>
      </p:pic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3660BA33-D95F-4C82-419E-ADBE0C89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3200" b="0">
                <a:noFill/>
              </a:defRPr>
            </a:lvl1pPr>
          </a:lstStyle>
          <a:p>
            <a:pPr lvl="0" rtl="0"/>
            <a:r>
              <a:rPr lang="zh-CN" b="1"/>
              <a:t>X</a:t>
            </a:r>
          </a:p>
        </p:txBody>
      </p:sp>
      <p:sp>
        <p:nvSpPr>
          <p:cNvPr id="45" name="图片占位符 42">
            <a:extLst>
              <a:ext uri="{FF2B5EF4-FFF2-40B4-BE49-F238E27FC236}">
                <a16:creationId xmlns:a16="http://schemas.microsoft.com/office/drawing/2014/main" id="{085DE0BA-CA08-ED26-0A53-02D6FB6197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0203" y="2337393"/>
            <a:ext cx="1389888" cy="13898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zh-CN" sz="800"/>
            </a:lvl1pPr>
          </a:lstStyle>
          <a:p>
            <a:pPr rtl="0"/>
            <a:endParaRPr lang="zh-CN" b="1" dirty="0"/>
          </a:p>
        </p:txBody>
      </p:sp>
      <p:sp>
        <p:nvSpPr>
          <p:cNvPr id="46" name="图片占位符 42">
            <a:extLst>
              <a:ext uri="{FF2B5EF4-FFF2-40B4-BE49-F238E27FC236}">
                <a16:creationId xmlns:a16="http://schemas.microsoft.com/office/drawing/2014/main" id="{70F05177-1747-10FB-B022-0A36F8F919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69928" y="2339375"/>
            <a:ext cx="1389888" cy="13898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zh-CN" sz="800"/>
            </a:lvl1pPr>
          </a:lstStyle>
          <a:p>
            <a:pPr rtl="0"/>
            <a:endParaRPr lang="zh-CN" b="1" dirty="0"/>
          </a:p>
        </p:txBody>
      </p:sp>
      <p:sp>
        <p:nvSpPr>
          <p:cNvPr id="50" name="文本占位符 47">
            <a:extLst>
              <a:ext uri="{FF2B5EF4-FFF2-40B4-BE49-F238E27FC236}">
                <a16:creationId xmlns:a16="http://schemas.microsoft.com/office/drawing/2014/main" id="{485E5AFC-758F-34A6-2FEC-6042921AB7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26514" y="5064875"/>
            <a:ext cx="2788920" cy="365760"/>
          </a:xfrm>
        </p:spPr>
        <p:txBody>
          <a:bodyPr rtlCol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zh-CN" sz="1800"/>
            </a:lvl1pPr>
          </a:lstStyle>
          <a:p>
            <a:pPr lvl="0" rtl="0"/>
            <a:r>
              <a:rPr lang="zh-CN" b="1"/>
              <a:t>单击此处编辑母版文本样式</a:t>
            </a:r>
          </a:p>
        </p:txBody>
      </p:sp>
      <p:sp>
        <p:nvSpPr>
          <p:cNvPr id="51" name="文本占位符 47">
            <a:extLst>
              <a:ext uri="{FF2B5EF4-FFF2-40B4-BE49-F238E27FC236}">
                <a16:creationId xmlns:a16="http://schemas.microsoft.com/office/drawing/2014/main" id="{298713CC-F6D5-ED75-901B-4121FEC8436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71823" y="5032014"/>
            <a:ext cx="2788920" cy="3657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zh-CN" sz="1800"/>
            </a:lvl1pPr>
          </a:lstStyle>
          <a:p>
            <a:pPr lvl="0" rtl="0"/>
            <a:r>
              <a:rPr lang="zh-CN" b="1"/>
              <a:t>单击此处编辑母版文本样式</a:t>
            </a:r>
          </a:p>
        </p:txBody>
      </p:sp>
      <p:sp>
        <p:nvSpPr>
          <p:cNvPr id="57" name="文本占位符 47">
            <a:extLst>
              <a:ext uri="{FF2B5EF4-FFF2-40B4-BE49-F238E27FC236}">
                <a16:creationId xmlns:a16="http://schemas.microsoft.com/office/drawing/2014/main" id="{FD30C172-4265-C1CA-4368-B347D34C9F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26515" y="2795265"/>
            <a:ext cx="2788920" cy="365760"/>
          </a:xfrm>
        </p:spPr>
        <p:txBody>
          <a:bodyPr rtlCol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zh-CN" sz="1800"/>
            </a:lvl1pPr>
          </a:lstStyle>
          <a:p>
            <a:pPr lvl="0" rtl="0"/>
            <a:r>
              <a:rPr lang="zh-CN" b="1"/>
              <a:t>单击此处编辑母版文本样式</a:t>
            </a:r>
          </a:p>
        </p:txBody>
      </p:sp>
      <p:sp>
        <p:nvSpPr>
          <p:cNvPr id="58" name="文本占位符 47">
            <a:extLst>
              <a:ext uri="{FF2B5EF4-FFF2-40B4-BE49-F238E27FC236}">
                <a16:creationId xmlns:a16="http://schemas.microsoft.com/office/drawing/2014/main" id="{E6400DD4-A698-8FC3-4A8E-02EA10BB4B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71823" y="2794678"/>
            <a:ext cx="2788920" cy="3657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zh-CN" sz="1800"/>
            </a:lvl1pPr>
          </a:lstStyle>
          <a:p>
            <a:pPr lvl="0" rtl="0"/>
            <a:r>
              <a:rPr lang="zh-CN" b="1"/>
              <a:t>单击此处编辑母版文本样式</a:t>
            </a:r>
          </a:p>
        </p:txBody>
      </p:sp>
      <p:sp>
        <p:nvSpPr>
          <p:cNvPr id="59" name="文本占位符 47">
            <a:extLst>
              <a:ext uri="{FF2B5EF4-FFF2-40B4-BE49-F238E27FC236}">
                <a16:creationId xmlns:a16="http://schemas.microsoft.com/office/drawing/2014/main" id="{630E151D-3E22-BE90-7A51-5ED7C9AD7C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98143" y="3085049"/>
            <a:ext cx="2816352" cy="310896"/>
          </a:xfrm>
        </p:spPr>
        <p:txBody>
          <a:bodyPr rtlCol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zh-CN" sz="1400" b="0">
                <a:latin typeface="Microsoft YaHei UI" panose="020B0604020202020204" pitchFamily="34" charset="0"/>
                <a:ea typeface="Microsoft YaHei UI"/>
                <a:cs typeface="Arial" panose="020B0604020202020204" pitchFamily="34" charset="0"/>
              </a:defRPr>
            </a:lvl1pPr>
          </a:lstStyle>
          <a:p>
            <a:pPr lvl="0" rtl="0"/>
            <a:r>
              <a:rPr lang="zh-CN" b="1" dirty="0"/>
              <a:t>单击此处编辑母版文本样式</a:t>
            </a:r>
          </a:p>
        </p:txBody>
      </p:sp>
      <p:sp>
        <p:nvSpPr>
          <p:cNvPr id="54" name="文本占位符 47">
            <a:extLst>
              <a:ext uri="{FF2B5EF4-FFF2-40B4-BE49-F238E27FC236}">
                <a16:creationId xmlns:a16="http://schemas.microsoft.com/office/drawing/2014/main" id="{6A448965-125C-6EED-07B0-E98A656BBF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80067" y="3086146"/>
            <a:ext cx="2816352" cy="310896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zh-CN" sz="1400" b="0">
                <a:latin typeface="Microsoft YaHei UI" panose="020B0604020202020204" pitchFamily="34" charset="0"/>
                <a:ea typeface="Microsoft YaHei UI"/>
                <a:cs typeface="Arial" panose="020B0604020202020204" pitchFamily="34" charset="0"/>
              </a:defRPr>
            </a:lvl1pPr>
          </a:lstStyle>
          <a:p>
            <a:pPr lvl="0" rtl="0"/>
            <a:r>
              <a:rPr lang="zh-CN" b="1"/>
              <a:t>单击此处编辑母版文本样式</a:t>
            </a:r>
          </a:p>
        </p:txBody>
      </p:sp>
      <p:sp>
        <p:nvSpPr>
          <p:cNvPr id="72" name="图片占位符 42">
            <a:extLst>
              <a:ext uri="{FF2B5EF4-FFF2-40B4-BE49-F238E27FC236}">
                <a16:creationId xmlns:a16="http://schemas.microsoft.com/office/drawing/2014/main" id="{9BD10ABF-0CBA-9D6F-30D9-4C5B717D2F6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332186" y="4662092"/>
            <a:ext cx="1389888" cy="13898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zh-CN" sz="800"/>
            </a:lvl1pPr>
          </a:lstStyle>
          <a:p>
            <a:pPr rtl="0"/>
            <a:endParaRPr lang="zh-CN" b="1" dirty="0"/>
          </a:p>
        </p:txBody>
      </p:sp>
      <p:sp>
        <p:nvSpPr>
          <p:cNvPr id="73" name="图片占位符 42">
            <a:extLst>
              <a:ext uri="{FF2B5EF4-FFF2-40B4-BE49-F238E27FC236}">
                <a16:creationId xmlns:a16="http://schemas.microsoft.com/office/drawing/2014/main" id="{BA07108E-6273-D8A7-4270-9E51F53721B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69928" y="4662092"/>
            <a:ext cx="1389888" cy="138988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zh-CN" sz="800"/>
            </a:lvl1pPr>
          </a:lstStyle>
          <a:p>
            <a:pPr rtl="0"/>
            <a:endParaRPr lang="zh-CN" b="1" dirty="0"/>
          </a:p>
        </p:txBody>
      </p:sp>
      <p:sp>
        <p:nvSpPr>
          <p:cNvPr id="56" name="文本占位符 47">
            <a:extLst>
              <a:ext uri="{FF2B5EF4-FFF2-40B4-BE49-F238E27FC236}">
                <a16:creationId xmlns:a16="http://schemas.microsoft.com/office/drawing/2014/main" id="{6E2529DA-6F13-4B74-5C48-2FDB0911FFF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84732" y="5337865"/>
            <a:ext cx="2816352" cy="310896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zh-CN" sz="1400" b="0">
                <a:latin typeface="Microsoft YaHei UI" panose="020B0604020202020204" pitchFamily="34" charset="0"/>
                <a:ea typeface="Microsoft YaHei UI"/>
                <a:cs typeface="Arial" panose="020B0604020202020204" pitchFamily="34" charset="0"/>
              </a:defRPr>
            </a:lvl1pPr>
          </a:lstStyle>
          <a:p>
            <a:pPr lvl="0" rtl="0"/>
            <a:r>
              <a:rPr lang="zh-CN" b="1"/>
              <a:t>单击此处编辑母版文本样式</a:t>
            </a:r>
          </a:p>
        </p:txBody>
      </p:sp>
      <p:sp>
        <p:nvSpPr>
          <p:cNvPr id="74" name="文本占位符 47">
            <a:extLst>
              <a:ext uri="{FF2B5EF4-FFF2-40B4-BE49-F238E27FC236}">
                <a16:creationId xmlns:a16="http://schemas.microsoft.com/office/drawing/2014/main" id="{DDB95F67-F2A0-C836-D292-8E7A6E4B1CC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07814" y="5335932"/>
            <a:ext cx="2816352" cy="310896"/>
          </a:xfrm>
        </p:spPr>
        <p:txBody>
          <a:bodyPr rtlCol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zh-CN" sz="1400" b="0">
                <a:latin typeface="Microsoft YaHei UI" panose="020B0604020202020204" pitchFamily="34" charset="0"/>
                <a:ea typeface="Microsoft YaHei UI"/>
                <a:cs typeface="Arial" panose="020B0604020202020204" pitchFamily="34" charset="0"/>
              </a:defRPr>
            </a:lvl1pPr>
          </a:lstStyle>
          <a:p>
            <a:pPr lvl="0" rtl="0"/>
            <a:r>
              <a:rPr lang="zh-CN" b="1"/>
              <a:t>单击此处编辑母版文本样式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CC414FD-C705-79D9-78A9-63DB36DC2A3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b="1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DDD574B-2DC0-07BF-5573-0917979F78E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CC43B8D3-9A08-F84C-9DD4-44948BA52D4B}" type="slidenum">
              <a:rPr lang="zh-CN" b="1" smtClean="0"/>
              <a:pPr/>
              <a:t>‹#›</a:t>
            </a:fld>
            <a:endParaRPr lang="zh-CN" b="1" dirty="0"/>
          </a:p>
        </p:txBody>
      </p:sp>
    </p:spTree>
    <p:extLst>
      <p:ext uri="{BB962C8B-B14F-4D97-AF65-F5344CB8AC3E}">
        <p14:creationId xmlns:p14="http://schemas.microsoft.com/office/powerpoint/2010/main" val="2281780875"/>
      </p:ext>
    </p:extLst>
  </p:cSld>
  <p:clrMapOvr>
    <a:masterClrMapping/>
  </p:clrMapOvr>
</p:sldLayout>
</file>

<file path=ppt/slideLayouts/slideLayout9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团队–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形 2">
            <a:extLst>
              <a:ext uri="{FF2B5EF4-FFF2-40B4-BE49-F238E27FC236}">
                <a16:creationId xmlns:a16="http://schemas.microsoft.com/office/drawing/2014/main" id="{15B61940-E61B-59FA-753F-E3122D288C5B}"/>
              </a:ext>
            </a:extLst>
          </p:cNvPr>
          <p:cNvSpPr/>
          <p:nvPr userDrawn="1"/>
        </p:nvSpPr>
        <p:spPr>
          <a:xfrm>
            <a:off x="1314365" y="1922787"/>
            <a:ext cx="1591489" cy="15914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b="1" dirty="0">
              <a:solidFill>
                <a:schemeClr val="accent4"/>
              </a:solidFill>
            </a:endParaRPr>
          </a:p>
        </p:txBody>
      </p:sp>
      <p:sp>
        <p:nvSpPr>
          <p:cNvPr id="9" name="椭圆形 8">
            <a:extLst>
              <a:ext uri="{FF2B5EF4-FFF2-40B4-BE49-F238E27FC236}">
                <a16:creationId xmlns:a16="http://schemas.microsoft.com/office/drawing/2014/main" id="{148AA701-7A67-C49D-4314-407AF753DDE7}"/>
              </a:ext>
            </a:extLst>
          </p:cNvPr>
          <p:cNvSpPr/>
          <p:nvPr userDrawn="1"/>
        </p:nvSpPr>
        <p:spPr>
          <a:xfrm>
            <a:off x="3895640" y="1922787"/>
            <a:ext cx="1591489" cy="15914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b="1" dirty="0">
              <a:solidFill>
                <a:schemeClr val="accent4"/>
              </a:solidFill>
            </a:endParaRPr>
          </a:p>
        </p:txBody>
      </p:sp>
      <p:sp>
        <p:nvSpPr>
          <p:cNvPr id="14" name="椭圆形 13">
            <a:extLst>
              <a:ext uri="{FF2B5EF4-FFF2-40B4-BE49-F238E27FC236}">
                <a16:creationId xmlns:a16="http://schemas.microsoft.com/office/drawing/2014/main" id="{7CC8E6E4-F551-385C-FB82-E0DC1F41683A}"/>
              </a:ext>
            </a:extLst>
          </p:cNvPr>
          <p:cNvSpPr/>
          <p:nvPr userDrawn="1"/>
        </p:nvSpPr>
        <p:spPr>
          <a:xfrm>
            <a:off x="6476915" y="1922787"/>
            <a:ext cx="1591489" cy="15914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b="1" dirty="0">
              <a:solidFill>
                <a:schemeClr val="accent4"/>
              </a:solidFill>
            </a:endParaRPr>
          </a:p>
        </p:txBody>
      </p:sp>
      <p:sp>
        <p:nvSpPr>
          <p:cNvPr id="18" name="椭圆形 17">
            <a:extLst>
              <a:ext uri="{FF2B5EF4-FFF2-40B4-BE49-F238E27FC236}">
                <a16:creationId xmlns:a16="http://schemas.microsoft.com/office/drawing/2014/main" id="{D29C42C5-603C-FCCB-D730-0AD61CFA4CC2}"/>
              </a:ext>
            </a:extLst>
          </p:cNvPr>
          <p:cNvSpPr/>
          <p:nvPr userDrawn="1"/>
        </p:nvSpPr>
        <p:spPr>
          <a:xfrm>
            <a:off x="9058190" y="1922787"/>
            <a:ext cx="1591489" cy="159148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b="1" dirty="0">
              <a:solidFill>
                <a:schemeClr val="accent4"/>
              </a:solidFill>
            </a:endParaRPr>
          </a:p>
        </p:txBody>
      </p:sp>
      <p:sp>
        <p:nvSpPr>
          <p:cNvPr id="77" name="长方形 76">
            <a:extLst>
              <a:ext uri="{FF2B5EF4-FFF2-40B4-BE49-F238E27FC236}">
                <a16:creationId xmlns:a16="http://schemas.microsoft.com/office/drawing/2014/main" id="{06608174-ED17-1D4B-48DF-EA532646C797}"/>
              </a:ext>
            </a:extLst>
          </p:cNvPr>
          <p:cNvSpPr/>
          <p:nvPr userDrawn="1"/>
        </p:nvSpPr>
        <p:spPr>
          <a:xfrm>
            <a:off x="732271" y="723899"/>
            <a:ext cx="10727977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b="1" dirty="0"/>
          </a:p>
        </p:txBody>
      </p:sp>
      <p:sp>
        <p:nvSpPr>
          <p:cNvPr id="79" name="长方形 78">
            <a:extLst>
              <a:ext uri="{FF2B5EF4-FFF2-40B4-BE49-F238E27FC236}">
                <a16:creationId xmlns:a16="http://schemas.microsoft.com/office/drawing/2014/main" id="{941AE0A6-2671-E79C-548D-3AA4D5D9CB11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b="1" dirty="0"/>
          </a:p>
        </p:txBody>
      </p:sp>
      <p:cxnSp>
        <p:nvCxnSpPr>
          <p:cNvPr id="81" name="直接连接符​​(S) 80">
            <a:extLst>
              <a:ext uri="{FF2B5EF4-FFF2-40B4-BE49-F238E27FC236}">
                <a16:creationId xmlns:a16="http://schemas.microsoft.com/office/drawing/2014/main" id="{42152D0E-B03D-CC17-D0CC-650AE3953FCF}"/>
              </a:ext>
            </a:extLst>
          </p:cNvPr>
          <p:cNvCxnSpPr>
            <a:cxnSpLocks/>
          </p:cNvCxnSpPr>
          <p:nvPr userDrawn="1"/>
        </p:nvCxnSpPr>
        <p:spPr>
          <a:xfrm>
            <a:off x="1655064" y="722376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图形 82">
            <a:extLst>
              <a:ext uri="{FF2B5EF4-FFF2-40B4-BE49-F238E27FC236}">
                <a16:creationId xmlns:a16="http://schemas.microsoft.com/office/drawing/2014/main" id="{65438DF6-6622-6EE4-F01A-D199CAE96D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498771">
            <a:off x="868523" y="778989"/>
            <a:ext cx="660389" cy="660389"/>
          </a:xfrm>
          <a:prstGeom prst="rect">
            <a:avLst/>
          </a:prstGeom>
        </p:spPr>
      </p:pic>
      <p:cxnSp>
        <p:nvCxnSpPr>
          <p:cNvPr id="85" name="直接连接符​​(S) 84">
            <a:extLst>
              <a:ext uri="{FF2B5EF4-FFF2-40B4-BE49-F238E27FC236}">
                <a16:creationId xmlns:a16="http://schemas.microsoft.com/office/drawing/2014/main" id="{9712EE3B-E131-C405-FCA7-8263094DF01B}"/>
              </a:ext>
            </a:extLst>
          </p:cNvPr>
          <p:cNvCxnSpPr>
            <a:cxnSpLocks/>
          </p:cNvCxnSpPr>
          <p:nvPr userDrawn="1"/>
        </p:nvCxnSpPr>
        <p:spPr>
          <a:xfrm>
            <a:off x="2593735" y="718779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3660BA33-D95F-4C82-419E-ADBE0C89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3200" b="0">
                <a:noFill/>
              </a:defRPr>
            </a:lvl1pPr>
          </a:lstStyle>
          <a:p>
            <a:pPr lvl="0" rtl="0"/>
            <a:r>
              <a:rPr lang="zh-CN" b="1"/>
              <a:t>X</a:t>
            </a:r>
          </a:p>
        </p:txBody>
      </p:sp>
      <p:sp>
        <p:nvSpPr>
          <p:cNvPr id="45" name="图片占位符 42">
            <a:extLst>
              <a:ext uri="{FF2B5EF4-FFF2-40B4-BE49-F238E27FC236}">
                <a16:creationId xmlns:a16="http://schemas.microsoft.com/office/drawing/2014/main" id="{085DE0BA-CA08-ED26-0A53-02D6FB619788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524893" y="2133315"/>
            <a:ext cx="1170432" cy="11704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zh-CN" sz="800"/>
            </a:lvl1pPr>
          </a:lstStyle>
          <a:p>
            <a:pPr rtl="0"/>
            <a:endParaRPr lang="zh-CN" b="1" dirty="0"/>
          </a:p>
        </p:txBody>
      </p:sp>
      <p:sp>
        <p:nvSpPr>
          <p:cNvPr id="46" name="图片占位符 42">
            <a:extLst>
              <a:ext uri="{FF2B5EF4-FFF2-40B4-BE49-F238E27FC236}">
                <a16:creationId xmlns:a16="http://schemas.microsoft.com/office/drawing/2014/main" id="{70F05177-1747-10FB-B022-0A36F8F91931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4106168" y="2133315"/>
            <a:ext cx="1170432" cy="11704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zh-CN" sz="800"/>
            </a:lvl1pPr>
          </a:lstStyle>
          <a:p>
            <a:pPr rtl="0"/>
            <a:endParaRPr lang="zh-CN" b="1" dirty="0"/>
          </a:p>
        </p:txBody>
      </p:sp>
      <p:sp>
        <p:nvSpPr>
          <p:cNvPr id="50" name="文本占位符 47">
            <a:extLst>
              <a:ext uri="{FF2B5EF4-FFF2-40B4-BE49-F238E27FC236}">
                <a16:creationId xmlns:a16="http://schemas.microsoft.com/office/drawing/2014/main" id="{485E5AFC-758F-34A6-2FEC-6042921AB7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53328" y="3575304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600"/>
            </a:lvl1pPr>
          </a:lstStyle>
          <a:p>
            <a:pPr lvl="0" rtl="0"/>
            <a:r>
              <a:rPr lang="zh-CN" b="1"/>
              <a:t>单击此处编辑母版文本样式</a:t>
            </a:r>
          </a:p>
        </p:txBody>
      </p:sp>
      <p:sp>
        <p:nvSpPr>
          <p:cNvPr id="51" name="文本占位符 47">
            <a:extLst>
              <a:ext uri="{FF2B5EF4-FFF2-40B4-BE49-F238E27FC236}">
                <a16:creationId xmlns:a16="http://schemas.microsoft.com/office/drawing/2014/main" id="{298713CC-F6D5-ED75-901B-4121FEC8436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31936" y="3575304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600"/>
            </a:lvl1pPr>
          </a:lstStyle>
          <a:p>
            <a:pPr lvl="0" rtl="0"/>
            <a:r>
              <a:rPr lang="zh-CN" b="1"/>
              <a:t>单击此处编辑母版文本样式</a:t>
            </a:r>
          </a:p>
        </p:txBody>
      </p:sp>
      <p:sp>
        <p:nvSpPr>
          <p:cNvPr id="57" name="文本占位符 47">
            <a:extLst>
              <a:ext uri="{FF2B5EF4-FFF2-40B4-BE49-F238E27FC236}">
                <a16:creationId xmlns:a16="http://schemas.microsoft.com/office/drawing/2014/main" id="{FD30C172-4265-C1CA-4368-B347D34C9F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6968" y="3575304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600"/>
            </a:lvl1pPr>
          </a:lstStyle>
          <a:p>
            <a:pPr lvl="0" rtl="0"/>
            <a:r>
              <a:rPr lang="zh-CN" b="1"/>
              <a:t>单击此处编辑母版文本样式</a:t>
            </a:r>
          </a:p>
        </p:txBody>
      </p:sp>
      <p:sp>
        <p:nvSpPr>
          <p:cNvPr id="58" name="文本占位符 47">
            <a:extLst>
              <a:ext uri="{FF2B5EF4-FFF2-40B4-BE49-F238E27FC236}">
                <a16:creationId xmlns:a16="http://schemas.microsoft.com/office/drawing/2014/main" id="{E6400DD4-A698-8FC3-4A8E-02EA10BB4B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74720" y="3575304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600"/>
            </a:lvl1pPr>
          </a:lstStyle>
          <a:p>
            <a:pPr lvl="0" rtl="0"/>
            <a:r>
              <a:rPr lang="zh-CN" b="1"/>
              <a:t>单击此处编辑母版文本样式</a:t>
            </a:r>
          </a:p>
        </p:txBody>
      </p:sp>
      <p:sp>
        <p:nvSpPr>
          <p:cNvPr id="59" name="文本占位符 47">
            <a:extLst>
              <a:ext uri="{FF2B5EF4-FFF2-40B4-BE49-F238E27FC236}">
                <a16:creationId xmlns:a16="http://schemas.microsoft.com/office/drawing/2014/main" id="{630E151D-3E22-BE90-7A51-5ED7C9AD7C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86968" y="3867912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400" b="0">
                <a:latin typeface="Microsoft YaHei UI" panose="020B0604020202020204" pitchFamily="34" charset="0"/>
                <a:ea typeface="Microsoft YaHei UI"/>
                <a:cs typeface="Arial" panose="020B0604020202020204" pitchFamily="34" charset="0"/>
              </a:defRPr>
            </a:lvl1pPr>
          </a:lstStyle>
          <a:p>
            <a:pPr lvl="0" rtl="0"/>
            <a:r>
              <a:rPr lang="zh-CN" b="1" dirty="0"/>
              <a:t>单击此处编辑母版文本样式</a:t>
            </a:r>
          </a:p>
        </p:txBody>
      </p:sp>
      <p:sp>
        <p:nvSpPr>
          <p:cNvPr id="54" name="文本占位符 47">
            <a:extLst>
              <a:ext uri="{FF2B5EF4-FFF2-40B4-BE49-F238E27FC236}">
                <a16:creationId xmlns:a16="http://schemas.microsoft.com/office/drawing/2014/main" id="{6A448965-125C-6EED-07B0-E98A656BBF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74720" y="3867912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400" b="0">
                <a:latin typeface="Microsoft YaHei UI" panose="020B0604020202020204" pitchFamily="34" charset="0"/>
                <a:ea typeface="Microsoft YaHei UI"/>
                <a:cs typeface="Arial" panose="020B0604020202020204" pitchFamily="34" charset="0"/>
              </a:defRPr>
            </a:lvl1pPr>
          </a:lstStyle>
          <a:p>
            <a:pPr lvl="0" rtl="0"/>
            <a:r>
              <a:rPr lang="zh-CN" b="1"/>
              <a:t>单击此处编辑母版文本样式</a:t>
            </a:r>
          </a:p>
        </p:txBody>
      </p:sp>
      <p:sp>
        <p:nvSpPr>
          <p:cNvPr id="72" name="图片占位符 42">
            <a:extLst>
              <a:ext uri="{FF2B5EF4-FFF2-40B4-BE49-F238E27FC236}">
                <a16:creationId xmlns:a16="http://schemas.microsoft.com/office/drawing/2014/main" id="{9BD10ABF-0CBA-9D6F-30D9-4C5B717D2F65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687443" y="2133315"/>
            <a:ext cx="1170432" cy="11704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zh-CN" sz="800"/>
            </a:lvl1pPr>
          </a:lstStyle>
          <a:p>
            <a:pPr rtl="0"/>
            <a:endParaRPr lang="zh-CN" b="1" dirty="0"/>
          </a:p>
        </p:txBody>
      </p:sp>
      <p:sp>
        <p:nvSpPr>
          <p:cNvPr id="73" name="图片占位符 42">
            <a:extLst>
              <a:ext uri="{FF2B5EF4-FFF2-40B4-BE49-F238E27FC236}">
                <a16:creationId xmlns:a16="http://schemas.microsoft.com/office/drawing/2014/main" id="{BA07108E-6273-D8A7-4270-9E51F53721B6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9268718" y="2133315"/>
            <a:ext cx="1170432" cy="117043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zh-CN" sz="800"/>
            </a:lvl1pPr>
          </a:lstStyle>
          <a:p>
            <a:pPr rtl="0"/>
            <a:endParaRPr lang="zh-CN" b="1" dirty="0"/>
          </a:p>
        </p:txBody>
      </p:sp>
      <p:sp>
        <p:nvSpPr>
          <p:cNvPr id="56" name="文本占位符 47">
            <a:extLst>
              <a:ext uri="{FF2B5EF4-FFF2-40B4-BE49-F238E27FC236}">
                <a16:creationId xmlns:a16="http://schemas.microsoft.com/office/drawing/2014/main" id="{6E2529DA-6F13-4B74-5C48-2FDB0911FFF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31936" y="3867912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400" b="0">
                <a:latin typeface="Microsoft YaHei UI" panose="020B0604020202020204" pitchFamily="34" charset="0"/>
                <a:ea typeface="Microsoft YaHei UI"/>
                <a:cs typeface="Arial" panose="020B0604020202020204" pitchFamily="34" charset="0"/>
              </a:defRPr>
            </a:lvl1pPr>
          </a:lstStyle>
          <a:p>
            <a:pPr lvl="0" rtl="0"/>
            <a:r>
              <a:rPr lang="zh-CN" b="1"/>
              <a:t>单击此处编辑母版文本样式</a:t>
            </a:r>
          </a:p>
        </p:txBody>
      </p:sp>
      <p:sp>
        <p:nvSpPr>
          <p:cNvPr id="74" name="文本占位符 47">
            <a:extLst>
              <a:ext uri="{FF2B5EF4-FFF2-40B4-BE49-F238E27FC236}">
                <a16:creationId xmlns:a16="http://schemas.microsoft.com/office/drawing/2014/main" id="{DDB95F67-F2A0-C836-D292-8E7A6E4B1CC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53328" y="3867912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400" b="0">
                <a:latin typeface="Microsoft YaHei UI" panose="020B0604020202020204" pitchFamily="34" charset="0"/>
                <a:ea typeface="Microsoft YaHei UI"/>
                <a:cs typeface="Arial" panose="020B0604020202020204" pitchFamily="34" charset="0"/>
              </a:defRPr>
            </a:lvl1pPr>
          </a:lstStyle>
          <a:p>
            <a:pPr lvl="0" rtl="0"/>
            <a:r>
              <a:rPr lang="zh-CN" b="1"/>
              <a:t>单击此处编辑母版文本样式</a:t>
            </a:r>
          </a:p>
        </p:txBody>
      </p:sp>
      <p:sp>
        <p:nvSpPr>
          <p:cNvPr id="75" name="标题 74">
            <a:extLst>
              <a:ext uri="{FF2B5EF4-FFF2-40B4-BE49-F238E27FC236}">
                <a16:creationId xmlns:a16="http://schemas.microsoft.com/office/drawing/2014/main" id="{45C7CFA5-6EFF-944C-B5AF-967956876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/>
              <a:t>单击此处编辑母版标题样式</a:t>
            </a:r>
          </a:p>
        </p:txBody>
      </p:sp>
      <p:sp>
        <p:nvSpPr>
          <p:cNvPr id="24" name="椭圆形 23">
            <a:extLst>
              <a:ext uri="{FF2B5EF4-FFF2-40B4-BE49-F238E27FC236}">
                <a16:creationId xmlns:a16="http://schemas.microsoft.com/office/drawing/2014/main" id="{DCCCB2D5-E906-485E-2E26-F407AF7990EE}"/>
              </a:ext>
            </a:extLst>
          </p:cNvPr>
          <p:cNvSpPr/>
          <p:nvPr userDrawn="1"/>
        </p:nvSpPr>
        <p:spPr>
          <a:xfrm>
            <a:off x="1314365" y="4348233"/>
            <a:ext cx="1591489" cy="159148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b="1" dirty="0">
              <a:solidFill>
                <a:schemeClr val="accent4"/>
              </a:solidFill>
            </a:endParaRPr>
          </a:p>
        </p:txBody>
      </p:sp>
      <p:sp>
        <p:nvSpPr>
          <p:cNvPr id="26" name="椭圆形 25">
            <a:extLst>
              <a:ext uri="{FF2B5EF4-FFF2-40B4-BE49-F238E27FC236}">
                <a16:creationId xmlns:a16="http://schemas.microsoft.com/office/drawing/2014/main" id="{608273C2-3AD4-6120-E47A-26DB07BBD95D}"/>
              </a:ext>
            </a:extLst>
          </p:cNvPr>
          <p:cNvSpPr/>
          <p:nvPr userDrawn="1"/>
        </p:nvSpPr>
        <p:spPr>
          <a:xfrm>
            <a:off x="3895640" y="4348233"/>
            <a:ext cx="1591489" cy="15914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b="1" dirty="0">
              <a:solidFill>
                <a:schemeClr val="accent4"/>
              </a:solidFill>
            </a:endParaRPr>
          </a:p>
        </p:txBody>
      </p:sp>
      <p:sp>
        <p:nvSpPr>
          <p:cNvPr id="28" name="椭圆形 27">
            <a:extLst>
              <a:ext uri="{FF2B5EF4-FFF2-40B4-BE49-F238E27FC236}">
                <a16:creationId xmlns:a16="http://schemas.microsoft.com/office/drawing/2014/main" id="{52F43D3C-5856-8C0F-0F96-72BD06ABE36F}"/>
              </a:ext>
            </a:extLst>
          </p:cNvPr>
          <p:cNvSpPr/>
          <p:nvPr userDrawn="1"/>
        </p:nvSpPr>
        <p:spPr>
          <a:xfrm>
            <a:off x="6476915" y="4348233"/>
            <a:ext cx="1591489" cy="15914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b="1" dirty="0">
              <a:solidFill>
                <a:schemeClr val="accent4"/>
              </a:solidFill>
            </a:endParaRPr>
          </a:p>
        </p:txBody>
      </p:sp>
      <p:sp>
        <p:nvSpPr>
          <p:cNvPr id="30" name="椭圆形 29">
            <a:extLst>
              <a:ext uri="{FF2B5EF4-FFF2-40B4-BE49-F238E27FC236}">
                <a16:creationId xmlns:a16="http://schemas.microsoft.com/office/drawing/2014/main" id="{9185EECC-2E1F-A706-B285-3F50DE4E325D}"/>
              </a:ext>
            </a:extLst>
          </p:cNvPr>
          <p:cNvSpPr/>
          <p:nvPr userDrawn="1"/>
        </p:nvSpPr>
        <p:spPr>
          <a:xfrm>
            <a:off x="9058190" y="4348233"/>
            <a:ext cx="1591489" cy="15914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b="1" dirty="0">
              <a:solidFill>
                <a:schemeClr val="accent4"/>
              </a:solidFill>
            </a:endParaRPr>
          </a:p>
        </p:txBody>
      </p:sp>
      <p:sp>
        <p:nvSpPr>
          <p:cNvPr id="31" name="图片占位符 42">
            <a:extLst>
              <a:ext uri="{FF2B5EF4-FFF2-40B4-BE49-F238E27FC236}">
                <a16:creationId xmlns:a16="http://schemas.microsoft.com/office/drawing/2014/main" id="{68BB68C2-C6BF-C6F9-8006-0D20E4119CDC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524893" y="4558761"/>
            <a:ext cx="1170432" cy="117043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zh-CN" sz="800"/>
            </a:lvl1pPr>
          </a:lstStyle>
          <a:p>
            <a:pPr rtl="0"/>
            <a:endParaRPr lang="zh-CN" b="1" dirty="0"/>
          </a:p>
        </p:txBody>
      </p:sp>
      <p:sp>
        <p:nvSpPr>
          <p:cNvPr id="32" name="图片占位符 42">
            <a:extLst>
              <a:ext uri="{FF2B5EF4-FFF2-40B4-BE49-F238E27FC236}">
                <a16:creationId xmlns:a16="http://schemas.microsoft.com/office/drawing/2014/main" id="{7ED2CB41-D537-2DB4-7393-38B54A68A24F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4106168" y="4558761"/>
            <a:ext cx="1170432" cy="11704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zh-CN" sz="800"/>
            </a:lvl1pPr>
          </a:lstStyle>
          <a:p>
            <a:pPr rtl="0"/>
            <a:endParaRPr lang="zh-CN" b="1" dirty="0"/>
          </a:p>
        </p:txBody>
      </p:sp>
      <p:sp>
        <p:nvSpPr>
          <p:cNvPr id="33" name="文本占位符 47">
            <a:extLst>
              <a:ext uri="{FF2B5EF4-FFF2-40B4-BE49-F238E27FC236}">
                <a16:creationId xmlns:a16="http://schemas.microsoft.com/office/drawing/2014/main" id="{BBFB738A-B417-1ECD-CD63-3482F41BC56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053328" y="6000750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600"/>
            </a:lvl1pPr>
          </a:lstStyle>
          <a:p>
            <a:pPr lvl="0" rtl="0"/>
            <a:r>
              <a:rPr lang="zh-CN" b="1"/>
              <a:t>单击此处编辑母版文本样式</a:t>
            </a:r>
          </a:p>
        </p:txBody>
      </p:sp>
      <p:sp>
        <p:nvSpPr>
          <p:cNvPr id="34" name="文本占位符 47">
            <a:extLst>
              <a:ext uri="{FF2B5EF4-FFF2-40B4-BE49-F238E27FC236}">
                <a16:creationId xmlns:a16="http://schemas.microsoft.com/office/drawing/2014/main" id="{2D5357B5-C3E2-7F93-1D38-5A371EEEF56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631936" y="6000750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600"/>
            </a:lvl1pPr>
          </a:lstStyle>
          <a:p>
            <a:pPr lvl="0" rtl="0"/>
            <a:r>
              <a:rPr lang="zh-CN" b="1"/>
              <a:t>单击此处编辑母版文本样式</a:t>
            </a:r>
          </a:p>
        </p:txBody>
      </p:sp>
      <p:sp>
        <p:nvSpPr>
          <p:cNvPr id="35" name="文本占位符 47">
            <a:extLst>
              <a:ext uri="{FF2B5EF4-FFF2-40B4-BE49-F238E27FC236}">
                <a16:creationId xmlns:a16="http://schemas.microsoft.com/office/drawing/2014/main" id="{F3A2EC5D-9943-7E84-56FB-B58A67C0550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86968" y="6000750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600"/>
            </a:lvl1pPr>
          </a:lstStyle>
          <a:p>
            <a:pPr lvl="0" rtl="0"/>
            <a:r>
              <a:rPr lang="zh-CN" b="1"/>
              <a:t>单击此处编辑母版文本样式</a:t>
            </a:r>
          </a:p>
        </p:txBody>
      </p:sp>
      <p:sp>
        <p:nvSpPr>
          <p:cNvPr id="36" name="文本占位符 47">
            <a:extLst>
              <a:ext uri="{FF2B5EF4-FFF2-40B4-BE49-F238E27FC236}">
                <a16:creationId xmlns:a16="http://schemas.microsoft.com/office/drawing/2014/main" id="{DE78D7B0-18B2-66C2-EA4E-90629F60BFA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474720" y="6000750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600"/>
            </a:lvl1pPr>
          </a:lstStyle>
          <a:p>
            <a:pPr lvl="0" rtl="0"/>
            <a:r>
              <a:rPr lang="zh-CN" b="1"/>
              <a:t>单击此处编辑母版文本样式</a:t>
            </a:r>
          </a:p>
        </p:txBody>
      </p:sp>
      <p:sp>
        <p:nvSpPr>
          <p:cNvPr id="37" name="文本占位符 47">
            <a:extLst>
              <a:ext uri="{FF2B5EF4-FFF2-40B4-BE49-F238E27FC236}">
                <a16:creationId xmlns:a16="http://schemas.microsoft.com/office/drawing/2014/main" id="{A171817E-40B4-8D03-2F00-07A0200ABC8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86968" y="6293358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400" b="0">
                <a:latin typeface="Microsoft YaHei UI" panose="020B0604020202020204" pitchFamily="34" charset="0"/>
                <a:ea typeface="Microsoft YaHei UI"/>
                <a:cs typeface="Arial" panose="020B0604020202020204" pitchFamily="34" charset="0"/>
              </a:defRPr>
            </a:lvl1pPr>
          </a:lstStyle>
          <a:p>
            <a:pPr lvl="0" rtl="0"/>
            <a:r>
              <a:rPr lang="zh-CN" b="1"/>
              <a:t>单击此处编辑母版文本样式</a:t>
            </a:r>
          </a:p>
        </p:txBody>
      </p:sp>
      <p:sp>
        <p:nvSpPr>
          <p:cNvPr id="38" name="文本占位符 47">
            <a:extLst>
              <a:ext uri="{FF2B5EF4-FFF2-40B4-BE49-F238E27FC236}">
                <a16:creationId xmlns:a16="http://schemas.microsoft.com/office/drawing/2014/main" id="{7CB4D57A-D57F-A9A7-E242-62A0EFB9034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474720" y="6293358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400" b="0">
                <a:latin typeface="Microsoft YaHei UI" panose="020B0604020202020204" pitchFamily="34" charset="0"/>
                <a:ea typeface="Microsoft YaHei UI"/>
                <a:cs typeface="Arial" panose="020B0604020202020204" pitchFamily="34" charset="0"/>
              </a:defRPr>
            </a:lvl1pPr>
          </a:lstStyle>
          <a:p>
            <a:pPr lvl="0" rtl="0"/>
            <a:r>
              <a:rPr lang="zh-CN" b="1"/>
              <a:t>单击此处编辑母版文本样式</a:t>
            </a:r>
          </a:p>
        </p:txBody>
      </p:sp>
      <p:sp>
        <p:nvSpPr>
          <p:cNvPr id="39" name="图片占位符 42">
            <a:extLst>
              <a:ext uri="{FF2B5EF4-FFF2-40B4-BE49-F238E27FC236}">
                <a16:creationId xmlns:a16="http://schemas.microsoft.com/office/drawing/2014/main" id="{CABD2581-C1DD-BCD8-B303-D442E2826A57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6687443" y="4558761"/>
            <a:ext cx="1170432" cy="11704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zh-CN" sz="800"/>
            </a:lvl1pPr>
          </a:lstStyle>
          <a:p>
            <a:pPr rtl="0"/>
            <a:endParaRPr lang="zh-CN" b="1" dirty="0"/>
          </a:p>
        </p:txBody>
      </p:sp>
      <p:sp>
        <p:nvSpPr>
          <p:cNvPr id="40" name="图片占位符 42">
            <a:extLst>
              <a:ext uri="{FF2B5EF4-FFF2-40B4-BE49-F238E27FC236}">
                <a16:creationId xmlns:a16="http://schemas.microsoft.com/office/drawing/2014/main" id="{69C46305-033A-D1D0-006B-CA534D171213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9268718" y="4558761"/>
            <a:ext cx="1170432" cy="11704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zh-CN" sz="800"/>
            </a:lvl1pPr>
          </a:lstStyle>
          <a:p>
            <a:pPr rtl="0"/>
            <a:endParaRPr lang="zh-CN" b="1" dirty="0"/>
          </a:p>
        </p:txBody>
      </p:sp>
      <p:sp>
        <p:nvSpPr>
          <p:cNvPr id="41" name="文本占位符 47">
            <a:extLst>
              <a:ext uri="{FF2B5EF4-FFF2-40B4-BE49-F238E27FC236}">
                <a16:creationId xmlns:a16="http://schemas.microsoft.com/office/drawing/2014/main" id="{8A2F0738-422D-8670-FFDD-4DD9CC8579D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631936" y="6293358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400" b="0">
                <a:latin typeface="Microsoft YaHei UI" panose="020B0604020202020204" pitchFamily="34" charset="0"/>
                <a:ea typeface="Microsoft YaHei UI"/>
                <a:cs typeface="Arial" panose="020B0604020202020204" pitchFamily="34" charset="0"/>
              </a:defRPr>
            </a:lvl1pPr>
          </a:lstStyle>
          <a:p>
            <a:pPr lvl="0" rtl="0"/>
            <a:r>
              <a:rPr lang="zh-CN" b="1"/>
              <a:t>单击此处编辑母版文本样式</a:t>
            </a:r>
          </a:p>
        </p:txBody>
      </p:sp>
      <p:sp>
        <p:nvSpPr>
          <p:cNvPr id="42" name="文本占位符 47">
            <a:extLst>
              <a:ext uri="{FF2B5EF4-FFF2-40B4-BE49-F238E27FC236}">
                <a16:creationId xmlns:a16="http://schemas.microsoft.com/office/drawing/2014/main" id="{83236D35-4927-EB6F-1700-660A0790337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053328" y="6293358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sz="1400" b="0">
                <a:latin typeface="Microsoft YaHei UI" panose="020B0604020202020204" pitchFamily="34" charset="0"/>
                <a:ea typeface="Microsoft YaHei UI"/>
                <a:cs typeface="Arial" panose="020B0604020202020204" pitchFamily="34" charset="0"/>
              </a:defRPr>
            </a:lvl1pPr>
          </a:lstStyle>
          <a:p>
            <a:pPr lvl="0" rtl="0"/>
            <a:r>
              <a:rPr lang="zh-CN" b="1"/>
              <a:t>单击此处编辑母版文本样式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5F9D1D0-8763-3145-447C-B59E4A8FC6EC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CC43B8D3-9A08-F84C-9DD4-44948BA52D4B}" type="slidenum">
              <a:rPr lang="zh-CN" b="1" smtClean="0"/>
              <a:pPr/>
              <a:t>‹#›</a:t>
            </a:fld>
            <a:endParaRPr lang="zh-CN" b="1" dirty="0"/>
          </a:p>
        </p:txBody>
      </p:sp>
    </p:spTree>
    <p:extLst>
      <p:ext uri="{BB962C8B-B14F-4D97-AF65-F5344CB8AC3E}">
        <p14:creationId xmlns:p14="http://schemas.microsoft.com/office/powerpoint/2010/main" val="458818900"/>
      </p:ext>
    </p:extLst>
  </p:cSld>
  <p:clrMapOvr>
    <a:masterClrMapping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2.xml" Id="rId8" /><Relationship Type="http://schemas.openxmlformats.org/officeDocument/2006/relationships/slideLayout" Target="/ppt/slideLayouts/slideLayout133.xml" Id="rId13" /><Relationship Type="http://schemas.openxmlformats.org/officeDocument/2006/relationships/slideLayout" Target="/ppt/slideLayouts/slideLayout184.xml" Id="rId18" /><Relationship Type="http://schemas.openxmlformats.org/officeDocument/2006/relationships/slideLayout" Target="/ppt/slideLayouts/slideLayout35.xml" Id="rId3" /><Relationship Type="http://schemas.openxmlformats.org/officeDocument/2006/relationships/theme" Target="/ppt/theme/theme12.xml" Id="rId21" /><Relationship Type="http://schemas.openxmlformats.org/officeDocument/2006/relationships/slideLayout" Target="/ppt/slideLayouts/slideLayout76.xml" Id="rId7" /><Relationship Type="http://schemas.openxmlformats.org/officeDocument/2006/relationships/slideLayout" Target="/ppt/slideLayouts/slideLayout127.xml" Id="rId12" /><Relationship Type="http://schemas.openxmlformats.org/officeDocument/2006/relationships/slideLayout" Target="/ppt/slideLayouts/slideLayout178.xml" Id="rId17" /><Relationship Type="http://schemas.openxmlformats.org/officeDocument/2006/relationships/slideLayout" Target="/ppt/slideLayouts/slideLayout29.xml" Id="rId2" /><Relationship Type="http://schemas.openxmlformats.org/officeDocument/2006/relationships/slideLayout" Target="/ppt/slideLayouts/slideLayout1610.xml" Id="rId16" /><Relationship Type="http://schemas.openxmlformats.org/officeDocument/2006/relationships/slideLayout" Target="/ppt/slideLayouts/slideLayout2011.xml" Id="rId20" /><Relationship Type="http://schemas.openxmlformats.org/officeDocument/2006/relationships/slideLayout" Target="/ppt/slideLayouts/slideLayout112.xml" Id="rId1" /><Relationship Type="http://schemas.openxmlformats.org/officeDocument/2006/relationships/slideLayout" Target="/ppt/slideLayouts/slideLayout613.xml" Id="rId6" /><Relationship Type="http://schemas.openxmlformats.org/officeDocument/2006/relationships/slideLayout" Target="/ppt/slideLayouts/slideLayout1114.xml" Id="rId11" /><Relationship Type="http://schemas.openxmlformats.org/officeDocument/2006/relationships/slideLayout" Target="/ppt/slideLayouts/slideLayout515.xml" Id="rId5" /><Relationship Type="http://schemas.openxmlformats.org/officeDocument/2006/relationships/slideLayout" Target="/ppt/slideLayouts/slideLayout1516.xml" Id="rId15" /><Relationship Type="http://schemas.openxmlformats.org/officeDocument/2006/relationships/image" Target="/ppt/media/image26.svg" Id="rId23" /><Relationship Type="http://schemas.openxmlformats.org/officeDocument/2006/relationships/slideLayout" Target="/ppt/slideLayouts/slideLayout1017.xml" Id="rId10" /><Relationship Type="http://schemas.openxmlformats.org/officeDocument/2006/relationships/slideLayout" Target="/ppt/slideLayouts/slideLayout1918.xml" Id="rId19" /><Relationship Type="http://schemas.openxmlformats.org/officeDocument/2006/relationships/slideLayout" Target="/ppt/slideLayouts/slideLayout41.xml" Id="rId4" /><Relationship Type="http://schemas.openxmlformats.org/officeDocument/2006/relationships/slideLayout" Target="/ppt/slideLayouts/slideLayout919.xml" Id="rId9" /><Relationship Type="http://schemas.openxmlformats.org/officeDocument/2006/relationships/slideLayout" Target="/ppt/slideLayouts/slideLayout1420.xml" Id="rId14" /><Relationship Type="http://schemas.openxmlformats.org/officeDocument/2006/relationships/image" Target="/ppt/media/image16.png" Id="rId22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61E197C-8454-08AA-A652-357480D98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</a:lstStyle>
          <a:p>
            <a:pPr lvl="0" rtl="0"/>
            <a:r>
              <a:rPr lang="zh-CN" b="1"/>
              <a:t>单击此处编辑母版文本样式</a:t>
            </a:r>
          </a:p>
          <a:p>
            <a:pPr lvl="1" rtl="0"/>
            <a:r>
              <a:rPr lang="zh-CN" b="1"/>
              <a:t>第二级</a:t>
            </a:r>
          </a:p>
          <a:p>
            <a:pPr lvl="2" rtl="0"/>
            <a:r>
              <a:rPr lang="zh-CN" b="1"/>
              <a:t>第三级</a:t>
            </a:r>
          </a:p>
          <a:p>
            <a:pPr lvl="3" rtl="0"/>
            <a:r>
              <a:rPr lang="zh-CN" b="1"/>
              <a:t>第四级</a:t>
            </a:r>
          </a:p>
          <a:p>
            <a:pPr lvl="4" rtl="0"/>
            <a:r>
              <a:rPr lang="zh-CN" b="1"/>
              <a:t>第五级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530FAC-6DFA-F32C-E62D-5C32C06A02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2271" y="62344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zh-CN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zh-CN" b="1" dirty="0"/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1F7B62FF-DCC3-B0E5-E9C3-736A70823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51903" y="809244"/>
            <a:ext cx="941832" cy="621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zh-CN" sz="3200">
                <a:solidFill>
                  <a:schemeClr val="bg2"/>
                </a:solidFill>
              </a:defRPr>
            </a:lvl1pPr>
          </a:lstStyle>
          <a:p>
            <a:pPr rtl="0"/>
            <a:fld id="{CC43B8D3-9A08-F84C-9DD4-44948BA52D4B}" type="slidenum">
              <a:rPr lang="zh-CN" b="1" smtClean="0"/>
              <a:pPr/>
              <a:t>‹#›</a:t>
            </a:fld>
            <a:endParaRPr lang="zh-CN" b="1" dirty="0"/>
          </a:p>
        </p:txBody>
      </p:sp>
      <p:sp>
        <p:nvSpPr>
          <p:cNvPr id="25" name="长方形 24">
            <a:extLst>
              <a:ext uri="{FF2B5EF4-FFF2-40B4-BE49-F238E27FC236}">
                <a16:creationId xmlns:a16="http://schemas.microsoft.com/office/drawing/2014/main" id="{0EEFFBFB-5A27-2D81-3931-C98447651EF4}"/>
              </a:ext>
            </a:extLst>
          </p:cNvPr>
          <p:cNvSpPr/>
          <p:nvPr userDrawn="1"/>
        </p:nvSpPr>
        <p:spPr>
          <a:xfrm>
            <a:off x="732271" y="723899"/>
            <a:ext cx="10727977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b="1" dirty="0"/>
          </a:p>
        </p:txBody>
      </p:sp>
      <p:sp>
        <p:nvSpPr>
          <p:cNvPr id="26" name="长方形 25">
            <a:extLst>
              <a:ext uri="{FF2B5EF4-FFF2-40B4-BE49-F238E27FC236}">
                <a16:creationId xmlns:a16="http://schemas.microsoft.com/office/drawing/2014/main" id="{5495E283-E2C6-EE8C-5FC9-96FD9B2DC537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b="1" dirty="0"/>
          </a:p>
        </p:txBody>
      </p:sp>
      <p:cxnSp>
        <p:nvCxnSpPr>
          <p:cNvPr id="28" name="直接连接符​​(S) 27">
            <a:extLst>
              <a:ext uri="{FF2B5EF4-FFF2-40B4-BE49-F238E27FC236}">
                <a16:creationId xmlns:a16="http://schemas.microsoft.com/office/drawing/2014/main" id="{6BEB7FA7-6E9C-81BB-8E55-A22BFF734E24}"/>
              </a:ext>
            </a:extLst>
          </p:cNvPr>
          <p:cNvCxnSpPr>
            <a:cxnSpLocks/>
          </p:cNvCxnSpPr>
          <p:nvPr userDrawn="1"/>
        </p:nvCxnSpPr>
        <p:spPr>
          <a:xfrm>
            <a:off x="1655064" y="722376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形 28">
            <a:extLst>
              <a:ext uri="{FF2B5EF4-FFF2-40B4-BE49-F238E27FC236}">
                <a16:creationId xmlns:a16="http://schemas.microsoft.com/office/drawing/2014/main" id="{77E78B78-C9C0-6811-5C24-BA7F4E612036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13498771">
            <a:off x="868523" y="778989"/>
            <a:ext cx="660389" cy="660389"/>
          </a:xfrm>
          <a:prstGeom prst="rect">
            <a:avLst/>
          </a:prstGeom>
        </p:spPr>
      </p:pic>
      <p:cxnSp>
        <p:nvCxnSpPr>
          <p:cNvPr id="32" name="直接连接符​​(S) 31">
            <a:extLst>
              <a:ext uri="{FF2B5EF4-FFF2-40B4-BE49-F238E27FC236}">
                <a16:creationId xmlns:a16="http://schemas.microsoft.com/office/drawing/2014/main" id="{9F9C8F7F-2A36-A3D8-7C9C-CFDFFF47B82A}"/>
              </a:ext>
            </a:extLst>
          </p:cNvPr>
          <p:cNvCxnSpPr>
            <a:cxnSpLocks/>
          </p:cNvCxnSpPr>
          <p:nvPr userDrawn="1"/>
        </p:nvCxnSpPr>
        <p:spPr>
          <a:xfrm>
            <a:off x="2593735" y="718779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E59602F-1B68-185F-6DA7-FDDA1F06A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480" y="731520"/>
            <a:ext cx="8762246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</a:lstStyle>
          <a:p>
            <a:pPr rtl="0"/>
            <a:r>
              <a:rPr lang="zh-CN" b="1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264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58" r:id="rId5"/>
    <p:sldLayoutId id="2147483663" r:id="rId6"/>
    <p:sldLayoutId id="2147483664" r:id="rId7"/>
    <p:sldLayoutId id="2147483659" r:id="rId8"/>
    <p:sldLayoutId id="2147483660" r:id="rId9"/>
    <p:sldLayoutId id="2147483661" r:id="rId10"/>
    <p:sldLayoutId id="2147483652" r:id="rId11"/>
    <p:sldLayoutId id="2147483667" r:id="rId12"/>
    <p:sldLayoutId id="2147483653" r:id="rId13"/>
    <p:sldLayoutId id="2147483668" r:id="rId14"/>
    <p:sldLayoutId id="2147483665" r:id="rId15"/>
    <p:sldLayoutId id="2147483666" r:id="rId16"/>
    <p:sldLayoutId id="2147483654" r:id="rId17"/>
    <p:sldLayoutId id="2147483655" r:id="rId18"/>
    <p:sldLayoutId id="2147483656" r:id="rId19"/>
    <p:sldLayoutId id="2147483657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CN" sz="4000" b="1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lang="zh-CN" sz="2800" b="1" kern="1200">
          <a:solidFill>
            <a:schemeClr val="tx1"/>
          </a:solidFill>
          <a:latin typeface="+mn-ea"/>
          <a:ea typeface="+mn-ea"/>
          <a:cs typeface="+mn-cs"/>
        </a:defRPr>
      </a:lvl1pPr>
      <a:lvl2pPr marL="566928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2400" b="1" kern="120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2000" b="1" kern="1200">
          <a:solidFill>
            <a:schemeClr val="tx1"/>
          </a:solidFill>
          <a:latin typeface="+mn-ea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1800" b="1" kern="1200">
          <a:solidFill>
            <a:schemeClr val="tx1"/>
          </a:solidFill>
          <a:latin typeface="+mn-ea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1800" b="1" kern="120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1800" b="1" kern="1200">
          <a:solidFill>
            <a:schemeClr val="tx1"/>
          </a:solidFill>
          <a:latin typeface="+mn-ea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1800" b="1" kern="1200">
          <a:solidFill>
            <a:schemeClr val="tx1"/>
          </a:solidFill>
          <a:latin typeface="+mn-ea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1800" b="1" kern="1200">
          <a:solidFill>
            <a:schemeClr val="tx1"/>
          </a:solidFill>
          <a:latin typeface="+mn-ea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1800" b="1" kern="1200">
          <a:solidFill>
            <a:schemeClr val="tx1"/>
          </a:solidFill>
          <a:latin typeface="+mn-ea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lang="zh-CN" sz="1800" b="1" kern="1200">
          <a:solidFill>
            <a:schemeClr val="tx1"/>
          </a:solidFill>
          <a:latin typeface="+mn-ea"/>
          <a:ea typeface="+mn-ea"/>
          <a:cs typeface="+mn-cs"/>
        </a:defRPr>
      </a:lvl1pPr>
      <a:lvl2pPr marL="457200" algn="l" defTabSz="914400" rtl="0" eaLnBrk="1" latinLnBrk="0" hangingPunct="1">
        <a:defRPr lang="zh-CN" sz="1800" b="1" kern="1200">
          <a:solidFill>
            <a:schemeClr val="tx1"/>
          </a:solidFill>
          <a:latin typeface="+mn-ea"/>
          <a:ea typeface="+mn-ea"/>
          <a:cs typeface="+mn-cs"/>
        </a:defRPr>
      </a:lvl2pPr>
      <a:lvl3pPr marL="914400" algn="l" defTabSz="914400" rtl="0" eaLnBrk="1" latinLnBrk="0" hangingPunct="1">
        <a:defRPr lang="zh-CN" sz="1800" b="1" kern="1200">
          <a:solidFill>
            <a:schemeClr val="tx1"/>
          </a:solidFill>
          <a:latin typeface="+mn-ea"/>
          <a:ea typeface="+mn-ea"/>
          <a:cs typeface="+mn-cs"/>
        </a:defRPr>
      </a:lvl3pPr>
      <a:lvl4pPr marL="1371600" algn="l" defTabSz="914400" rtl="0" eaLnBrk="1" latinLnBrk="0" hangingPunct="1">
        <a:defRPr lang="zh-CN" sz="1800" b="1" kern="1200">
          <a:solidFill>
            <a:schemeClr val="tx1"/>
          </a:solidFill>
          <a:latin typeface="+mn-ea"/>
          <a:ea typeface="+mn-ea"/>
          <a:cs typeface="+mn-cs"/>
        </a:defRPr>
      </a:lvl4pPr>
      <a:lvl5pPr marL="1828800" algn="l" defTabSz="914400" rtl="0" eaLnBrk="1" latinLnBrk="0" hangingPunct="1">
        <a:defRPr lang="zh-CN" sz="1800" b="1" kern="1200">
          <a:solidFill>
            <a:schemeClr val="tx1"/>
          </a:solidFill>
          <a:latin typeface="+mn-ea"/>
          <a:ea typeface="+mn-ea"/>
          <a:cs typeface="+mn-cs"/>
        </a:defRPr>
      </a:lvl5pPr>
      <a:lvl6pPr marL="2286000" algn="l" defTabSz="914400" rtl="0" eaLnBrk="1" latinLnBrk="0" hangingPunct="1">
        <a:defRPr lang="zh-CN" sz="1800" b="1" kern="1200">
          <a:solidFill>
            <a:schemeClr val="tx1"/>
          </a:solidFill>
          <a:latin typeface="+mn-ea"/>
          <a:ea typeface="+mn-ea"/>
          <a:cs typeface="+mn-cs"/>
        </a:defRPr>
      </a:lvl6pPr>
      <a:lvl7pPr marL="2743200" algn="l" defTabSz="914400" rtl="0" eaLnBrk="1" latinLnBrk="0" hangingPunct="1">
        <a:defRPr lang="zh-CN" sz="1800" b="1" kern="1200">
          <a:solidFill>
            <a:schemeClr val="tx1"/>
          </a:solidFill>
          <a:latin typeface="+mn-ea"/>
          <a:ea typeface="+mn-ea"/>
          <a:cs typeface="+mn-cs"/>
        </a:defRPr>
      </a:lvl7pPr>
      <a:lvl8pPr marL="3200400" algn="l" defTabSz="914400" rtl="0" eaLnBrk="1" latinLnBrk="0" hangingPunct="1">
        <a:defRPr lang="zh-CN" sz="1800" b="1" kern="1200">
          <a:solidFill>
            <a:schemeClr val="tx1"/>
          </a:solidFill>
          <a:latin typeface="+mn-ea"/>
          <a:ea typeface="+mn-ea"/>
          <a:cs typeface="+mn-cs"/>
        </a:defRPr>
      </a:lvl8pPr>
      <a:lvl9pPr marL="3657600" algn="l" defTabSz="914400" rtl="0" eaLnBrk="1" latinLnBrk="0" hangingPunct="1">
        <a:defRPr lang="zh-CN" sz="1800" b="1" kern="1200">
          <a:solidFill>
            <a:schemeClr val="tx1"/>
          </a:solidFill>
          <a:latin typeface="+mn-ea"/>
          <a:ea typeface="+mn-ea"/>
          <a:cs typeface="+mn-cs"/>
        </a:defRPr>
      </a:lvl9pPr>
    </p:otherStyle>
  </p:txStyles>
</p:sldMaster>
</file>

<file path=ppt/slides/_rels/slide1014.xml.rels>&#65279;<?xml version="1.0" encoding="utf-8"?><Relationships xmlns="http://schemas.openxmlformats.org/package/2006/relationships"><Relationship Type="http://schemas.openxmlformats.org/officeDocument/2006/relationships/notesSlide" Target="/ppt/notesSlides/notesSlide1014.xml" Id="rId2" /><Relationship Type="http://schemas.openxmlformats.org/officeDocument/2006/relationships/slideLayout" Target="/ppt/slideLayouts/slideLayout127.xml" Id="rId1" /></Relationships>
</file>

<file path=ppt/slides/_rels/slide110.xml.rels>&#65279;<?xml version="1.0" encoding="utf-8"?><Relationships xmlns="http://schemas.openxmlformats.org/package/2006/relationships"><Relationship Type="http://schemas.openxmlformats.org/officeDocument/2006/relationships/notesSlide" Target="/ppt/notesSlides/notesSlide110.xml" Id="rId2" /><Relationship Type="http://schemas.openxmlformats.org/officeDocument/2006/relationships/slideLayout" Target="/ppt/slideLayouts/slideLayout112.xml" Id="rId1" /></Relationships>
</file>

<file path=ppt/slides/_rels/slide1111.xml.rels>&#65279;<?xml version="1.0" encoding="utf-8"?><Relationships xmlns="http://schemas.openxmlformats.org/package/2006/relationships"><Relationship Type="http://schemas.openxmlformats.org/officeDocument/2006/relationships/notesSlide" Target="/ppt/notesSlides/notesSlide1111.xml" Id="rId2" /><Relationship Type="http://schemas.openxmlformats.org/officeDocument/2006/relationships/slideLayout" Target="/ppt/slideLayouts/slideLayout133.xml" Id="rId1" /></Relationships>
</file>

<file path=ppt/slides/_rels/slide127.xml.rels>&#65279;<?xml version="1.0" encoding="utf-8"?><Relationships xmlns="http://schemas.openxmlformats.org/package/2006/relationships"><Relationship Type="http://schemas.openxmlformats.org/officeDocument/2006/relationships/notesSlide" Target="/ppt/notesSlides/notesSlide127.xml" Id="rId2" /><Relationship Type="http://schemas.openxmlformats.org/officeDocument/2006/relationships/slideLayout" Target="/ppt/slideLayouts/slideLayout1420.xml" Id="rId1" /></Relationships>
</file>

<file path=ppt/slides/_rels/slide136.xml.rels>&#65279;<?xml version="1.0" encoding="utf-8"?><Relationships xmlns="http://schemas.openxmlformats.org/package/2006/relationships"><Relationship Type="http://schemas.openxmlformats.org/officeDocument/2006/relationships/notesSlide" Target="/ppt/notesSlides/notesSlide136.xml" Id="rId2" /><Relationship Type="http://schemas.openxmlformats.org/officeDocument/2006/relationships/slideLayout" Target="/ppt/slideLayouts/slideLayout1516.xml" Id="rId1" /></Relationships>
</file>

<file path=ppt/slides/_rels/slide143.xml.rels>&#65279;<?xml version="1.0" encoding="utf-8"?><Relationships xmlns="http://schemas.openxmlformats.org/package/2006/relationships"><Relationship Type="http://schemas.openxmlformats.org/officeDocument/2006/relationships/notesSlide" Target="/ppt/notesSlides/notesSlide143.xml" Id="rId2" /><Relationship Type="http://schemas.openxmlformats.org/officeDocument/2006/relationships/slideLayout" Target="/ppt/slideLayouts/slideLayout1610.xml" Id="rId1" /></Relationships>
</file>

<file path=ppt/slides/_rels/slide28.xml.rels>&#65279;<?xml version="1.0" encoding="utf-8"?><Relationships xmlns="http://schemas.openxmlformats.org/package/2006/relationships"><Relationship Type="http://schemas.openxmlformats.org/officeDocument/2006/relationships/notesSlide" Target="/ppt/notesSlides/notesSlide28.xml" Id="rId2" /><Relationship Type="http://schemas.openxmlformats.org/officeDocument/2006/relationships/slideLayout" Target="/ppt/slideLayouts/slideLayout35.xml" Id="rId1" /></Relationships>
</file>

<file path=ppt/slides/_rels/slide34.xml.rels>&#65279;<?xml version="1.0" encoding="utf-8"?><Relationships xmlns="http://schemas.openxmlformats.org/package/2006/relationships"><Relationship Type="http://schemas.openxmlformats.org/officeDocument/2006/relationships/notesSlide" Target="/ppt/notesSlides/notesSlide34.xml" Id="rId2" /><Relationship Type="http://schemas.openxmlformats.org/officeDocument/2006/relationships/slideLayout" Target="/ppt/slideLayouts/slideLayout29.xml" Id="rId1" /></Relationships>
</file>

<file path=ppt/slides/_rels/slide41.xml.rels>&#65279;<?xml version="1.0" encoding="utf-8"?><Relationships xmlns="http://schemas.openxmlformats.org/package/2006/relationships"><Relationship Type="http://schemas.openxmlformats.org/officeDocument/2006/relationships/notesSlide" Target="/ppt/notesSlides/notesSlide41.xml" Id="rId2" /><Relationship Type="http://schemas.openxmlformats.org/officeDocument/2006/relationships/slideLayout" Target="/ppt/slideLayouts/slideLayout41.xml" Id="rId1" /></Relationships>
</file>

<file path=ppt/slides/_rels/slide513.xml.rels>&#65279;<?xml version="1.0" encoding="utf-8"?><Relationships xmlns="http://schemas.openxmlformats.org/package/2006/relationships"><Relationship Type="http://schemas.openxmlformats.org/officeDocument/2006/relationships/notesSlide" Target="/ppt/notesSlides/notesSlide513.xml" Id="rId2" /><Relationship Type="http://schemas.openxmlformats.org/officeDocument/2006/relationships/slideLayout" Target="/ppt/slideLayouts/slideLayout613.xml" Id="rId1" /></Relationships>
</file>

<file path=ppt/slides/_rels/slide612.xml.rels>&#65279;<?xml version="1.0" encoding="utf-8"?><Relationships xmlns="http://schemas.openxmlformats.org/package/2006/relationships"><Relationship Type="http://schemas.openxmlformats.org/officeDocument/2006/relationships/notesSlide" Target="/ppt/notesSlides/notesSlide612.xml" Id="rId2" /><Relationship Type="http://schemas.openxmlformats.org/officeDocument/2006/relationships/slideLayout" Target="/ppt/slideLayouts/slideLayout76.xml" Id="rId1" /></Relationships>
</file>

<file path=ppt/slides/_rels/slide79.xml.rels>&#65279;<?xml version="1.0" encoding="utf-8"?><Relationships xmlns="http://schemas.openxmlformats.org/package/2006/relationships"><Relationship Type="http://schemas.openxmlformats.org/officeDocument/2006/relationships/image" Target="/ppt/media/image419.jpeg" Id="rId3" /><Relationship Type="http://schemas.openxmlformats.org/officeDocument/2006/relationships/notesSlide" Target="/ppt/notesSlides/notesSlide79.xml" Id="rId2" /><Relationship Type="http://schemas.openxmlformats.org/officeDocument/2006/relationships/slideLayout" Target="/ppt/slideLayouts/slideLayout82.xml" Id="rId1" /><Relationship Type="http://schemas.openxmlformats.org/officeDocument/2006/relationships/image" Target="/ppt/media/image4410.jpeg" Id="rId6" /><Relationship Type="http://schemas.openxmlformats.org/officeDocument/2006/relationships/image" Target="/ppt/media/image4311.jpeg" Id="rId5" /><Relationship Type="http://schemas.openxmlformats.org/officeDocument/2006/relationships/image" Target="/ppt/media/image4212.jpeg" Id="rId4" /></Relationships>
</file>

<file path=ppt/slides/_rels/slide85.xml.rels>&#65279;<?xml version="1.0" encoding="utf-8"?><Relationships xmlns="http://schemas.openxmlformats.org/package/2006/relationships"><Relationship Type="http://schemas.openxmlformats.org/officeDocument/2006/relationships/image" Target="/ppt/media/image50.jpeg" Id="rId8" /><Relationship Type="http://schemas.openxmlformats.org/officeDocument/2006/relationships/image" Target="/ppt/media/image452.jpeg" Id="rId3" /><Relationship Type="http://schemas.openxmlformats.org/officeDocument/2006/relationships/image" Target="/ppt/media/image493.jpeg" Id="rId7" /><Relationship Type="http://schemas.openxmlformats.org/officeDocument/2006/relationships/notesSlide" Target="/ppt/notesSlides/notesSlide85.xml" Id="rId2" /><Relationship Type="http://schemas.openxmlformats.org/officeDocument/2006/relationships/slideLayout" Target="/ppt/slideLayouts/slideLayout919.xml" Id="rId1" /><Relationship Type="http://schemas.openxmlformats.org/officeDocument/2006/relationships/image" Target="/ppt/media/image484.jpeg" Id="rId6" /><Relationship Type="http://schemas.openxmlformats.org/officeDocument/2006/relationships/image" Target="/ppt/media/image475.jpeg" Id="rId5" /><Relationship Type="http://schemas.openxmlformats.org/officeDocument/2006/relationships/image" Target="/ppt/media/image526.jpeg" Id="rId10" /><Relationship Type="http://schemas.openxmlformats.org/officeDocument/2006/relationships/image" Target="/ppt/media/image467.jpeg" Id="rId4" /><Relationship Type="http://schemas.openxmlformats.org/officeDocument/2006/relationships/image" Target="/ppt/media/image518.jpeg" Id="rId9" /></Relationships>
</file>

<file path=ppt/slides/_rels/slide92.xml.rels>&#65279;<?xml version="1.0" encoding="utf-8"?><Relationships xmlns="http://schemas.openxmlformats.org/package/2006/relationships"><Relationship Type="http://schemas.openxmlformats.org/officeDocument/2006/relationships/diagramData" Target="/ppt/diagrams/data11.xml" Id="rId3" /><Relationship Type="http://schemas.microsoft.com/office/2007/relationships/diagramDrawing" Target="/ppt/diagrams/drawing1.xml" Id="rId7" /><Relationship Type="http://schemas.openxmlformats.org/officeDocument/2006/relationships/notesSlide" Target="/ppt/notesSlides/notesSlide92.xml" Id="rId2" /><Relationship Type="http://schemas.openxmlformats.org/officeDocument/2006/relationships/slideLayout" Target="/ppt/slideLayouts/slideLayout1017.xml" Id="rId1" /><Relationship Type="http://schemas.openxmlformats.org/officeDocument/2006/relationships/diagramColors" Target="/ppt/diagrams/colors11.xml" Id="rId6" /><Relationship Type="http://schemas.openxmlformats.org/officeDocument/2006/relationships/diagramQuickStyle" Target="/ppt/diagrams/quickStyle11.xml" Id="rId5" /><Relationship Type="http://schemas.openxmlformats.org/officeDocument/2006/relationships/diagramLayout" Target="/ppt/diagrams/layout11.xml" Id="rId4" /></Relationships>
</file>

<file path=ppt/slides/slide10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87264F79-95B4-7ADF-2A8F-BEF6FEFDA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/>
              <a:t>日程表 </a:t>
            </a:r>
          </a:p>
        </p:txBody>
      </p:sp>
      <p:sp>
        <p:nvSpPr>
          <p:cNvPr id="45" name="文本占位符 44">
            <a:extLst>
              <a:ext uri="{FF2B5EF4-FFF2-40B4-BE49-F238E27FC236}">
                <a16:creationId xmlns:a16="http://schemas.microsoft.com/office/drawing/2014/main" id="{69F5F0D3-B131-4CB7-0B2A-26B4F86A2B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b="1"/>
          </a:p>
        </p:txBody>
      </p:sp>
      <p:sp>
        <p:nvSpPr>
          <p:cNvPr id="42" name="灯片编号占位符 41">
            <a:extLst>
              <a:ext uri="{FF2B5EF4-FFF2-40B4-BE49-F238E27FC236}">
                <a16:creationId xmlns:a16="http://schemas.microsoft.com/office/drawing/2014/main" id="{019C8FDA-6404-F188-D702-F6E466BD3C80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/>
              <a:t>11</a:t>
            </a:r>
          </a:p>
        </p:txBody>
      </p:sp>
      <p:sp>
        <p:nvSpPr>
          <p:cNvPr id="46" name="文本占位符 45">
            <a:extLst>
              <a:ext uri="{FF2B5EF4-FFF2-40B4-BE49-F238E27FC236}">
                <a16:creationId xmlns:a16="http://schemas.microsoft.com/office/drawing/2014/main" id="{75FAFF48-ECD7-B806-073D-92FF0C921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b="1"/>
          </a:p>
        </p:txBody>
      </p:sp>
      <p:sp>
        <p:nvSpPr>
          <p:cNvPr id="47" name="文本占位符 46">
            <a:extLst>
              <a:ext uri="{FF2B5EF4-FFF2-40B4-BE49-F238E27FC236}">
                <a16:creationId xmlns:a16="http://schemas.microsoft.com/office/drawing/2014/main" id="{3F91A9F2-2D44-0F31-0AD2-6603CE857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b="1"/>
          </a:p>
        </p:txBody>
      </p:sp>
      <p:sp>
        <p:nvSpPr>
          <p:cNvPr id="48" name="文本占位符 47">
            <a:extLst>
              <a:ext uri="{FF2B5EF4-FFF2-40B4-BE49-F238E27FC236}">
                <a16:creationId xmlns:a16="http://schemas.microsoft.com/office/drawing/2014/main" id="{A3E1C905-1F78-C80C-C9A7-A645D9B8A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b="1"/>
          </a:p>
        </p:txBody>
      </p:sp>
      <p:sp>
        <p:nvSpPr>
          <p:cNvPr id="49" name="文本占位符 48">
            <a:extLst>
              <a:ext uri="{FF2B5EF4-FFF2-40B4-BE49-F238E27FC236}">
                <a16:creationId xmlns:a16="http://schemas.microsoft.com/office/drawing/2014/main" id="{8CA99796-00AA-C484-557A-B978DA4DD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b="1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E080D02F-F3D4-FF0B-2D0E-64F8B50DCA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/>
              <a:t>9 月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AEDC641-DB48-7215-91E0-5C72AED4E0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/>
              <a:t>同步可扩展</a:t>
            </a:r>
            <a:br>
              <a:rPr lang="zh-CN" b="1" dirty="0"/>
            </a:br>
            <a:r>
              <a:rPr lang="zh-CN" b="1"/>
              <a:t>电子商务</a:t>
            </a:r>
          </a:p>
          <a:p>
            <a:pPr rtl="0"/>
            <a:endParaRPr lang="zh-CN" b="1" dirty="0"/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345C6D13-CF93-C1B2-1F70-67C4F6E718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/>
              <a:t>11 月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F83D82D-5102-8004-C3B7-FEE3A62802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/>
              <a:t>传播标准化指标</a:t>
            </a: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1C9A283B-9E49-B36A-FE51-8E72C9F394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/>
              <a:t>1 月</a:t>
            </a:r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C2055FE9-29DC-BC97-64D3-F9745578B47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04688" y="4041648"/>
            <a:ext cx="1713235" cy="1414272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 dirty="0"/>
              <a:t>协调电子商务应用程序</a:t>
            </a:r>
          </a:p>
          <a:p>
            <a:pPr rtl="0"/>
            <a:endParaRPr lang="zh-CN" b="1" dirty="0"/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6450CD75-C694-C125-BD13-EF17DEB46B2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/>
              <a:t>3 月</a:t>
            </a:r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36278598-FCCB-FFAE-8D0C-C6E865B7A96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/>
              <a:t>培养全面卓越的方法</a:t>
            </a:r>
          </a:p>
          <a:p>
            <a:pPr rtl="0"/>
            <a:endParaRPr lang="zh-CN" b="1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3F9092E2-3437-76F7-8811-79E2775979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/>
              <a:t>5 月</a:t>
            </a:r>
          </a:p>
        </p:txBody>
      </p:sp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C74894D9-3816-D634-32FA-4C32368D53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369296" y="4041648"/>
            <a:ext cx="1563624" cy="1645920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 dirty="0"/>
              <a:t>部署极具吸引力的战略网络战略网络</a:t>
            </a:r>
          </a:p>
          <a:p>
            <a:pPr rtl="0"/>
            <a:endParaRPr lang="zh-CN" b="1" dirty="0"/>
          </a:p>
        </p:txBody>
      </p:sp>
    </p:spTree>
    <p:extLst>
      <p:ext uri="{BB962C8B-B14F-4D97-AF65-F5344CB8AC3E}">
        <p14:creationId xmlns:p14="http://schemas.microsoft.com/office/powerpoint/2010/main" val="103014665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528762-BFD9-B53C-F438-D440DBFDD2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/>
              <a:t>演示文稿</a:t>
            </a:r>
            <a:br>
              <a:rPr lang="zh-CN" b="1" dirty="0"/>
            </a:br>
            <a:r>
              <a:rPr lang="zh-CN" b="1"/>
              <a:t>标题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57451B7-2A25-8813-BC77-07DE3529FC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10000"/>
          </a:bodyPr>
          <a:lstStyle>
            <a:defPPr>
              <a:defRPr lang="zh-CN"/>
            </a:defPPr>
          </a:lstStyle>
          <a:p>
            <a:pPr rtl="0"/>
            <a:r>
              <a:rPr lang="zh-CN" b="1"/>
              <a:t>Mirjam Nilsson</a:t>
            </a:r>
          </a:p>
        </p:txBody>
      </p:sp>
    </p:spTree>
    <p:extLst>
      <p:ext uri="{BB962C8B-B14F-4D97-AF65-F5344CB8AC3E}">
        <p14:creationId xmlns:p14="http://schemas.microsoft.com/office/powerpoint/2010/main" val="2827593924"/>
      </p:ext>
    </p:extLst>
  </p:cSld>
  <p:clrMapOvr>
    <a:masterClrMapping/>
  </p:clrMapOvr>
</p:sld>
</file>

<file path=ppt/slides/slide1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9B8D1C32-CEDB-F6E2-A01E-72AE1A1D0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/>
              <a:t>重点区域</a:t>
            </a:r>
          </a:p>
        </p:txBody>
      </p:sp>
      <p:sp>
        <p:nvSpPr>
          <p:cNvPr id="20" name="文本占位符 19">
            <a:extLst>
              <a:ext uri="{FF2B5EF4-FFF2-40B4-BE49-F238E27FC236}">
                <a16:creationId xmlns:a16="http://schemas.microsoft.com/office/drawing/2014/main" id="{7D61BAD3-11BF-AA74-F4B3-2ABC020772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b="1" dirty="0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517F181E-B3F5-EEEB-086C-37ADB36790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CC43B8D3-9A08-F84C-9DD4-44948BA52D4B}" type="slidenum">
              <a:rPr lang="zh-CN" b="1" smtClean="0"/>
              <a:pPr/>
              <a:t>11</a:t>
            </a:fld>
            <a:endParaRPr lang="zh-CN" b="1" dirty="0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19E3B76-8ECB-55B1-220A-C239EEC5A8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 dirty="0"/>
              <a:t>B2B 市场场景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648B9B-6F61-26FD-880B-5CFAA0499A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/>
              <a:t>制定取胜策略，在竞争中保持领先</a:t>
            </a:r>
          </a:p>
          <a:p>
            <a:pPr rtl="0"/>
            <a:r>
              <a:rPr lang="zh-CN" b="1"/>
              <a:t>利用低悬空水果识别棒球场价值</a:t>
            </a:r>
          </a:p>
          <a:p>
            <a:pPr rtl="0"/>
            <a:r>
              <a:rPr lang="zh-CN" b="1"/>
              <a:t>将以客户为导向的融合可视化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A05B717-5038-0070-60FC-634FA9998F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 dirty="0"/>
              <a:t>基于云机遇</a:t>
            </a:r>
          </a:p>
        </p:txBody>
      </p:sp>
      <p:sp>
        <p:nvSpPr>
          <p:cNvPr id="14" name="内容占位符 13">
            <a:extLst>
              <a:ext uri="{FF2B5EF4-FFF2-40B4-BE49-F238E27FC236}">
                <a16:creationId xmlns:a16="http://schemas.microsoft.com/office/drawing/2014/main" id="{09DD5B6E-5EB4-E24C-F029-D11B31418E4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/>
              <a:t>公司战略的迭代方法 </a:t>
            </a:r>
          </a:p>
          <a:p>
            <a:pPr rtl="0"/>
            <a:r>
              <a:rPr lang="zh-CN" b="1"/>
              <a:t>从内部建立管理框架</a:t>
            </a:r>
          </a:p>
        </p:txBody>
      </p:sp>
    </p:spTree>
    <p:extLst>
      <p:ext uri="{BB962C8B-B14F-4D97-AF65-F5344CB8AC3E}">
        <p14:creationId xmlns:p14="http://schemas.microsoft.com/office/powerpoint/2010/main" val="62270941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9B8D1C32-CEDB-F6E2-A01E-72AE1A1D0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/>
              <a:t>我们如何实现目标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34A42FB-888D-4842-C0C0-A6E92ABE14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b="1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517F181E-B3F5-EEEB-086C-37ADB36790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CC43B8D3-9A08-F84C-9DD4-44948BA52D4B}" type="slidenum">
              <a:rPr lang="zh-CN" b="1" smtClean="0"/>
              <a:pPr/>
              <a:t>12</a:t>
            </a:fld>
            <a:endParaRPr lang="zh-CN" b="1" dirty="0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19E3B76-8ECB-55B1-220A-C239EEC5A8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>
                <a:effectLst/>
                <a:latin typeface="Microsoft YaHei UI" panose="020B0604020202020204" pitchFamily="34" charset="0"/>
                <a:ea typeface="Microsoft YaHei UI"/>
                <a:cs typeface="Arial Black" panose="020B0604020202020204" pitchFamily="34" charset="0"/>
              </a:rPr>
              <a:t>ROI</a:t>
            </a:r>
            <a:endParaRPr lang="zh-CN" b="1" dirty="0">
              <a:latin typeface="Microsoft YaHei UI" panose="020B0604020202020204" pitchFamily="34" charset="0"/>
              <a:ea typeface="Microsoft YaHei UI"/>
              <a:cs typeface="Arial Black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648B9B-6F61-26FD-880B-5CFAA0499A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>
            <a:defPPr>
              <a:defRPr lang="zh-CN"/>
            </a:defPPr>
          </a:lstStyle>
          <a:p>
            <a:pPr marL="285750" indent="-285750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sz="1400" b="1">
                <a:latin typeface="Microsoft YaHei UI" panose="020B0604020202020204" pitchFamily="34" charset="0"/>
                <a:ea typeface="Microsoft YaHei UI"/>
                <a:cs typeface="Arial Black" panose="020B0604020202020204" pitchFamily="34" charset="0"/>
              </a:rPr>
              <a:t>构想基于多媒体的专业知识和跨媒体增长战略</a:t>
            </a:r>
          </a:p>
          <a:p>
            <a:pPr marL="285750" indent="-285750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sz="1400" b="1">
                <a:latin typeface="Microsoft YaHei UI" panose="020B0604020202020204" pitchFamily="34" charset="0"/>
                <a:ea typeface="Microsoft YaHei UI"/>
                <a:cs typeface="Arial Black" panose="020B0604020202020204" pitchFamily="34" charset="0"/>
              </a:rPr>
              <a:t>可视化优质知识资产</a:t>
            </a:r>
          </a:p>
          <a:p>
            <a:pPr marL="285750" indent="-285750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sz="1400" b="1">
                <a:latin typeface="Microsoft YaHei UI" panose="020B0604020202020204" pitchFamily="34" charset="0"/>
                <a:ea typeface="Microsoft YaHei UI"/>
                <a:cs typeface="Arial Black" panose="020B0604020202020204" pitchFamily="34" charset="0"/>
              </a:rPr>
              <a:t>通过基于 Web 的技术在全球开展互动的方法</a:t>
            </a:r>
          </a:p>
          <a:p>
            <a:pPr rtl="0">
              <a:lnSpc>
                <a:spcPct val="150000"/>
              </a:lnSpc>
            </a:pPr>
            <a:endParaRPr lang="zh-CN" sz="1400" b="1" dirty="0">
              <a:latin typeface="Microsoft YaHei UI" panose="020B0604020202020204" pitchFamily="34" charset="0"/>
              <a:ea typeface="Microsoft YaHei UI"/>
              <a:cs typeface="Arial Black" panose="020B0604020202020204" pitchFamily="34" charset="0"/>
            </a:endParaRP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A05B717-5038-0070-60FC-634FA9998F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>
                <a:effectLst/>
                <a:latin typeface="Microsoft YaHei UI" panose="020B0604020202020204" pitchFamily="34" charset="0"/>
                <a:ea typeface="Microsoft YaHei UI"/>
                <a:cs typeface="Arial Black" panose="020B0604020202020204" pitchFamily="34" charset="0"/>
              </a:rPr>
              <a:t>利基市场</a:t>
            </a:r>
            <a:endParaRPr lang="zh-CN" b="1" dirty="0">
              <a:latin typeface="Microsoft YaHei UI" panose="020B0604020202020204" pitchFamily="34" charset="0"/>
              <a:ea typeface="Microsoft YaHei UI"/>
              <a:cs typeface="Arial Black" panose="020B0604020202020204" pitchFamily="34" charset="0"/>
            </a:endParaRPr>
          </a:p>
        </p:txBody>
      </p:sp>
      <p:sp>
        <p:nvSpPr>
          <p:cNvPr id="14" name="内容占位符 13">
            <a:extLst>
              <a:ext uri="{FF2B5EF4-FFF2-40B4-BE49-F238E27FC236}">
                <a16:creationId xmlns:a16="http://schemas.microsoft.com/office/drawing/2014/main" id="{09DD5B6E-5EB4-E24C-F029-D11B31418E4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marL="285750" indent="-285750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sz="1400" b="1" dirty="0">
                <a:latin typeface="Microsoft YaHei UI" panose="020B0604020202020204" pitchFamily="34" charset="0"/>
                <a:ea typeface="Microsoft YaHei UI"/>
                <a:cs typeface="Arial Black" panose="020B0604020202020204" pitchFamily="34" charset="0"/>
              </a:rPr>
              <a:t>采用可持续策略实现可缩放的客户服务</a:t>
            </a:r>
          </a:p>
          <a:p>
            <a:pPr marL="285750" indent="-285750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sz="1400" b="1" dirty="0">
                <a:latin typeface="Microsoft YaHei UI" panose="020B0604020202020204" pitchFamily="34" charset="0"/>
                <a:ea typeface="Microsoft YaHei UI"/>
                <a:cs typeface="Arial Black" panose="020B0604020202020204" pitchFamily="34" charset="0"/>
              </a:rPr>
              <a:t>通过尖端的可交付结果吸引顶级 Web 服务</a:t>
            </a:r>
          </a:p>
          <a:p>
            <a:pPr rtl="0">
              <a:lnSpc>
                <a:spcPct val="150000"/>
              </a:lnSpc>
            </a:pPr>
            <a:endParaRPr lang="zh-CN" sz="1400" b="1" dirty="0">
              <a:latin typeface="Microsoft YaHei UI" panose="020B0604020202020204" pitchFamily="34" charset="0"/>
              <a:ea typeface="Microsoft YaHei UI"/>
              <a:cs typeface="Arial Black" panose="020B0604020202020204" pitchFamily="34" charset="0"/>
            </a:endParaRP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A92FEC7C-83CC-A5F9-029D-D476C55C9C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>
                <a:effectLst/>
                <a:latin typeface="Microsoft YaHei UI" panose="020B0604020202020204" pitchFamily="34" charset="0"/>
                <a:ea typeface="Microsoft YaHei UI"/>
                <a:cs typeface="Arial Black" panose="020B0604020202020204" pitchFamily="34" charset="0"/>
              </a:rPr>
              <a:t>供应链</a:t>
            </a:r>
            <a:endParaRPr lang="zh-CN" b="1" dirty="0">
              <a:latin typeface="Microsoft YaHei UI" panose="020B0604020202020204" pitchFamily="34" charset="0"/>
              <a:ea typeface="Microsoft YaHei UI"/>
              <a:cs typeface="Arial Black" panose="020B0604020202020204" pitchFamily="34" charset="0"/>
            </a:endParaRPr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B9E987DA-B378-65C6-474E-1146A0C2F361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marL="285750" indent="-285750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sz="1400" b="1" dirty="0">
                <a:latin typeface="Microsoft YaHei UI" panose="020B0604020202020204" pitchFamily="34" charset="0"/>
                <a:ea typeface="Microsoft YaHei UI"/>
                <a:cs typeface="Arial Black" panose="020B0604020202020204" pitchFamily="34" charset="0"/>
              </a:rPr>
              <a:t>培养一对一客户具有可靠想法的</a:t>
            </a:r>
            <a:br>
              <a:rPr lang="zh-CN" sz="1400" b="1" dirty="0">
                <a:latin typeface="Microsoft YaHei UI" panose="020B0604020202020204" pitchFamily="34" charset="0"/>
                <a:ea typeface="Microsoft YaHei UI"/>
                <a:cs typeface="Arial Black" panose="020B0604020202020204" pitchFamily="34" charset="0"/>
              </a:rPr>
            </a:br>
            <a:r>
              <a:rPr lang="zh-CN" sz="1400" b="1" dirty="0">
                <a:latin typeface="Microsoft YaHei UI" panose="020B0604020202020204" pitchFamily="34" charset="0"/>
                <a:ea typeface="Microsoft YaHei UI"/>
                <a:cs typeface="Arial Black" panose="020B0604020202020204" pitchFamily="34" charset="0"/>
              </a:rPr>
              <a:t>服务</a:t>
            </a:r>
          </a:p>
          <a:p>
            <a:pPr marL="285750" indent="-285750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sz="1400" b="1" dirty="0">
                <a:latin typeface="Microsoft YaHei UI" panose="020B0604020202020204" pitchFamily="34" charset="0"/>
                <a:ea typeface="Microsoft YaHei UI"/>
                <a:cs typeface="Arial Black" panose="020B0604020202020204" pitchFamily="34" charset="0"/>
              </a:rPr>
              <a:t>最大化及时的可交付结果以推动</a:t>
            </a:r>
            <a:br>
              <a:rPr lang="zh-CN" sz="1400" b="1" dirty="0">
                <a:latin typeface="Microsoft YaHei UI" panose="020B0604020202020204" pitchFamily="34" charset="0"/>
                <a:ea typeface="Microsoft YaHei UI"/>
                <a:cs typeface="Arial Black" panose="020B0604020202020204" pitchFamily="34" charset="0"/>
              </a:rPr>
            </a:br>
            <a:r>
              <a:rPr lang="zh-CN" sz="1400" b="1" dirty="0">
                <a:latin typeface="Microsoft YaHei UI" panose="020B0604020202020204" pitchFamily="34" charset="0"/>
                <a:ea typeface="Microsoft YaHei UI"/>
                <a:cs typeface="Arial Black" panose="020B0604020202020204" pitchFamily="34" charset="0"/>
              </a:rPr>
              <a:t>实时架构</a:t>
            </a:r>
          </a:p>
          <a:p>
            <a:pPr rtl="0">
              <a:lnSpc>
                <a:spcPct val="150000"/>
              </a:lnSpc>
            </a:pPr>
            <a:endParaRPr lang="zh-CN" sz="1400" b="1" dirty="0">
              <a:latin typeface="Microsoft YaHei UI" panose="020B0604020202020204" pitchFamily="34" charset="0"/>
              <a:ea typeface="Microsoft YaHei UI"/>
              <a:cs typeface="Arial Black" panose="020B0604020202020204" pitchFamily="34" charset="0"/>
            </a:endParaRPr>
          </a:p>
          <a:p>
            <a:pPr rtl="0"/>
            <a:endParaRPr lang="zh-CN" b="1" dirty="0"/>
          </a:p>
        </p:txBody>
      </p:sp>
    </p:spTree>
    <p:extLst>
      <p:ext uri="{BB962C8B-B14F-4D97-AF65-F5344CB8AC3E}">
        <p14:creationId xmlns:p14="http://schemas.microsoft.com/office/powerpoint/2010/main" val="3637031163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>
            <a:extLst>
              <a:ext uri="{FF2B5EF4-FFF2-40B4-BE49-F238E27FC236}">
                <a16:creationId xmlns:a16="http://schemas.microsoft.com/office/drawing/2014/main" id="{E729A509-992F-8C10-902D-182448B5A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/>
              <a:t>摘要</a:t>
            </a:r>
          </a:p>
        </p:txBody>
      </p:sp>
      <p:sp>
        <p:nvSpPr>
          <p:cNvPr id="12" name="内容占位符 11">
            <a:extLst>
              <a:ext uri="{FF2B5EF4-FFF2-40B4-BE49-F238E27FC236}">
                <a16:creationId xmlns:a16="http://schemas.microsoft.com/office/drawing/2014/main" id="{84FA0F1E-A920-0194-981E-4B573643B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 fontAlgn="base"/>
            <a:r>
              <a:rPr lang="zh-CN" b="1">
                <a:latin typeface="Microsoft YaHei UI" panose="020B0604020202020204" pitchFamily="34" charset="0"/>
                <a:ea typeface="Microsoft YaHei UI"/>
                <a:cs typeface="Arial Black" panose="020B0604020202020204" pitchFamily="34" charset="0"/>
              </a:rPr>
              <a:t>在 Contoso，我们相信拼尽全力。通过使用下一代数据架构，我们帮助组织几乎管理所有敏捷工作流。我们的发展要得益于自身的市场知识和强大的团队作为支撑。正如我们的首席执行官所言：“效率源自于主动改变我们的业务模式。”</a:t>
            </a:r>
          </a:p>
          <a:p>
            <a:pPr algn="l" rtl="0" fontAlgn="base"/>
            <a:r>
              <a:rPr lang="zh-CN" b="0" i="0">
                <a:solidFill>
                  <a:srgbClr val="000000"/>
                </a:solidFill>
                <a:effectLst/>
                <a:latin typeface="Microsoft YaHei UI" panose="020F0502020204030204" pitchFamily="34" charset="0"/>
                <a:ea typeface="Microsoft YaHei UI"/>
              </a:rPr>
              <a:t>​</a:t>
            </a:r>
            <a:endParaRPr lang="zh-CN" b="0" i="0" dirty="0">
              <a:solidFill>
                <a:srgbClr val="000000"/>
              </a:solidFill>
              <a:effectLst/>
              <a:latin typeface="Microsoft YaHei UI" panose="020B0502040204020203" pitchFamily="34" charset="0"/>
              <a:ea typeface="Microsoft YaHei UI"/>
            </a:endParaRPr>
          </a:p>
          <a:p>
            <a:pPr rtl="0"/>
            <a:endParaRPr lang="zh-CN" b="1" dirty="0">
              <a:latin typeface="Microsoft YaHei UI" panose="020B0604020202020204" pitchFamily="34" charset="0"/>
              <a:ea typeface="Microsoft YaHei UI"/>
              <a:cs typeface="Arial Black" panose="020B0604020202020204" pitchFamily="34" charset="0"/>
            </a:endParaRPr>
          </a:p>
        </p:txBody>
      </p:sp>
      <p:sp>
        <p:nvSpPr>
          <p:cNvPr id="19" name="文本占位符 18">
            <a:extLst>
              <a:ext uri="{FF2B5EF4-FFF2-40B4-BE49-F238E27FC236}">
                <a16:creationId xmlns:a16="http://schemas.microsoft.com/office/drawing/2014/main" id="{1A502D19-C614-886C-4945-5880F36E09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b="1" dirty="0"/>
          </a:p>
        </p:txBody>
      </p:sp>
      <p:sp>
        <p:nvSpPr>
          <p:cNvPr id="17" name="灯片编号占位符 16">
            <a:extLst>
              <a:ext uri="{FF2B5EF4-FFF2-40B4-BE49-F238E27FC236}">
                <a16:creationId xmlns:a16="http://schemas.microsoft.com/office/drawing/2014/main" id="{E46CC291-411B-349C-8657-ED39C084F8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CC43B8D3-9A08-F84C-9DD4-44948BA52D4B}" type="slidenum">
              <a:rPr lang="zh-CN" b="1" smtClean="0"/>
              <a:pPr/>
              <a:t>13</a:t>
            </a:fld>
            <a:endParaRPr lang="zh-CN" b="1" dirty="0"/>
          </a:p>
        </p:txBody>
      </p:sp>
    </p:spTree>
    <p:extLst>
      <p:ext uri="{BB962C8B-B14F-4D97-AF65-F5344CB8AC3E}">
        <p14:creationId xmlns:p14="http://schemas.microsoft.com/office/powerpoint/2010/main" val="893108741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1945C2F8-2E24-F46B-AC7B-3070B3814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/>
              <a:t>谢谢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7DA212DC-D3DD-DD6B-D644-0F7B9BA98E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/>
              <a:t>Mirjam Nilsson​</a:t>
            </a:r>
          </a:p>
          <a:p>
            <a:pPr rtl="0"/>
            <a:r>
              <a:rPr lang="zh-CN" b="1"/>
              <a:t>mirjam@contoso.com</a:t>
            </a:r>
          </a:p>
          <a:p>
            <a:pPr rtl="0"/>
            <a:r>
              <a:rPr lang="zh-CN" b="1"/>
              <a:t>www.contoso.com</a:t>
            </a:r>
          </a:p>
        </p:txBody>
      </p:sp>
    </p:spTree>
    <p:extLst>
      <p:ext uri="{BB962C8B-B14F-4D97-AF65-F5344CB8AC3E}">
        <p14:creationId xmlns:p14="http://schemas.microsoft.com/office/powerpoint/2010/main" val="3161219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FD6DF6-5B25-79AF-09F2-0008B7DD2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/>
              <a:t>议程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FA49DED-F98B-AA29-6402-0A09C4EFE0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/>
              <a:t>简介</a:t>
            </a:r>
          </a:p>
        </p:txBody>
      </p:sp>
      <p:sp>
        <p:nvSpPr>
          <p:cNvPr id="48" name="文本占位符 47">
            <a:extLst>
              <a:ext uri="{FF2B5EF4-FFF2-40B4-BE49-F238E27FC236}">
                <a16:creationId xmlns:a16="http://schemas.microsoft.com/office/drawing/2014/main" id="{B79EAB77-EA1B-845C-B39D-F4147B3C0E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/>
              <a:t>3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BBAF7CB-A8CE-582C-C1DB-E6D72AC69A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/>
              <a:t>主要目标</a:t>
            </a:r>
          </a:p>
        </p:txBody>
      </p:sp>
      <p:sp>
        <p:nvSpPr>
          <p:cNvPr id="49" name="文本占位符 48">
            <a:extLst>
              <a:ext uri="{FF2B5EF4-FFF2-40B4-BE49-F238E27FC236}">
                <a16:creationId xmlns:a16="http://schemas.microsoft.com/office/drawing/2014/main" id="{9AD6ED5E-6255-A10D-1B61-1C38A65A017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/>
              <a:t>4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1C403DC-3521-3A53-9255-0D192EBD4F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/>
              <a:t>增长领域</a:t>
            </a:r>
          </a:p>
        </p:txBody>
      </p:sp>
      <p:sp>
        <p:nvSpPr>
          <p:cNvPr id="50" name="文本占位符 49">
            <a:extLst>
              <a:ext uri="{FF2B5EF4-FFF2-40B4-BE49-F238E27FC236}">
                <a16:creationId xmlns:a16="http://schemas.microsoft.com/office/drawing/2014/main" id="{725D92A4-EE14-BE47-EFF6-F0FD3F4AE66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/>
              <a:t>5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01F6EA68-2AA8-DF86-685C-EC38431277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/>
              <a:t>日程表</a:t>
            </a:r>
          </a:p>
        </p:txBody>
      </p:sp>
      <p:sp>
        <p:nvSpPr>
          <p:cNvPr id="51" name="文本占位符 50">
            <a:extLst>
              <a:ext uri="{FF2B5EF4-FFF2-40B4-BE49-F238E27FC236}">
                <a16:creationId xmlns:a16="http://schemas.microsoft.com/office/drawing/2014/main" id="{7FFFF704-D039-7DC7-A34E-489FEE26CD8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/>
              <a:t>10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A2545FBC-2F5C-8772-F385-63E1035583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/>
              <a:t>摘要</a:t>
            </a:r>
          </a:p>
        </p:txBody>
      </p:sp>
      <p:sp>
        <p:nvSpPr>
          <p:cNvPr id="52" name="文本占位符 51">
            <a:extLst>
              <a:ext uri="{FF2B5EF4-FFF2-40B4-BE49-F238E27FC236}">
                <a16:creationId xmlns:a16="http://schemas.microsoft.com/office/drawing/2014/main" id="{B834A08F-B9C1-B3EF-25F5-A69D401C8BC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/>
              <a:t>13</a:t>
            </a:r>
            <a:endParaRPr lang="zh-CN" b="1" dirty="0"/>
          </a:p>
        </p:txBody>
      </p:sp>
    </p:spTree>
    <p:extLst>
      <p:ext uri="{BB962C8B-B14F-4D97-AF65-F5344CB8AC3E}">
        <p14:creationId xmlns:p14="http://schemas.microsoft.com/office/powerpoint/2010/main" val="4528508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>
            <a:extLst>
              <a:ext uri="{FF2B5EF4-FFF2-40B4-BE49-F238E27FC236}">
                <a16:creationId xmlns:a16="http://schemas.microsoft.com/office/drawing/2014/main" id="{0BA60034-9E02-4BFF-D46B-98C157D63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/>
              <a:t>简介</a:t>
            </a:r>
          </a:p>
        </p:txBody>
      </p:sp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BA91497-60EB-6CC6-BE1A-11323E8A9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/>
              <a:t>在 Contoso，我们使组织能够促进协作思维，进一步推动工作场所创新。通过闭环和利用敏捷框架，我们帮助企业实现有机增长，并培养消费者至上的思维方式。</a:t>
            </a:r>
          </a:p>
        </p:txBody>
      </p:sp>
      <p:sp>
        <p:nvSpPr>
          <p:cNvPr id="25" name="文本占位符 24">
            <a:extLst>
              <a:ext uri="{FF2B5EF4-FFF2-40B4-BE49-F238E27FC236}">
                <a16:creationId xmlns:a16="http://schemas.microsoft.com/office/drawing/2014/main" id="{409EE273-65DC-EBC2-149C-7BB5726CEB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/>
              <a:t>3</a:t>
            </a:r>
          </a:p>
        </p:txBody>
      </p:sp>
      <p:sp>
        <p:nvSpPr>
          <p:cNvPr id="27" name="灯片编号占位符 26">
            <a:extLst>
              <a:ext uri="{FF2B5EF4-FFF2-40B4-BE49-F238E27FC236}">
                <a16:creationId xmlns:a16="http://schemas.microsoft.com/office/drawing/2014/main" id="{900E35B6-58C6-ABFD-1333-AA1B7702D18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CC43B8D3-9A08-F84C-9DD4-44948BA52D4B}" type="slidenum">
              <a:rPr lang="zh-CN" b="1" smtClean="0"/>
              <a:pPr/>
              <a:t>3</a:t>
            </a:fld>
            <a:endParaRPr lang="zh-CN" b="1" dirty="0"/>
          </a:p>
        </p:txBody>
      </p:sp>
    </p:spTree>
    <p:extLst>
      <p:ext uri="{BB962C8B-B14F-4D97-AF65-F5344CB8AC3E}">
        <p14:creationId xmlns:p14="http://schemas.microsoft.com/office/powerpoint/2010/main" val="13432233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D881F-CA86-A4F1-802F-E64731BD2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/>
              <a:t>主要目标</a:t>
            </a:r>
          </a:p>
        </p:txBody>
      </p:sp>
    </p:spTree>
    <p:extLst>
      <p:ext uri="{BB962C8B-B14F-4D97-AF65-F5344CB8AC3E}">
        <p14:creationId xmlns:p14="http://schemas.microsoft.com/office/powerpoint/2010/main" val="4163351800"/>
      </p:ext>
    </p:extLst>
  </p:cSld>
  <p:clrMapOvr>
    <a:masterClrMapping/>
  </p:clrMapOvr>
</p:sld>
</file>

<file path=ppt/slides/slide5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31D625AD-D853-E707-6C7F-E31923C41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/>
              <a:t>增长领域</a:t>
            </a:r>
          </a:p>
        </p:txBody>
      </p:sp>
      <p:graphicFrame>
        <p:nvGraphicFramePr>
          <p:cNvPr id="9" name="表 4">
            <a:extLst>
              <a:ext uri="{FF2B5EF4-FFF2-40B4-BE49-F238E27FC236}">
                <a16:creationId xmlns:a16="http://schemas.microsoft.com/office/drawing/2014/main" id="{D0C54D53-C83E-999E-E2D8-121369D301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6648564"/>
              </p:ext>
            </p:extLst>
          </p:nvPr>
        </p:nvGraphicFramePr>
        <p:xfrm>
          <a:off x="731838" y="2222500"/>
          <a:ext cx="8283575" cy="3988015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656715">
                  <a:extLst>
                    <a:ext uri="{9D8B030D-6E8A-4147-A177-3AD203B41FA5}">
                      <a16:colId xmlns:a16="http://schemas.microsoft.com/office/drawing/2014/main" val="1689330750"/>
                    </a:ext>
                  </a:extLst>
                </a:gridCol>
                <a:gridCol w="1656715">
                  <a:extLst>
                    <a:ext uri="{9D8B030D-6E8A-4147-A177-3AD203B41FA5}">
                      <a16:colId xmlns:a16="http://schemas.microsoft.com/office/drawing/2014/main" val="2660631934"/>
                    </a:ext>
                  </a:extLst>
                </a:gridCol>
                <a:gridCol w="1656715">
                  <a:extLst>
                    <a:ext uri="{9D8B030D-6E8A-4147-A177-3AD203B41FA5}">
                      <a16:colId xmlns:a16="http://schemas.microsoft.com/office/drawing/2014/main" val="3909717689"/>
                    </a:ext>
                  </a:extLst>
                </a:gridCol>
                <a:gridCol w="1656715">
                  <a:extLst>
                    <a:ext uri="{9D8B030D-6E8A-4147-A177-3AD203B41FA5}">
                      <a16:colId xmlns:a16="http://schemas.microsoft.com/office/drawing/2014/main" val="1603189107"/>
                    </a:ext>
                  </a:extLst>
                </a:gridCol>
                <a:gridCol w="1656715">
                  <a:extLst>
                    <a:ext uri="{9D8B030D-6E8A-4147-A177-3AD203B41FA5}">
                      <a16:colId xmlns:a16="http://schemas.microsoft.com/office/drawing/2014/main" val="2755691855"/>
                    </a:ext>
                  </a:extLst>
                </a:gridCol>
              </a:tblGrid>
              <a:tr h="797603"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endParaRPr lang="zh-CN" sz="14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 sz="1400" b="1" i="0" dirty="0">
                          <a:solidFill>
                            <a:schemeClr val="tx2"/>
                          </a:solidFill>
                          <a:latin typeface="Microsoft YaHei UI" panose="020B0604020202020204" pitchFamily="34" charset="0"/>
                          <a:ea typeface="Microsoft YaHei UI"/>
                          <a:cs typeface="Arial Black" panose="020B0604020202020204" pitchFamily="34" charset="0"/>
                        </a:rPr>
                        <a:t>B2B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 sz="1400" b="1" i="0">
                          <a:solidFill>
                            <a:schemeClr val="tx2"/>
                          </a:solidFill>
                          <a:latin typeface="Microsoft YaHei UI" panose="020B0604020202020204" pitchFamily="34" charset="0"/>
                          <a:ea typeface="Microsoft YaHei UI"/>
                          <a:cs typeface="Arial Black" panose="020B0604020202020204" pitchFamily="34" charset="0"/>
                        </a:rPr>
                        <a:t>供应链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 sz="1400" b="1" i="0">
                          <a:solidFill>
                            <a:schemeClr val="tx2"/>
                          </a:solidFill>
                          <a:latin typeface="Microsoft YaHei UI" panose="020B0604020202020204" pitchFamily="34" charset="0"/>
                          <a:ea typeface="Microsoft YaHei UI"/>
                          <a:cs typeface="Arial Black" panose="020B0604020202020204" pitchFamily="34" charset="0"/>
                        </a:rPr>
                        <a:t>ROI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 sz="1400" b="1" i="0">
                          <a:solidFill>
                            <a:schemeClr val="tx2"/>
                          </a:solidFill>
                          <a:latin typeface="Microsoft YaHei UI" panose="020B0604020202020204" pitchFamily="34" charset="0"/>
                          <a:ea typeface="Microsoft YaHei UI"/>
                          <a:cs typeface="Arial Black" panose="020B0604020202020204" pitchFamily="34" charset="0"/>
                        </a:rPr>
                        <a:t>电子商务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9928716"/>
                  </a:ext>
                </a:extLst>
              </a:tr>
              <a:tr h="797603"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 sz="14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icrosoft YaHei UI" panose="020B0604020202020204" pitchFamily="34" charset="0"/>
                          <a:ea typeface="Microsoft YaHei UI"/>
                          <a:cs typeface="Arial Black" panose="020B0604020202020204" pitchFamily="34" charset="0"/>
                        </a:rPr>
                        <a:t>第 1 季度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 sz="1400" b="0" i="0" dirty="0">
                          <a:solidFill>
                            <a:schemeClr val="tx2"/>
                          </a:solidFill>
                          <a:latin typeface="Microsoft YaHei UI" panose="020B0604020202020204" pitchFamily="34" charset="0"/>
                          <a:ea typeface="Microsoft YaHei UI"/>
                          <a:cs typeface="Arial" panose="020B0604020202020204" pitchFamily="34" charset="0"/>
                        </a:rPr>
                        <a:t>4.5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 sz="1400" b="0" i="0">
                          <a:solidFill>
                            <a:schemeClr val="tx2"/>
                          </a:solidFill>
                          <a:latin typeface="Microsoft YaHei UI" panose="020B0604020202020204" pitchFamily="34" charset="0"/>
                          <a:ea typeface="Microsoft YaHei UI"/>
                          <a:cs typeface="Arial" panose="020B0604020202020204" pitchFamily="34" charset="0"/>
                        </a:rPr>
                        <a:t>2.3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 sz="1400" b="0" i="0">
                          <a:solidFill>
                            <a:schemeClr val="tx2"/>
                          </a:solidFill>
                          <a:latin typeface="Microsoft YaHei UI" panose="020B0604020202020204" pitchFamily="34" charset="0"/>
                          <a:ea typeface="Microsoft YaHei UI"/>
                          <a:cs typeface="Arial" panose="020B0604020202020204" pitchFamily="34" charset="0"/>
                        </a:rPr>
                        <a:t>1.7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 sz="1400" b="0" i="0">
                          <a:solidFill>
                            <a:schemeClr val="tx2"/>
                          </a:solidFill>
                          <a:latin typeface="Microsoft YaHei UI" panose="020B0604020202020204" pitchFamily="34" charset="0"/>
                          <a:ea typeface="Microsoft YaHei UI"/>
                          <a:cs typeface="Arial" panose="020B0604020202020204" pitchFamily="34" charset="0"/>
                        </a:rPr>
                        <a:t>5.0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0208656"/>
                  </a:ext>
                </a:extLst>
              </a:tr>
              <a:tr h="797603"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 sz="1400" b="1" i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icrosoft YaHei UI" panose="020B0604020202020204" pitchFamily="34" charset="0"/>
                          <a:ea typeface="Microsoft YaHei UI"/>
                          <a:cs typeface="Arial Black" panose="020B0604020202020204" pitchFamily="34" charset="0"/>
                        </a:rPr>
                        <a:t>第 2 季度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 sz="1400" b="0" i="0">
                          <a:solidFill>
                            <a:schemeClr val="tx2"/>
                          </a:solidFill>
                          <a:latin typeface="Microsoft YaHei UI" panose="020B0604020202020204" pitchFamily="34" charset="0"/>
                          <a:ea typeface="Microsoft YaHei UI"/>
                          <a:cs typeface="Arial" panose="020B0604020202020204" pitchFamily="34" charset="0"/>
                        </a:rPr>
                        <a:t>3.2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 sz="1400" b="0" i="0">
                          <a:solidFill>
                            <a:schemeClr val="tx2"/>
                          </a:solidFill>
                          <a:latin typeface="Microsoft YaHei UI" panose="020B0604020202020204" pitchFamily="34" charset="0"/>
                          <a:ea typeface="Microsoft YaHei UI"/>
                          <a:cs typeface="Arial" panose="020B0604020202020204" pitchFamily="34" charset="0"/>
                        </a:rPr>
                        <a:t>5.1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 sz="1400" b="0" i="0">
                          <a:solidFill>
                            <a:schemeClr val="tx2"/>
                          </a:solidFill>
                          <a:latin typeface="Microsoft YaHei UI" panose="020B0604020202020204" pitchFamily="34" charset="0"/>
                          <a:ea typeface="Microsoft YaHei UI"/>
                          <a:cs typeface="Arial" panose="020B0604020202020204" pitchFamily="34" charset="0"/>
                        </a:rPr>
                        <a:t>4.4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 sz="1400" b="0" i="0">
                          <a:solidFill>
                            <a:schemeClr val="tx2"/>
                          </a:solidFill>
                          <a:latin typeface="Microsoft YaHei UI" panose="020B0604020202020204" pitchFamily="34" charset="0"/>
                          <a:ea typeface="Microsoft YaHei UI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4243071"/>
                  </a:ext>
                </a:extLst>
              </a:tr>
              <a:tr h="797603"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 sz="1400" b="1" i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icrosoft YaHei UI" panose="020B0604020202020204" pitchFamily="34" charset="0"/>
                          <a:ea typeface="Microsoft YaHei UI"/>
                          <a:cs typeface="Arial Black" panose="020B0604020202020204" pitchFamily="34" charset="0"/>
                        </a:rPr>
                        <a:t>第 3 季度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 sz="1400" b="0" i="0">
                          <a:solidFill>
                            <a:schemeClr val="tx2"/>
                          </a:solidFill>
                          <a:latin typeface="Microsoft YaHei UI" panose="020B0604020202020204" pitchFamily="34" charset="0"/>
                          <a:ea typeface="Microsoft YaHei UI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 sz="1400" b="0" i="0">
                          <a:solidFill>
                            <a:schemeClr val="tx2"/>
                          </a:solidFill>
                          <a:latin typeface="Microsoft YaHei UI" panose="020B0604020202020204" pitchFamily="34" charset="0"/>
                          <a:ea typeface="Microsoft YaHei UI"/>
                          <a:cs typeface="Arial" panose="020B0604020202020204" pitchFamily="34" charset="0"/>
                        </a:rPr>
                        <a:t>1.7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 sz="1400" b="0" i="0">
                          <a:solidFill>
                            <a:schemeClr val="tx2"/>
                          </a:solidFill>
                          <a:latin typeface="Microsoft YaHei UI" panose="020B0604020202020204" pitchFamily="34" charset="0"/>
                          <a:ea typeface="Microsoft YaHei UI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 sz="1400" b="0" i="0">
                          <a:solidFill>
                            <a:schemeClr val="tx2"/>
                          </a:solidFill>
                          <a:latin typeface="Microsoft YaHei UI" panose="020B0604020202020204" pitchFamily="34" charset="0"/>
                          <a:ea typeface="Microsoft YaHei UI"/>
                          <a:cs typeface="Arial" panose="020B0604020202020204" pitchFamily="34" charset="0"/>
                        </a:rPr>
                        <a:t>2.8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808797"/>
                  </a:ext>
                </a:extLst>
              </a:tr>
              <a:tr h="797603"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 sz="1400" b="1" i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icrosoft YaHei UI" panose="020B0604020202020204" pitchFamily="34" charset="0"/>
                          <a:ea typeface="Microsoft YaHei UI"/>
                          <a:cs typeface="Arial Black" panose="020B0604020202020204" pitchFamily="34" charset="0"/>
                        </a:rPr>
                        <a:t>第 4 季度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 sz="1400" b="0" i="0">
                          <a:solidFill>
                            <a:schemeClr val="tx2"/>
                          </a:solidFill>
                          <a:latin typeface="Microsoft YaHei UI" panose="020B0604020202020204" pitchFamily="34" charset="0"/>
                          <a:ea typeface="Microsoft YaHei UI"/>
                          <a:cs typeface="Arial" panose="020B0604020202020204" pitchFamily="34" charset="0"/>
                        </a:rPr>
                        <a:t>4.5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 sz="1400" b="0" i="0">
                          <a:solidFill>
                            <a:schemeClr val="tx2"/>
                          </a:solidFill>
                          <a:latin typeface="Microsoft YaHei UI" panose="020B0604020202020204" pitchFamily="34" charset="0"/>
                          <a:ea typeface="Microsoft YaHei UI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 sz="1400" b="0" i="0">
                          <a:solidFill>
                            <a:schemeClr val="tx2"/>
                          </a:solidFill>
                          <a:latin typeface="Microsoft YaHei UI" panose="020B0604020202020204" pitchFamily="34" charset="0"/>
                          <a:ea typeface="Microsoft YaHei UI"/>
                          <a:cs typeface="Arial" panose="020B0604020202020204" pitchFamily="34" charset="0"/>
                        </a:rPr>
                        <a:t>1.7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 sz="1400" b="0" i="0" dirty="0">
                          <a:solidFill>
                            <a:schemeClr val="tx2"/>
                          </a:solidFill>
                          <a:latin typeface="Microsoft YaHei UI" panose="020B0604020202020204" pitchFamily="34" charset="0"/>
                          <a:ea typeface="Microsoft YaHei UI"/>
                          <a:cs typeface="Arial" panose="020B0604020202020204" pitchFamily="34" charset="0"/>
                        </a:rPr>
                        <a:t>7.0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950325"/>
                  </a:ext>
                </a:extLst>
              </a:tr>
            </a:tbl>
          </a:graphicData>
        </a:graphic>
      </p:graphicFrame>
      <p:sp>
        <p:nvSpPr>
          <p:cNvPr id="22" name="文本占位符 21">
            <a:extLst>
              <a:ext uri="{FF2B5EF4-FFF2-40B4-BE49-F238E27FC236}">
                <a16:creationId xmlns:a16="http://schemas.microsoft.com/office/drawing/2014/main" id="{1B742BF8-0956-7E94-FAF4-D42A92ACE1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b="1" dirty="0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A96F7733-7434-FA95-04A6-9FA221A264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CC43B8D3-9A08-F84C-9DD4-44948BA52D4B}" type="slidenum">
              <a:rPr lang="zh-CN" b="1" smtClean="0"/>
              <a:pPr/>
              <a:t>5</a:t>
            </a:fld>
            <a:endParaRPr lang="zh-CN" b="1" dirty="0"/>
          </a:p>
        </p:txBody>
      </p:sp>
    </p:spTree>
    <p:extLst>
      <p:ext uri="{BB962C8B-B14F-4D97-AF65-F5344CB8AC3E}">
        <p14:creationId xmlns:p14="http://schemas.microsoft.com/office/powerpoint/2010/main" val="2461847894"/>
      </p:ext>
    </p:extLst>
  </p:cSld>
  <p:clrMapOvr>
    <a:masterClrMapping/>
  </p:clrMapOvr>
</p:sld>
</file>

<file path=ppt/slides/slide6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>
            <a:extLst>
              <a:ext uri="{FF2B5EF4-FFF2-40B4-BE49-F238E27FC236}">
                <a16:creationId xmlns:a16="http://schemas.microsoft.com/office/drawing/2014/main" id="{E46C7FB9-1D67-4C73-7AAC-B157D99BC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/>
              <a:t>业务机遇就像公共汽车。总有另一个会到来。</a:t>
            </a:r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50F1D73D-3F3D-4ECD-574C-F2502AC80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3151178"/>
            <a:ext cx="6510528" cy="365760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 dirty="0"/>
              <a:t>Richard Branson</a:t>
            </a:r>
          </a:p>
        </p:txBody>
      </p:sp>
    </p:spTree>
    <p:extLst>
      <p:ext uri="{BB962C8B-B14F-4D97-AF65-F5344CB8AC3E}">
        <p14:creationId xmlns:p14="http://schemas.microsoft.com/office/powerpoint/2010/main" val="392568203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4B88C3-22C9-7AFF-33C5-C94BB8BA8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/>
              <a:t>我们的团队</a:t>
            </a:r>
          </a:p>
        </p:txBody>
      </p:sp>
      <p:sp>
        <p:nvSpPr>
          <p:cNvPr id="28" name="文本占位符 27">
            <a:extLst>
              <a:ext uri="{FF2B5EF4-FFF2-40B4-BE49-F238E27FC236}">
                <a16:creationId xmlns:a16="http://schemas.microsoft.com/office/drawing/2014/main" id="{DC4B4CEE-5DB4-6994-504B-BF87FCC066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b="1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2595B11-C76E-DD57-C5B1-8658DCE8DA4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CC43B8D3-9A08-F84C-9DD4-44948BA52D4B}" type="slidenum">
              <a:rPr lang="zh-CN" b="1" smtClean="0"/>
              <a:pPr/>
              <a:t>7</a:t>
            </a:fld>
            <a:endParaRPr lang="zh-CN" b="1" dirty="0"/>
          </a:p>
        </p:txBody>
      </p:sp>
      <p:sp>
        <p:nvSpPr>
          <p:cNvPr id="20" name="文本占位符 19">
            <a:extLst>
              <a:ext uri="{FF2B5EF4-FFF2-40B4-BE49-F238E27FC236}">
                <a16:creationId xmlns:a16="http://schemas.microsoft.com/office/drawing/2014/main" id="{0E7DB7CA-F98F-DA72-5034-4333A03BD1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/>
              <a:t>Takuma Hayashi</a:t>
            </a:r>
          </a:p>
        </p:txBody>
      </p:sp>
      <p:sp>
        <p:nvSpPr>
          <p:cNvPr id="24" name="文本占位符 23">
            <a:extLst>
              <a:ext uri="{FF2B5EF4-FFF2-40B4-BE49-F238E27FC236}">
                <a16:creationId xmlns:a16="http://schemas.microsoft.com/office/drawing/2014/main" id="{F1F9A423-9779-C402-676D-95DA2BDBC1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总裁</a:t>
            </a:r>
          </a:p>
        </p:txBody>
      </p:sp>
      <p:pic>
        <p:nvPicPr>
          <p:cNvPr id="31" name="图片占位符 30" descr="团队成员头像">
            <a:extLst>
              <a:ext uri="{FF2B5EF4-FFF2-40B4-BE49-F238E27FC236}">
                <a16:creationId xmlns:a16="http://schemas.microsoft.com/office/drawing/2014/main" id="{6C412FDB-E114-33E4-868E-31DA7C6FFE1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33" name="图片占位符 32" descr="团队成员头像">
            <a:extLst>
              <a:ext uri="{FF2B5EF4-FFF2-40B4-BE49-F238E27FC236}">
                <a16:creationId xmlns:a16="http://schemas.microsoft.com/office/drawing/2014/main" id="{3D8F5E18-349E-B6F3-AC34-0E030C00C1B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1" name="文本占位符 20">
            <a:extLst>
              <a:ext uri="{FF2B5EF4-FFF2-40B4-BE49-F238E27FC236}">
                <a16:creationId xmlns:a16="http://schemas.microsoft.com/office/drawing/2014/main" id="{5CF8C408-02FC-4132-F304-040A31BEB4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/>
              <a:t>Mirjam Nilsson</a:t>
            </a:r>
          </a:p>
        </p:txBody>
      </p:sp>
      <p:sp>
        <p:nvSpPr>
          <p:cNvPr id="25" name="文本占位符 24">
            <a:extLst>
              <a:ext uri="{FF2B5EF4-FFF2-40B4-BE49-F238E27FC236}">
                <a16:creationId xmlns:a16="http://schemas.microsoft.com/office/drawing/2014/main" id="{7C779B74-D561-2EF9-90DE-13F7AB0523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首席执行官</a:t>
            </a:r>
          </a:p>
        </p:txBody>
      </p:sp>
      <p:sp>
        <p:nvSpPr>
          <p:cNvPr id="22" name="文本占位符 21">
            <a:extLst>
              <a:ext uri="{FF2B5EF4-FFF2-40B4-BE49-F238E27FC236}">
                <a16:creationId xmlns:a16="http://schemas.microsoft.com/office/drawing/2014/main" id="{371F316B-7439-A04C-9934-FDC516BE79E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/>
              <a:t>Flora Berggren</a:t>
            </a:r>
          </a:p>
        </p:txBody>
      </p:sp>
      <p:sp>
        <p:nvSpPr>
          <p:cNvPr id="26" name="文本占位符 25">
            <a:extLst>
              <a:ext uri="{FF2B5EF4-FFF2-40B4-BE49-F238E27FC236}">
                <a16:creationId xmlns:a16="http://schemas.microsoft.com/office/drawing/2014/main" id="{9E648394-9EE4-BF99-EA38-32DD42EFCFE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首席运营官</a:t>
            </a:r>
          </a:p>
        </p:txBody>
      </p:sp>
      <p:pic>
        <p:nvPicPr>
          <p:cNvPr id="37" name="图片占位符 36" descr="团队成员头像">
            <a:extLst>
              <a:ext uri="{FF2B5EF4-FFF2-40B4-BE49-F238E27FC236}">
                <a16:creationId xmlns:a16="http://schemas.microsoft.com/office/drawing/2014/main" id="{ABC65584-2B89-8630-C95E-A8C59FD602FC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35" name="图片占位符 34" descr="团队成员头像">
            <a:extLst>
              <a:ext uri="{FF2B5EF4-FFF2-40B4-BE49-F238E27FC236}">
                <a16:creationId xmlns:a16="http://schemas.microsoft.com/office/drawing/2014/main" id="{08BB100B-89B1-F85D-8A97-E1120F0CC947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3" name="文本占位符 22">
            <a:extLst>
              <a:ext uri="{FF2B5EF4-FFF2-40B4-BE49-F238E27FC236}">
                <a16:creationId xmlns:a16="http://schemas.microsoft.com/office/drawing/2014/main" id="{2DCAAB9F-9796-6688-532A-91A4A1E4BFF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/>
              <a:t>Rajesh Santoshi</a:t>
            </a:r>
          </a:p>
        </p:txBody>
      </p:sp>
      <p:sp>
        <p:nvSpPr>
          <p:cNvPr id="27" name="文本占位符 26">
            <a:extLst>
              <a:ext uri="{FF2B5EF4-FFF2-40B4-BE49-F238E27FC236}">
                <a16:creationId xmlns:a16="http://schemas.microsoft.com/office/drawing/2014/main" id="{EE798D5E-E47D-F58E-9F02-50706F2BBC7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市场营销副总裁</a:t>
            </a:r>
          </a:p>
        </p:txBody>
      </p:sp>
    </p:spTree>
    <p:extLst>
      <p:ext uri="{BB962C8B-B14F-4D97-AF65-F5344CB8AC3E}">
        <p14:creationId xmlns:p14="http://schemas.microsoft.com/office/powerpoint/2010/main" val="282853753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4B88C3-22C9-7AFF-33C5-C94BB8BA8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/>
              <a:t>我们的扩展团队</a:t>
            </a:r>
          </a:p>
        </p:txBody>
      </p:sp>
      <p:sp>
        <p:nvSpPr>
          <p:cNvPr id="58" name="文本占位符 57">
            <a:extLst>
              <a:ext uri="{FF2B5EF4-FFF2-40B4-BE49-F238E27FC236}">
                <a16:creationId xmlns:a16="http://schemas.microsoft.com/office/drawing/2014/main" id="{6149DA07-DE5C-2490-98E0-91528926C1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b="1" dirty="0"/>
          </a:p>
        </p:txBody>
      </p:sp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4EB8D6D4-573D-93DF-A54F-7C984CEF3575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CC43B8D3-9A08-F84C-9DD4-44948BA52D4B}" type="slidenum">
              <a:rPr lang="zh-CN" b="1" smtClean="0"/>
              <a:pPr/>
              <a:t>8</a:t>
            </a:fld>
            <a:endParaRPr lang="zh-CN" b="1" dirty="0"/>
          </a:p>
        </p:txBody>
      </p:sp>
      <p:pic>
        <p:nvPicPr>
          <p:cNvPr id="31" name="图片占位符 30" descr="团队成员头像">
            <a:extLst>
              <a:ext uri="{FF2B5EF4-FFF2-40B4-BE49-F238E27FC236}">
                <a16:creationId xmlns:a16="http://schemas.microsoft.com/office/drawing/2014/main" id="{6C412FDB-E114-33E4-868E-31DA7C6FFE1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33" name="图片占位符 32" descr="团队成员头像">
            <a:extLst>
              <a:ext uri="{FF2B5EF4-FFF2-40B4-BE49-F238E27FC236}">
                <a16:creationId xmlns:a16="http://schemas.microsoft.com/office/drawing/2014/main" id="{3D8F5E18-349E-B6F3-AC34-0E030C00C1B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37" name="图片占位符 36" descr="团队成员头像">
            <a:extLst>
              <a:ext uri="{FF2B5EF4-FFF2-40B4-BE49-F238E27FC236}">
                <a16:creationId xmlns:a16="http://schemas.microsoft.com/office/drawing/2014/main" id="{ABC65584-2B89-8630-C95E-A8C59FD602FC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35" name="图片占位符 34" descr="团队成员头像">
            <a:extLst>
              <a:ext uri="{FF2B5EF4-FFF2-40B4-BE49-F238E27FC236}">
                <a16:creationId xmlns:a16="http://schemas.microsoft.com/office/drawing/2014/main" id="{08BB100B-89B1-F85D-8A97-E1120F0CC947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0" name="文本占位符 19">
            <a:extLst>
              <a:ext uri="{FF2B5EF4-FFF2-40B4-BE49-F238E27FC236}">
                <a16:creationId xmlns:a16="http://schemas.microsoft.com/office/drawing/2014/main" id="{0E7DB7CA-F98F-DA72-5034-4333A03BD1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/>
              <a:t>Takuma Hayashi</a:t>
            </a:r>
          </a:p>
        </p:txBody>
      </p:sp>
      <p:sp>
        <p:nvSpPr>
          <p:cNvPr id="21" name="文本占位符 20">
            <a:extLst>
              <a:ext uri="{FF2B5EF4-FFF2-40B4-BE49-F238E27FC236}">
                <a16:creationId xmlns:a16="http://schemas.microsoft.com/office/drawing/2014/main" id="{5CF8C408-02FC-4132-F304-040A31BEB4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/>
              <a:t>Mirjam Nilsson</a:t>
            </a:r>
          </a:p>
        </p:txBody>
      </p:sp>
      <p:sp>
        <p:nvSpPr>
          <p:cNvPr id="22" name="文本占位符 21">
            <a:extLst>
              <a:ext uri="{FF2B5EF4-FFF2-40B4-BE49-F238E27FC236}">
                <a16:creationId xmlns:a16="http://schemas.microsoft.com/office/drawing/2014/main" id="{371F316B-7439-A04C-9934-FDC516BE79E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/>
              <a:t>Flora Berggren</a:t>
            </a:r>
          </a:p>
        </p:txBody>
      </p:sp>
      <p:sp>
        <p:nvSpPr>
          <p:cNvPr id="23" name="文本占位符 22">
            <a:extLst>
              <a:ext uri="{FF2B5EF4-FFF2-40B4-BE49-F238E27FC236}">
                <a16:creationId xmlns:a16="http://schemas.microsoft.com/office/drawing/2014/main" id="{2DCAAB9F-9796-6688-532A-91A4A1E4BFF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/>
              <a:t>Rajesh Santoshi</a:t>
            </a:r>
          </a:p>
        </p:txBody>
      </p:sp>
      <p:sp>
        <p:nvSpPr>
          <p:cNvPr id="24" name="文本占位符 23">
            <a:extLst>
              <a:ext uri="{FF2B5EF4-FFF2-40B4-BE49-F238E27FC236}">
                <a16:creationId xmlns:a16="http://schemas.microsoft.com/office/drawing/2014/main" id="{F1F9A423-9779-C402-676D-95DA2BDBC1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总裁</a:t>
            </a:r>
          </a:p>
        </p:txBody>
      </p:sp>
      <p:sp>
        <p:nvSpPr>
          <p:cNvPr id="25" name="文本占位符 24">
            <a:extLst>
              <a:ext uri="{FF2B5EF4-FFF2-40B4-BE49-F238E27FC236}">
                <a16:creationId xmlns:a16="http://schemas.microsoft.com/office/drawing/2014/main" id="{7C779B74-D561-2EF9-90DE-13F7AB0523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首席执行官</a:t>
            </a:r>
          </a:p>
        </p:txBody>
      </p:sp>
      <p:sp>
        <p:nvSpPr>
          <p:cNvPr id="26" name="文本占位符 25">
            <a:extLst>
              <a:ext uri="{FF2B5EF4-FFF2-40B4-BE49-F238E27FC236}">
                <a16:creationId xmlns:a16="http://schemas.microsoft.com/office/drawing/2014/main" id="{9E648394-9EE4-BF99-EA38-32DD42EFCFE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首席运营官</a:t>
            </a:r>
          </a:p>
        </p:txBody>
      </p:sp>
      <p:sp>
        <p:nvSpPr>
          <p:cNvPr id="27" name="文本占位符 26">
            <a:extLst>
              <a:ext uri="{FF2B5EF4-FFF2-40B4-BE49-F238E27FC236}">
                <a16:creationId xmlns:a16="http://schemas.microsoft.com/office/drawing/2014/main" id="{EE798D5E-E47D-F58E-9F02-50706F2BBC7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市场营销副总裁</a:t>
            </a:r>
          </a:p>
        </p:txBody>
      </p:sp>
      <p:pic>
        <p:nvPicPr>
          <p:cNvPr id="17" name="图片占位符 16" descr="团队成员头像">
            <a:extLst>
              <a:ext uri="{FF2B5EF4-FFF2-40B4-BE49-F238E27FC236}">
                <a16:creationId xmlns:a16="http://schemas.microsoft.com/office/drawing/2014/main" id="{24DC30E1-CADB-84DB-DB8B-F9617674C187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19" name="图片占位符 18" descr="团队成员头像">
            <a:extLst>
              <a:ext uri="{FF2B5EF4-FFF2-40B4-BE49-F238E27FC236}">
                <a16:creationId xmlns:a16="http://schemas.microsoft.com/office/drawing/2014/main" id="{1B078F29-E69F-173F-24DC-9ADE4F107206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29" name="图片占位符 28" descr="团队成员头像">
            <a:extLst>
              <a:ext uri="{FF2B5EF4-FFF2-40B4-BE49-F238E27FC236}">
                <a16:creationId xmlns:a16="http://schemas.microsoft.com/office/drawing/2014/main" id="{039C289C-8715-1B0F-DB41-23EE81B14E95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32" name="图片占位符 31" descr="团队成员头像">
            <a:extLst>
              <a:ext uri="{FF2B5EF4-FFF2-40B4-BE49-F238E27FC236}">
                <a16:creationId xmlns:a16="http://schemas.microsoft.com/office/drawing/2014/main" id="{2F4F496E-385D-6E5A-31C9-8C919AC3D66B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8" name="文本占位符 7">
            <a:extLst>
              <a:ext uri="{FF2B5EF4-FFF2-40B4-BE49-F238E27FC236}">
                <a16:creationId xmlns:a16="http://schemas.microsoft.com/office/drawing/2014/main" id="{4D591E9D-E86D-5811-6D20-A80CC930272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/>
              <a:t>Graham Barnes</a:t>
            </a: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645C146E-A736-B1B0-F667-47A8819056B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/>
              <a:t>Rowan Murphy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8B4D75FF-CD78-5E99-188C-7891765A869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/>
              <a:t>Elizabeth Moore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01B4206F-8BCA-22F0-43A7-0BF8B49994B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/>
              <a:t>Robin Kline</a:t>
            </a: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0EABFDA6-322F-3880-99E5-D43A18750EA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产品副总裁</a:t>
            </a:r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96BADCB7-1BAE-B262-9988-05E5BAF6C36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SEO 战略官</a:t>
            </a:r>
          </a:p>
        </p:txBody>
      </p:sp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CF291512-436B-6D63-40B1-AF3B88EAC37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产品设计师</a:t>
            </a:r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E81B9EB1-FC06-46FB-5698-44F6EBAB49E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内容开发人员</a:t>
            </a:r>
          </a:p>
        </p:txBody>
      </p:sp>
    </p:spTree>
    <p:extLst>
      <p:ext uri="{BB962C8B-B14F-4D97-AF65-F5344CB8AC3E}">
        <p14:creationId xmlns:p14="http://schemas.microsoft.com/office/powerpoint/2010/main" val="143930983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0">
            <a:extLst>
              <a:ext uri="{FF2B5EF4-FFF2-40B4-BE49-F238E27FC236}">
                <a16:creationId xmlns:a16="http://schemas.microsoft.com/office/drawing/2014/main" id="{CFC65B13-DBA7-CB3E-F251-880122C1E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/>
              <a:t>产品发布计划</a:t>
            </a:r>
          </a:p>
        </p:txBody>
      </p:sp>
      <p:graphicFrame>
        <p:nvGraphicFramePr>
          <p:cNvPr id="7" name="内容占位符 3" descr="时间线占位符 ">
            <a:extLst>
              <a:ext uri="{FF2B5EF4-FFF2-40B4-BE49-F238E27FC236}">
                <a16:creationId xmlns:a16="http://schemas.microsoft.com/office/drawing/2014/main" id="{3033222B-8F61-7CC1-AF3E-1B1B8047AB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01819"/>
              </p:ext>
            </p:extLst>
          </p:nvPr>
        </p:nvGraphicFramePr>
        <p:xfrm>
          <a:off x="1665288" y="1825625"/>
          <a:ext cx="88614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文本占位符 8">
            <a:extLst>
              <a:ext uri="{FF2B5EF4-FFF2-40B4-BE49-F238E27FC236}">
                <a16:creationId xmlns:a16="http://schemas.microsoft.com/office/drawing/2014/main" id="{32C92178-B239-AAAD-CF10-C0CD04C1BA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b="1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701003A-1258-C8AB-E292-CE0E5E612BC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CC43B8D3-9A08-F84C-9DD4-44948BA52D4B}" type="slidenum">
              <a:rPr lang="zh-CN" b="1" smtClean="0"/>
              <a:pPr/>
              <a:t>9</a:t>
            </a:fld>
            <a:endParaRPr lang="zh-CN" b="1" dirty="0"/>
          </a:p>
        </p:txBody>
      </p:sp>
    </p:spTree>
    <p:extLst>
      <p:ext uri="{BB962C8B-B14F-4D97-AF65-F5344CB8AC3E}">
        <p14:creationId xmlns:p14="http://schemas.microsoft.com/office/powerpoint/2010/main" val="1514052440"/>
      </p:ext>
    </p:extLst>
  </p:cSld>
  <p:clrMapOvr>
    <a:masterClrMapping/>
  </p:clrMapOvr>
</p:sld>
</file>

<file path=ppt/theme/theme12.xml><?xml version="1.0" encoding="utf-8"?>
<a:theme xmlns:a="http://schemas.openxmlformats.org/drawingml/2006/main" name="Office 主题">
  <a:themeElements>
    <a:clrScheme name="Custom 19">
      <a:dk1>
        <a:srgbClr val="231F20"/>
      </a:dk1>
      <a:lt1>
        <a:srgbClr val="FFFFFF"/>
      </a:lt1>
      <a:dk2>
        <a:srgbClr val="231F20"/>
      </a:dk2>
      <a:lt2>
        <a:srgbClr val="FDF9E2"/>
      </a:lt2>
      <a:accent1>
        <a:srgbClr val="FC2834"/>
      </a:accent1>
      <a:accent2>
        <a:srgbClr val="43AAC7"/>
      </a:accent2>
      <a:accent3>
        <a:srgbClr val="00AA59"/>
      </a:accent3>
      <a:accent4>
        <a:srgbClr val="FEA000"/>
      </a:accent4>
      <a:accent5>
        <a:srgbClr val="FDEE6B"/>
      </a:accent5>
      <a:accent6>
        <a:srgbClr val="3266A6"/>
      </a:accent6>
      <a:hlink>
        <a:srgbClr val="FC2734"/>
      </a:hlink>
      <a:folHlink>
        <a:srgbClr val="42AAC7"/>
      </a:folHlink>
    </a:clrScheme>
    <a:fontScheme name="Custom 26">
      <a:majorFont>
        <a:latin typeface="Microsoft YaHei UI"/>
        <a:ea typeface="Microsoft YaHei UI"/>
        <a:cs typeface=""/>
      </a:majorFont>
      <a:minorFont>
        <a:latin typeface="Microsoft YaHei UI"/>
        <a:ea typeface="Microsoft Ya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_Design_Win32_SW_v11" id="{D7435ACC-9DD3-4D5B-A984-7326EB7AF7CB}" vid="{7C01AFE1-C5EE-47B6-A71D-62A9F78E446F}"/>
    </a:ext>
  </a:extLst>
</a:theme>
</file>

<file path=ppt/theme/theme2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icrosoft YaHei UI Light" panose="020F0302020204030204"/>
        <a:ea typeface=""/>
        <a:cs typeface=""/>
        <a:font script="Jpan" typeface="游ゴシック Light"/>
        <a:font script="Hang" typeface="맑은 고딕"/>
        <a:font script="Hans" typeface="Microsoft YaHei UI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icrosoft YaHei UI" panose="020F0502020204030204"/>
        <a:ea typeface=""/>
        <a:cs typeface=""/>
        <a:font script="Jpan" typeface="游ゴシック"/>
        <a:font script="Hang" typeface="맑은 고딕"/>
        <a:font script="Hans" typeface="Microsoft YaHei UI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icrosoft YaHei UI Light" panose="020F0302020204030204"/>
        <a:ea typeface=""/>
        <a:cs typeface=""/>
        <a:font script="Jpan" typeface="游ゴシック Light"/>
        <a:font script="Hang" typeface="맑은 고딕"/>
        <a:font script="Hans" typeface="Microsoft YaHei UI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icrosoft YaHei UI" panose="020F0502020204030204"/>
        <a:ea typeface=""/>
        <a:cs typeface=""/>
        <a:font script="Jpan" typeface="游ゴシック"/>
        <a:font script="Hang" typeface="맑은 고딕"/>
        <a:font script="Hans" typeface="Microsoft YaHei UI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3.xml.rels>&#65279;<?xml version="1.0" encoding="utf-8"?><Relationships xmlns="http://schemas.openxmlformats.org/package/2006/relationships"><Relationship Type="http://schemas.openxmlformats.org/officeDocument/2006/relationships/customXmlProps" Target="/customXml/itemProps13.xml" Id="rId1" /></Relationships>
</file>

<file path=customXml/_rels/item22.xml.rels>&#65279;<?xml version="1.0" encoding="utf-8"?><Relationships xmlns="http://schemas.openxmlformats.org/package/2006/relationships"><Relationship Type="http://schemas.openxmlformats.org/officeDocument/2006/relationships/customXmlProps" Target="/customXml/itemProps2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1.xml" Id="rId1" /></Relationships>
</file>

<file path=customXml/item1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5" ma:contentTypeDescription="Create a new document." ma:contentTypeScope="" ma:versionID="e02306daf00165b375dc6a58966960b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df88fb76bf5f555224557953949c1ec9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3.xml><?xml version="1.0" encoding="utf-8"?>
<ds:datastoreItem xmlns:ds="http://schemas.openxmlformats.org/officeDocument/2006/customXml" ds:itemID="{7E30B917-A3AD-46B5-A6A4-F876E3BAC36E}">
  <ds:schemaRefs>
    <ds:schemaRef ds:uri="http://schemas.microsoft.com/sharepoint/v3/contenttype/forms"/>
  </ds:schemaRefs>
</ds:datastoreItem>
</file>

<file path=customXml/itemProps22.xml><?xml version="1.0" encoding="utf-8"?>
<ds:datastoreItem xmlns:ds="http://schemas.openxmlformats.org/officeDocument/2006/customXml" ds:itemID="{C431C809-C6F0-48D7-BF3E-4570CDAF51AF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1.xml><?xml version="1.0" encoding="utf-8"?>
<ds:datastoreItem xmlns:ds="http://schemas.openxmlformats.org/officeDocument/2006/customXml" ds:itemID="{E8C75813-FBB5-478B-828B-AC67018E27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ap:Properties xmlns:vt="http://schemas.openxmlformats.org/officeDocument/2006/docPropsVTypes" xmlns:ap="http://schemas.openxmlformats.org/officeDocument/2006/extended-properties">
  <ap:Template/>
  <ap:TotalTime>0</ap:TotalTime>
  <ap:Words>493</ap:Words>
  <ap:PresentationFormat>宽屏</ap:PresentationFormat>
  <ap:Paragraphs>141</ap:Paragraphs>
  <ap:Slides>14</ap:Slides>
  <ap:Notes>14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ap:HeadingPairs>
  <ap:TitlesOfParts>
    <vt:vector baseType="lpstr" size="17">
      <vt:lpstr>Microsoft YaHei UI</vt:lpstr>
      <vt:lpstr>Arial</vt:lpstr>
      <vt:lpstr>Office 主题</vt:lpstr>
      <vt:lpstr>演示文稿 标题</vt:lpstr>
      <vt:lpstr>议程</vt:lpstr>
      <vt:lpstr>简介</vt:lpstr>
      <vt:lpstr>主要目标</vt:lpstr>
      <vt:lpstr>增长领域</vt:lpstr>
      <vt:lpstr>业务机遇就像公共汽车。总有另一个会到来。</vt:lpstr>
      <vt:lpstr>我们的团队</vt:lpstr>
      <vt:lpstr>我们的扩展团队</vt:lpstr>
      <vt:lpstr>产品发布计划</vt:lpstr>
      <vt:lpstr>日程表 </vt:lpstr>
      <vt:lpstr>重点区域</vt:lpstr>
      <vt:lpstr>我们如何实现目标</vt:lpstr>
      <vt:lpstr>摘要</vt:lpstr>
      <vt:lpstr>谢谢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2022-08-18T06:47:08Z</dcterms:created>
  <dcterms:modified xsi:type="dcterms:W3CDTF">2022-11-08T02:33:46Z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