
<file path=[Content_Types].xml><?xml version="1.0" encoding="utf-8"?>
<Types xmlns="http://schemas.openxmlformats.org/package/2006/content-types">
  <Default Extension="xml" ContentType="application/vnd.openxmlformats-package.core-properties+xml"/>
  <Default Extension="rels" ContentType="application/vnd.openxmlformats-package.relationships+xml"/>
  <Default Extension="jpeg" ContentType="image/jpeg"/>
  <Default Extension="png" ContentType="image/png"/>
  <Default Extension="wdp" ContentType="image/vnd.ms-photo"/>
  <Default Extension="jpg" ContentType="image/jpe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41.xml" ContentType="application/vnd.openxmlformats-officedocument.presentationml.slide+xml"/>
  <Override PartName="/ppt/notesSlides/notesSlide41.xml" ContentType="application/vnd.openxmlformats-officedocument.presentationml.notesSlide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slideLayouts/slideLayout4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1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1012.xml" ContentType="application/vnd.openxmlformats-officedocument.presentationml.slideLayout+xml"/>
  <Override PartName="/ppt/slideLayouts/slideLayout913.xml" ContentType="application/vnd.openxmlformats-officedocument.presentationml.slideLayout+xml"/>
  <Override PartName="/ppt/theme/theme12.xml" ContentType="application/vnd.openxmlformats-officedocument.theme+xml"/>
  <Override PartName="/ppt/slides/slide92.xml" ContentType="application/vnd.openxmlformats-officedocument.presentationml.slide+xml"/>
  <Override PartName="/ppt/notesSlides/notesSlide92.xml" ContentType="application/vnd.openxmlformats-officedocument.presentationml.notesSlide+xml"/>
  <Override PartName="/customXml/item3.xml" ContentType="application/xml"/>
  <Override PartName="/customXml/itemProps31.xml" ContentType="application/vnd.openxmlformats-officedocument.customXmlProperties+xml"/>
  <Override PartName="/ppt/viewProps.xml" ContentType="application/vnd.openxmlformats-officedocument.presentationml.viewProps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84.xml" ContentType="application/vnd.openxmlformats-officedocument.presentationml.slide+xml"/>
  <Override PartName="/ppt/notesSlides/notesSlide84.xml" ContentType="application/vnd.openxmlformats-officedocument.presentationml.notesSlide+xml"/>
  <Override PartName="/ppt/slides/slide135.xml" ContentType="application/vnd.openxmlformats-officedocument.presentationml.slide+xml"/>
  <Override PartName="/ppt/notesSlides/notesSlide135.xml" ContentType="application/vnd.openxmlformats-officedocument.presentationml.notesSlide+xml"/>
  <Override PartName="/customXml/item22.xml" ContentType="application/xml"/>
  <Override PartName="/customXml/itemProps22.xml" ContentType="application/vnd.openxmlformats-officedocument.customXmlProperties+xml"/>
  <Override PartName="/ppt/slides/slide126.xml" ContentType="application/vnd.openxmlformats-officedocument.presentationml.slide+xml"/>
  <Override PartName="/ppt/notesSlides/notesSlide126.xml" ContentType="application/vnd.openxmlformats-officedocument.presentationml.notesSlide+xml"/>
  <Override PartName="/ppt/presProps.xml" ContentType="application/vnd.openxmlformats-officedocument.presentationml.presProps+xml"/>
  <Override PartName="/customXml/item13.xml" ContentType="application/xml"/>
  <Override PartName="/customXml/itemProps13.xml" ContentType="application/vnd.openxmlformats-officedocument.customXmlProperties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78.xml" ContentType="application/vnd.openxmlformats-officedocument.presentationml.slide+xml"/>
  <Override PartName="/ppt/notesSlides/notesSlide78.xml" ContentType="application/vnd.openxmlformats-officedocument.presentationml.notesSlide+xml"/>
  <Override PartName="/ppt/revisionInfo.xml" ContentType="application/vnd.ms-powerpoint.revisioninfo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110.xml" ContentType="application/vnd.openxmlformats-officedocument.presentationml.slide+xml"/>
  <Override PartName="/ppt/notesSlides/notesSlide1110.xml" ContentType="application/vnd.openxmlformats-officedocument.presentationml.notesSlide+xml"/>
  <Override PartName="/ppt/tableStyles.xml" ContentType="application/vnd.openxmlformats-officedocument.presentationml.tableStyles+xml"/>
  <Override PartName="/ppt/slides/slide611.xml" ContentType="application/vnd.openxmlformats-officedocument.presentationml.slide+xml"/>
  <Override PartName="/ppt/notesSlides/notesSlide611.xml" ContentType="application/vnd.openxmlformats-officedocument.presentationml.notesSlide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ppt/slides/slide512.xml" ContentType="application/vnd.openxmlformats-officedocument.presentationml.slide+xml"/>
  <Override PartName="/ppt/charts/chart1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Slides/notesSlide512.xml" ContentType="application/vnd.openxmlformats-officedocument.presentationml.notesSlide+xml"/>
  <Override PartName="/ppt/slides/slide1013.xml" ContentType="application/vnd.openxmlformats-officedocument.presentationml.slide+xml"/>
  <Override PartName="/ppt/notesSlides/notesSlide1013.xml" ContentType="application/vnd.openxmlformats-officedocument.presentationml.notesSlide+xml"/>
  <Override PartName="/docProps/custom.xml" ContentType="application/vnd.openxmlformats-officedocument.custom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custom-properties" Target="/docProps/custom.xml" Id="rId5" /><Relationship Type="http://schemas.openxmlformats.org/officeDocument/2006/relationships/extended-properties" Target="/docProps/app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8" r:id="rId4"/>
  </p:sldMasterIdLst>
  <p:notesMasterIdLst>
    <p:notesMasterId r:id="rId18"/>
  </p:notesMasterIdLst>
  <p:handoutMasterIdLst>
    <p:handoutMasterId r:id="rId19"/>
  </p:handoutMasterIdLst>
  <p:sldIdLst>
    <p:sldId id="335" r:id="rId5"/>
    <p:sldId id="351" r:id="rId6"/>
    <p:sldId id="343" r:id="rId7"/>
    <p:sldId id="346" r:id="rId8"/>
    <p:sldId id="347" r:id="rId9"/>
    <p:sldId id="321" r:id="rId10"/>
    <p:sldId id="344" r:id="rId11"/>
    <p:sldId id="342" r:id="rId12"/>
    <p:sldId id="348" r:id="rId13"/>
    <p:sldId id="352" r:id="rId14"/>
    <p:sldId id="353" r:id="rId15"/>
    <p:sldId id="354" r:id="rId16"/>
    <p:sldId id="350" r:id="rId17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7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397FFC-0A89-4D43-80EB-E3174685ECDA}" v="3" dt="2020-10-14T20:00:28.4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0" autoAdjust="0"/>
    <p:restoredTop sz="95226" autoAdjust="0"/>
  </p:normalViewPr>
  <p:slideViewPr>
    <p:cSldViewPr snapToGrid="0">
      <p:cViewPr varScale="1">
        <p:scale>
          <a:sx n="104" d="100"/>
          <a:sy n="104" d="100"/>
        </p:scale>
        <p:origin x="852" y="102"/>
      </p:cViewPr>
      <p:guideLst>
        <p:guide orient="horz" pos="3672"/>
        <p:guide pos="3840"/>
      </p:guideLst>
    </p:cSldViewPr>
  </p:slideViewPr>
  <p:outlineViewPr>
    <p:cViewPr>
      <p:scale>
        <a:sx n="33" d="100"/>
        <a:sy n="33" d="100"/>
      </p:scale>
      <p:origin x="0" y="-1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18" y="96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41.xml" Id="rId8" /><Relationship Type="http://schemas.openxmlformats.org/officeDocument/2006/relationships/slide" Target="/ppt/slides/slide92.xml" Id="rId13" /><Relationship Type="http://schemas.openxmlformats.org/officeDocument/2006/relationships/notesMaster" Target="/ppt/notesMasters/notesMaster11.xml" Id="rId18" /><Relationship Type="http://schemas.openxmlformats.org/officeDocument/2006/relationships/customXml" Target="/customXml/item3.xml" Id="rId3" /><Relationship Type="http://schemas.openxmlformats.org/officeDocument/2006/relationships/viewProps" Target="/ppt/viewProps.xml" Id="rId21" /><Relationship Type="http://schemas.openxmlformats.org/officeDocument/2006/relationships/slide" Target="/ppt/slides/slide33.xml" Id="rId7" /><Relationship Type="http://schemas.openxmlformats.org/officeDocument/2006/relationships/slide" Target="/ppt/slides/slide84.xml" Id="rId12" /><Relationship Type="http://schemas.openxmlformats.org/officeDocument/2006/relationships/slide" Target="/ppt/slides/slide135.xml" Id="rId17" /><Relationship Type="http://schemas.openxmlformats.org/officeDocument/2006/relationships/customXml" Target="/customXml/item22.xml" Id="rId2" /><Relationship Type="http://schemas.openxmlformats.org/officeDocument/2006/relationships/slide" Target="/ppt/slides/slide126.xml" Id="rId16" /><Relationship Type="http://schemas.openxmlformats.org/officeDocument/2006/relationships/presProps" Target="/ppt/presProps.xml" Id="rId20" /><Relationship Type="http://schemas.openxmlformats.org/officeDocument/2006/relationships/customXml" Target="/customXml/item13.xml" Id="rId1" /><Relationship Type="http://schemas.openxmlformats.org/officeDocument/2006/relationships/slide" Target="/ppt/slides/slide27.xml" Id="rId6" /><Relationship Type="http://schemas.openxmlformats.org/officeDocument/2006/relationships/slide" Target="/ppt/slides/slide78.xml" Id="rId11" /><Relationship Type="http://schemas.microsoft.com/office/2015/10/relationships/revisionInfo" Target="/ppt/revisionInfo.xml" Id="rId24" /><Relationship Type="http://schemas.openxmlformats.org/officeDocument/2006/relationships/slide" Target="/ppt/slides/slide19.xml" Id="rId5" /><Relationship Type="http://schemas.openxmlformats.org/officeDocument/2006/relationships/slide" Target="/ppt/slides/slide1110.xml" Id="rId15" /><Relationship Type="http://schemas.openxmlformats.org/officeDocument/2006/relationships/tableStyles" Target="/ppt/tableStyles.xml" Id="rId23" /><Relationship Type="http://schemas.openxmlformats.org/officeDocument/2006/relationships/slide" Target="/ppt/slides/slide611.xml" Id="rId10" /><Relationship Type="http://schemas.openxmlformats.org/officeDocument/2006/relationships/handoutMaster" Target="/ppt/handoutMasters/handoutMaster11.xml" Id="rId19" /><Relationship Type="http://schemas.openxmlformats.org/officeDocument/2006/relationships/slideMaster" Target="/ppt/slideMasters/slideMaster11.xml" Id="rId4" /><Relationship Type="http://schemas.openxmlformats.org/officeDocument/2006/relationships/slide" Target="/ppt/slides/slide512.xml" Id="rId9" /><Relationship Type="http://schemas.openxmlformats.org/officeDocument/2006/relationships/slide" Target="/ppt/slides/slide1013.xml" Id="rId14" /><Relationship Type="http://schemas.openxmlformats.org/officeDocument/2006/relationships/theme" Target="/ppt/theme/theme12.xml" Id="rId22" /></Relationships>
</file>

<file path=ppt/charts/_rels/chart11.xml.rels>&#65279;<?xml version="1.0" encoding="utf-8"?><Relationships xmlns="http://schemas.openxmlformats.org/package/2006/relationships"><Relationship Type="http://schemas.openxmlformats.org/officeDocument/2006/relationships/package" Target="/ppt/embeddings/Microsoft_Excel_Worksheet.xlsx" Id="rId3" /><Relationship Type="http://schemas.microsoft.com/office/2011/relationships/chartColorStyle" Target="/ppt/charts/colors1.xml" Id="rId2" /><Relationship Type="http://schemas.microsoft.com/office/2011/relationships/chartStyle" Target="/ppt/charts/style1.xml" Id="rId1" /></Relationships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7E-B941-A719-F5D0ABC442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7E-B941-A719-F5D0ABC442C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7E-B941-A719-F5D0ABC442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97161791"/>
        <c:axId val="996303759"/>
      </c:barChart>
      <c:catAx>
        <c:axId val="9971617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pPr>
            <a:endParaRPr lang="zh-CN"/>
          </a:p>
        </c:txPr>
        <c:crossAx val="996303759"/>
        <c:crosses val="autoZero"/>
        <c:auto val="1"/>
        <c:lblAlgn val="ctr"/>
        <c:lblOffset val="100"/>
        <c:noMultiLvlLbl val="0"/>
      </c:catAx>
      <c:valAx>
        <c:axId val="9963037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pPr>
            <a:endParaRPr lang="zh-CN"/>
          </a:p>
        </c:txPr>
        <c:crossAx val="997161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D2C7553C-3939-41A9-85F1-E7AEE900F1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47AA896-27F3-4020-BA04-6A3DBBDD69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BCA46-4322-4ED4-963E-F2E0393608D2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2020/12/3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B611AF2-BE5B-489F-92E7-DBB558F419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98BAE51-741B-4AA3-B8A4-1BED8A707C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6A37C-DABD-4626-BAC6-17326A35F6A5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37878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F3ED5CE4-3390-4A4E-A6FA-BBA3D03FC041}" type="datetime1">
              <a:rPr lang="zh-CN" altLang="en-US" noProof="0" smtClean="0"/>
              <a:t>2020/12/3</a:t>
            </a:fld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A89C7E07-3C67-C64C-8DA0-0404F6303970}" type="slidenum">
              <a:rPr lang="en-US" altLang="zh-CN" noProof="0" smtClean="0"/>
              <a:pPr/>
              <a:t>‹#›</a:t>
            </a:fld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013.xml.rels>&#65279;<?xml version="1.0" encoding="utf-8"?><Relationships xmlns="http://schemas.openxmlformats.org/package/2006/relationships"><Relationship Type="http://schemas.openxmlformats.org/officeDocument/2006/relationships/slide" Target="/ppt/slides/slide1013.xml" Id="rId2" /><Relationship Type="http://schemas.openxmlformats.org/officeDocument/2006/relationships/notesMaster" Target="/ppt/notesMasters/notesMaster11.xml" Id="rId1" /></Relationships>
</file>

<file path=ppt/notesSlides/_rels/notesSlide1110.xml.rels>&#65279;<?xml version="1.0" encoding="utf-8"?><Relationships xmlns="http://schemas.openxmlformats.org/package/2006/relationships"><Relationship Type="http://schemas.openxmlformats.org/officeDocument/2006/relationships/slide" Target="/ppt/slides/slide1110.xml" Id="rId2" /><Relationship Type="http://schemas.openxmlformats.org/officeDocument/2006/relationships/notesMaster" Target="/ppt/notesMasters/notesMaster11.xml" Id="rId1" /></Relationships>
</file>

<file path=ppt/notesSlides/_rels/notesSlide126.xml.rels>&#65279;<?xml version="1.0" encoding="utf-8"?><Relationships xmlns="http://schemas.openxmlformats.org/package/2006/relationships"><Relationship Type="http://schemas.openxmlformats.org/officeDocument/2006/relationships/slide" Target="/ppt/slides/slide126.xml" Id="rId2" /><Relationship Type="http://schemas.openxmlformats.org/officeDocument/2006/relationships/notesMaster" Target="/ppt/notesMasters/notesMaster11.xml" Id="rId1" /></Relationships>
</file>

<file path=ppt/notesSlides/_rels/notesSlide135.xml.rels>&#65279;<?xml version="1.0" encoding="utf-8"?><Relationships xmlns="http://schemas.openxmlformats.org/package/2006/relationships"><Relationship Type="http://schemas.openxmlformats.org/officeDocument/2006/relationships/slide" Target="/ppt/slides/slide135.xml" Id="rId2" /><Relationship Type="http://schemas.openxmlformats.org/officeDocument/2006/relationships/notesMaster" Target="/ppt/notesMasters/notesMaster11.xml" Id="rId1" /></Relationships>
</file>

<file path=ppt/notesSlides/_rels/notesSlide19.xml.rels>&#65279;<?xml version="1.0" encoding="utf-8"?><Relationships xmlns="http://schemas.openxmlformats.org/package/2006/relationships"><Relationship Type="http://schemas.openxmlformats.org/officeDocument/2006/relationships/slide" Target="/ppt/slides/slide19.xml" Id="rId2" /><Relationship Type="http://schemas.openxmlformats.org/officeDocument/2006/relationships/notesMaster" Target="/ppt/notesMasters/notesMaster11.xml" Id="rId1" /></Relationships>
</file>

<file path=ppt/notesSlides/_rels/notesSlide27.xml.rels>&#65279;<?xml version="1.0" encoding="utf-8"?><Relationships xmlns="http://schemas.openxmlformats.org/package/2006/relationships"><Relationship Type="http://schemas.openxmlformats.org/officeDocument/2006/relationships/slide" Target="/ppt/slides/slide27.xml" Id="rId2" /><Relationship Type="http://schemas.openxmlformats.org/officeDocument/2006/relationships/notesMaster" Target="/ppt/notesMasters/notesMaster11.xml" Id="rId1" /></Relationships>
</file>

<file path=ppt/notesSlides/_rels/notesSlide33.xml.rels>&#65279;<?xml version="1.0" encoding="utf-8"?><Relationships xmlns="http://schemas.openxmlformats.org/package/2006/relationships"><Relationship Type="http://schemas.openxmlformats.org/officeDocument/2006/relationships/slide" Target="/ppt/slides/slide33.xml" Id="rId2" /><Relationship Type="http://schemas.openxmlformats.org/officeDocument/2006/relationships/notesMaster" Target="/ppt/notesMasters/notesMaster11.xml" Id="rId1" /></Relationships>
</file>

<file path=ppt/notesSlides/_rels/notesSlide41.xml.rels>&#65279;<?xml version="1.0" encoding="utf-8"?><Relationships xmlns="http://schemas.openxmlformats.org/package/2006/relationships"><Relationship Type="http://schemas.openxmlformats.org/officeDocument/2006/relationships/slide" Target="/ppt/slides/slide41.xml" Id="rId2" /><Relationship Type="http://schemas.openxmlformats.org/officeDocument/2006/relationships/notesMaster" Target="/ppt/notesMasters/notesMaster11.xml" Id="rId1" /></Relationships>
</file>

<file path=ppt/notesSlides/_rels/notesSlide512.xml.rels>&#65279;<?xml version="1.0" encoding="utf-8"?><Relationships xmlns="http://schemas.openxmlformats.org/package/2006/relationships"><Relationship Type="http://schemas.openxmlformats.org/officeDocument/2006/relationships/slide" Target="/ppt/slides/slide512.xml" Id="rId2" /><Relationship Type="http://schemas.openxmlformats.org/officeDocument/2006/relationships/notesMaster" Target="/ppt/notesMasters/notesMaster11.xml" Id="rId1" /></Relationships>
</file>

<file path=ppt/notesSlides/_rels/notesSlide611.xml.rels>&#65279;<?xml version="1.0" encoding="utf-8"?><Relationships xmlns="http://schemas.openxmlformats.org/package/2006/relationships"><Relationship Type="http://schemas.openxmlformats.org/officeDocument/2006/relationships/slide" Target="/ppt/slides/slide611.xml" Id="rId2" /><Relationship Type="http://schemas.openxmlformats.org/officeDocument/2006/relationships/notesMaster" Target="/ppt/notesMasters/notesMaster11.xml" Id="rId1" /></Relationships>
</file>

<file path=ppt/notesSlides/_rels/notesSlide78.xml.rels>&#65279;<?xml version="1.0" encoding="utf-8"?><Relationships xmlns="http://schemas.openxmlformats.org/package/2006/relationships"><Relationship Type="http://schemas.openxmlformats.org/officeDocument/2006/relationships/slide" Target="/ppt/slides/slide78.xml" Id="rId2" /><Relationship Type="http://schemas.openxmlformats.org/officeDocument/2006/relationships/notesMaster" Target="/ppt/notesMasters/notesMaster11.xml" Id="rId1" /></Relationships>
</file>

<file path=ppt/notesSlides/_rels/notesSlide84.xml.rels>&#65279;<?xml version="1.0" encoding="utf-8"?><Relationships xmlns="http://schemas.openxmlformats.org/package/2006/relationships"><Relationship Type="http://schemas.openxmlformats.org/officeDocument/2006/relationships/slide" Target="/ppt/slides/slide84.xml" Id="rId2" /><Relationship Type="http://schemas.openxmlformats.org/officeDocument/2006/relationships/notesMaster" Target="/ppt/notesMasters/notesMaster11.xml" Id="rId1" /></Relationships>
</file>

<file path=ppt/notesSlides/_rels/notesSlide92.xml.rels>&#65279;<?xml version="1.0" encoding="utf-8"?><Relationships xmlns="http://schemas.openxmlformats.org/package/2006/relationships"><Relationship Type="http://schemas.openxmlformats.org/officeDocument/2006/relationships/slide" Target="/ppt/slides/slide92.xml" Id="rId2" /><Relationship Type="http://schemas.openxmlformats.org/officeDocument/2006/relationships/notesMaster" Target="/ppt/notesMasters/notesMaster11.xml" Id="rId1" /></Relationships>
</file>

<file path=ppt/notesSlides/notesSlide10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9348823"/>
      </p:ext>
    </p:extLst>
  </p:cSld>
  <p:clrMapOvr>
    <a:masterClrMapping/>
  </p:clrMapOvr>
</p:notes>
</file>

<file path=ppt/notesSlides/notesSlide1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9334011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0655873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13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4660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78167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40450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46886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3065836"/>
      </p:ext>
    </p:extLst>
  </p:cSld>
  <p:clrMapOvr>
    <a:masterClrMapping/>
  </p:clrMapOvr>
</p:notes>
</file>

<file path=ppt/notesSlides/notesSlide5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4871049"/>
      </p:ext>
    </p:extLst>
  </p:cSld>
  <p:clrMapOvr>
    <a:masterClrMapping/>
  </p:clrMapOvr>
</p:notes>
</file>

<file path=ppt/notesSlides/notesSlide6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89C7E07-3C67-C64C-8DA0-0404F6303970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339798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034423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5283522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2813549"/>
      </p:ext>
    </p:extLst>
  </p:cSld>
  <p:clrMapOvr>
    <a:masterClrMapping/>
  </p:clrMapOvr>
</p:notes>
</file>

<file path=ppt/slideLayouts/_rels/slideLayout10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1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2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3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2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3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4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5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6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7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9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0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 2 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内容占位符 3">
            <a:extLst>
              <a:ext uri="{FF2B5EF4-FFF2-40B4-BE49-F238E27FC236}">
                <a16:creationId xmlns:a16="http://schemas.microsoft.com/office/drawing/2014/main" id="{91C010F4-E1E5-354F-9B4A-6253D3DC2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6641" y="3044590"/>
            <a:ext cx="4868860" cy="1942138"/>
          </a:xfrm>
          <a:prstGeom prst="rect">
            <a:avLst/>
          </a:prstGeom>
        </p:spPr>
        <p:txBody>
          <a:bodyPr lIns="0" tIns="0" rIns="0" bIns="0" rtlCol="0" anchor="t" anchorCtr="0"/>
          <a:lstStyle>
            <a:lvl1pPr marL="285750" indent="-285750">
              <a:buFont typeface="Wingdings" pitchFamily="2" charset="2"/>
              <a:buChar char="§"/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17" name="内容占位符 3">
            <a:extLst>
              <a:ext uri="{FF2B5EF4-FFF2-40B4-BE49-F238E27FC236}">
                <a16:creationId xmlns:a16="http://schemas.microsoft.com/office/drawing/2014/main" id="{C2F7C8C0-EB32-3C44-930E-DE05403C543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285649" y="3044590"/>
            <a:ext cx="4868860" cy="1942138"/>
          </a:xfrm>
          <a:prstGeom prst="rect">
            <a:avLst/>
          </a:prstGeom>
        </p:spPr>
        <p:txBody>
          <a:bodyPr lIns="0" tIns="0" rIns="0" bIns="0" rtlCol="0" anchor="t" anchorCtr="0"/>
          <a:lstStyle>
            <a:lvl1pPr marL="285750" indent="-285750">
              <a:buFont typeface="Wingdings" pitchFamily="2" charset="2"/>
              <a:buChar char="§"/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E06473F2-000A-7C44-9048-A0C0D4B65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单击以编辑</a:t>
            </a:r>
          </a:p>
        </p:txBody>
      </p:sp>
      <p:cxnSp>
        <p:nvCxnSpPr>
          <p:cNvPr id="15" name="直接连接符​​(S) 14">
            <a:extLst>
              <a:ext uri="{FF2B5EF4-FFF2-40B4-BE49-F238E27FC236}">
                <a16:creationId xmlns:a16="http://schemas.microsoft.com/office/drawing/2014/main" id="{B6A0597E-7AE3-F242-9DDF-F678A5E11458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文本占位符 4">
            <a:extLst>
              <a:ext uri="{FF2B5EF4-FFF2-40B4-BE49-F238E27FC236}">
                <a16:creationId xmlns:a16="http://schemas.microsoft.com/office/drawing/2014/main" id="{EAB7162A-656B-3447-976F-951853C325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1616" y="2328554"/>
            <a:ext cx="4963884" cy="645284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24" name="文本占位符 4">
            <a:extLst>
              <a:ext uri="{FF2B5EF4-FFF2-40B4-BE49-F238E27FC236}">
                <a16:creationId xmlns:a16="http://schemas.microsoft.com/office/drawing/2014/main" id="{C8B98E47-9A5A-E54C-A093-86D516AAD0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8199" y="2328554"/>
            <a:ext cx="4868860" cy="645284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8E274C5-9C2D-4A46-AEAE-9DBE1C41747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 </a:t>
            </a:r>
            <a:r>
              <a:rPr lang="zh-CN" altLang="en-US" noProof="0"/>
              <a:t>年 </a:t>
            </a:r>
            <a:r>
              <a:rPr lang="en-US" altLang="zh-CN" noProof="0"/>
              <a:t>9 </a:t>
            </a:r>
            <a:r>
              <a:rPr lang="zh-CN" altLang="en-US" noProof="0"/>
              <a:t>月 </a:t>
            </a:r>
            <a:r>
              <a:rPr lang="en-US" altLang="zh-CN" noProof="0"/>
              <a:t>3 </a:t>
            </a:r>
            <a:r>
              <a:rPr lang="zh-CN" altLang="en-US" noProof="0"/>
              <a:t>日 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9419017-8DD9-4B28-B0F1-E82FFB8C1DF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年度审核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0BFF08-A844-4449-9EC2-5B6B6C2D62A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782931A-7D25-4B4B-9464-57AE418934A3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073675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1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 3 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3">
            <a:extLst>
              <a:ext uri="{FF2B5EF4-FFF2-40B4-BE49-F238E27FC236}">
                <a16:creationId xmlns:a16="http://schemas.microsoft.com/office/drawing/2014/main" id="{2476683E-62F2-7746-A136-3A729C70D88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6641" y="3052691"/>
            <a:ext cx="3078159" cy="1942138"/>
          </a:xfrm>
          <a:prstGeom prst="rect">
            <a:avLst/>
          </a:prstGeom>
        </p:spPr>
        <p:txBody>
          <a:bodyPr lIns="0" tIns="0" rIns="0" bIns="0" rtlCol="0" anchor="t" anchorCtr="0"/>
          <a:lstStyle>
            <a:lvl1pPr marL="285750" indent="-285750">
              <a:buFont typeface="Wingdings" pitchFamily="2" charset="2"/>
              <a:buChar char="§"/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17" name="内容占位符 3">
            <a:extLst>
              <a:ext uri="{FF2B5EF4-FFF2-40B4-BE49-F238E27FC236}">
                <a16:creationId xmlns:a16="http://schemas.microsoft.com/office/drawing/2014/main" id="{5EF5BDE3-656A-414E-BE18-702CA738A9D2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8039099" y="3044590"/>
            <a:ext cx="3115409" cy="1942138"/>
          </a:xfrm>
          <a:prstGeom prst="rect">
            <a:avLst/>
          </a:prstGeom>
        </p:spPr>
        <p:txBody>
          <a:bodyPr lIns="0" tIns="0" rIns="0" bIns="0" rtlCol="0" anchor="t" anchorCtr="0"/>
          <a:lstStyle>
            <a:lvl1pPr marL="285750" indent="-285750">
              <a:buFont typeface="Wingdings" pitchFamily="2" charset="2"/>
              <a:buChar char="§"/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19" name="内容占位符 3">
            <a:extLst>
              <a:ext uri="{FF2B5EF4-FFF2-40B4-BE49-F238E27FC236}">
                <a16:creationId xmlns:a16="http://schemas.microsoft.com/office/drawing/2014/main" id="{0EAADDF0-090D-2C4F-BE2D-160C2C55029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539760" y="3044590"/>
            <a:ext cx="3115409" cy="1942138"/>
          </a:xfrm>
          <a:prstGeom prst="rect">
            <a:avLst/>
          </a:prstGeom>
        </p:spPr>
        <p:txBody>
          <a:bodyPr lIns="0" tIns="0" rIns="0" bIns="0" rtlCol="0" anchor="t" anchorCtr="0"/>
          <a:lstStyle>
            <a:lvl1pPr marL="285750" indent="-285750">
              <a:buFont typeface="Wingdings" pitchFamily="2" charset="2"/>
              <a:buChar char="§"/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3E0EAFBC-DE77-7648-95EC-91DDA529FA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单击以编辑</a:t>
            </a:r>
          </a:p>
        </p:txBody>
      </p:sp>
      <p:cxnSp>
        <p:nvCxnSpPr>
          <p:cNvPr id="21" name="直接连接符​​(S) 20">
            <a:extLst>
              <a:ext uri="{FF2B5EF4-FFF2-40B4-BE49-F238E27FC236}">
                <a16:creationId xmlns:a16="http://schemas.microsoft.com/office/drawing/2014/main" id="{E2A16A97-402E-8040-9B48-1B6ED23ABC4F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文本占位符 4">
            <a:extLst>
              <a:ext uri="{FF2B5EF4-FFF2-40B4-BE49-F238E27FC236}">
                <a16:creationId xmlns:a16="http://schemas.microsoft.com/office/drawing/2014/main" id="{B4BD319C-69C3-3D46-977C-F80FD35E3C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1616" y="2328554"/>
            <a:ext cx="3173184" cy="645284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27" name="文本占位符 4">
            <a:extLst>
              <a:ext uri="{FF2B5EF4-FFF2-40B4-BE49-F238E27FC236}">
                <a16:creationId xmlns:a16="http://schemas.microsoft.com/office/drawing/2014/main" id="{4F6FB95E-AD0D-3843-8241-AB907F5915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66252" y="2328554"/>
            <a:ext cx="3115409" cy="645284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28" name="文本占位符 4">
            <a:extLst>
              <a:ext uri="{FF2B5EF4-FFF2-40B4-BE49-F238E27FC236}">
                <a16:creationId xmlns:a16="http://schemas.microsoft.com/office/drawing/2014/main" id="{CC85BB87-C622-304F-9F58-8716188AA5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33114" y="2328554"/>
            <a:ext cx="3115409" cy="645284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9C6B0B5-56D6-429D-BC3A-5E501EDADA8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 </a:t>
            </a:r>
            <a:r>
              <a:rPr lang="zh-CN" altLang="en-US" noProof="0"/>
              <a:t>年 </a:t>
            </a:r>
            <a:r>
              <a:rPr lang="en-US" altLang="zh-CN" noProof="0"/>
              <a:t>9 </a:t>
            </a:r>
            <a:r>
              <a:rPr lang="zh-CN" altLang="en-US" noProof="0"/>
              <a:t>月 </a:t>
            </a:r>
            <a:r>
              <a:rPr lang="en-US" altLang="zh-CN" noProof="0"/>
              <a:t>3 </a:t>
            </a:r>
            <a:r>
              <a:rPr lang="zh-CN" altLang="en-US" noProof="0"/>
              <a:t>日 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A88DFE9-DB89-4EB9-9FB1-D484EC0C1B5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年度审核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50C09F4-4087-4A1E-B8B8-85A748DC901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782931A-7D25-4B4B-9464-57AE418934A3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038980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800" userDrawn="1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摘要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>
            <a:extLst>
              <a:ext uri="{FF2B5EF4-FFF2-40B4-BE49-F238E27FC236}">
                <a16:creationId xmlns:a16="http://schemas.microsoft.com/office/drawing/2014/main" id="{5D6FA74B-53F8-584F-85D3-47FB14D40E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单击以编辑</a:t>
            </a:r>
          </a:p>
        </p:txBody>
      </p:sp>
      <p:cxnSp>
        <p:nvCxnSpPr>
          <p:cNvPr id="15" name="直接连接符​​(S) 14">
            <a:extLst>
              <a:ext uri="{FF2B5EF4-FFF2-40B4-BE49-F238E27FC236}">
                <a16:creationId xmlns:a16="http://schemas.microsoft.com/office/drawing/2014/main" id="{DC152369-C198-1E48-8F65-F6AC0534DFF6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C8921E4-02B0-3748-9844-933F710058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2321923"/>
            <a:ext cx="4876800" cy="3825952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16" name="文本占位符 2">
            <a:extLst>
              <a:ext uri="{FF2B5EF4-FFF2-40B4-BE49-F238E27FC236}">
                <a16:creationId xmlns:a16="http://schemas.microsoft.com/office/drawing/2014/main" id="{43048678-0BD6-C448-8690-BD61FC6095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48400" y="2286000"/>
            <a:ext cx="4876800" cy="2746375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AC8134C-ADB9-4E1C-97DD-12E5DE2C775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 </a:t>
            </a:r>
            <a:r>
              <a:rPr lang="zh-CN" altLang="en-US" noProof="0"/>
              <a:t>年 </a:t>
            </a:r>
            <a:r>
              <a:rPr lang="en-US" altLang="zh-CN" noProof="0"/>
              <a:t>9 </a:t>
            </a:r>
            <a:r>
              <a:rPr lang="zh-CN" altLang="en-US" noProof="0"/>
              <a:t>月 </a:t>
            </a:r>
            <a:r>
              <a:rPr lang="en-US" altLang="zh-CN" noProof="0"/>
              <a:t>3 </a:t>
            </a:r>
            <a:r>
              <a:rPr lang="zh-CN" altLang="en-US" noProof="0"/>
              <a:t>日 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7A0C24D-14BB-46C9-A4C2-DB15E4FB9B2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年度审核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033D085-5F13-41E2-9C46-08E3E2846C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782931A-7D25-4B4B-9464-57AE418934A3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333889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谢谢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标题 1">
            <a:extLst>
              <a:ext uri="{FF2B5EF4-FFF2-40B4-BE49-F238E27FC236}">
                <a16:creationId xmlns:a16="http://schemas.microsoft.com/office/drawing/2014/main" id="{B35C0DBA-B958-984A-8540-551D3604D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7107" y="999068"/>
            <a:ext cx="4876800" cy="645284"/>
          </a:xfrm>
          <a:prstGeom prst="rect">
            <a:avLst/>
          </a:prstGeom>
        </p:spPr>
        <p:txBody>
          <a:bodyPr lIns="0" tIns="0" rIns="0" bIns="0" rtlCol="0" anchor="b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单击以编辑</a:t>
            </a:r>
          </a:p>
        </p:txBody>
      </p:sp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0C9ECF50-A899-D84A-8DA7-545D7B1945C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57107" y="2286003"/>
            <a:ext cx="4876800" cy="2332729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lnSpc>
                <a:spcPct val="100000"/>
              </a:lnSpc>
              <a:buNone/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cxnSp>
        <p:nvCxnSpPr>
          <p:cNvPr id="11" name="直接连接符​​(S) 10">
            <a:extLst>
              <a:ext uri="{FF2B5EF4-FFF2-40B4-BE49-F238E27FC236}">
                <a16:creationId xmlns:a16="http://schemas.microsoft.com/office/drawing/2014/main" id="{0C23E260-2F88-C54F-893E-80966D14934A}"/>
              </a:ext>
            </a:extLst>
          </p:cNvPr>
          <p:cNvCxnSpPr>
            <a:cxnSpLocks/>
          </p:cNvCxnSpPr>
          <p:nvPr userDrawn="1"/>
        </p:nvCxnSpPr>
        <p:spPr>
          <a:xfrm>
            <a:off x="6261560" y="1869925"/>
            <a:ext cx="4872347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图片占位符 3">
            <a:extLst>
              <a:ext uri="{FF2B5EF4-FFF2-40B4-BE49-F238E27FC236}">
                <a16:creationId xmlns:a16="http://schemas.microsoft.com/office/drawing/2014/main" id="{141785DC-164D-344A-8D61-85C59CABEC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90600"/>
            <a:ext cx="4837176" cy="483717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9" name="内容占位符 13">
            <a:extLst>
              <a:ext uri="{FF2B5EF4-FFF2-40B4-BE49-F238E27FC236}">
                <a16:creationId xmlns:a16="http://schemas.microsoft.com/office/drawing/2014/main" id="{8B57D363-927D-CE43-AD8A-2F5E6CC59E9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57107" y="4659581"/>
            <a:ext cx="4876800" cy="543031"/>
          </a:xfrm>
          <a:prstGeom prst="rect">
            <a:avLst/>
          </a:prstGeom>
        </p:spPr>
        <p:txBody>
          <a:bodyPr lIns="0" tIns="0" rIns="0" bIns="0" rtlCol="0" anchor="t"/>
          <a:lstStyle>
            <a:lvl1pPr marL="0" indent="0">
              <a:buFontTx/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DB2FDBC3-20E9-45B6-850D-2F34EA22D1B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 </a:t>
            </a:r>
            <a:r>
              <a:rPr lang="zh-CN" altLang="en-US" noProof="0"/>
              <a:t>年 </a:t>
            </a:r>
            <a:r>
              <a:rPr lang="en-US" altLang="zh-CN" noProof="0"/>
              <a:t>9 </a:t>
            </a:r>
            <a:r>
              <a:rPr lang="zh-CN" altLang="en-US" noProof="0"/>
              <a:t>月 </a:t>
            </a:r>
            <a:r>
              <a:rPr lang="en-US" altLang="zh-CN" noProof="0"/>
              <a:t>3 </a:t>
            </a:r>
            <a:r>
              <a:rPr lang="zh-CN" altLang="en-US" noProof="0"/>
              <a:t>日 </a:t>
            </a:r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BC17A152-7FD0-42FA-9937-8667D4B7515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年度审核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B687AABD-BCAB-4325-8510-954CAAD92A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782931A-7D25-4B4B-9464-57AE418934A3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21854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长方形 1">
            <a:extLst>
              <a:ext uri="{FF2B5EF4-FFF2-40B4-BE49-F238E27FC236}">
                <a16:creationId xmlns:a16="http://schemas.microsoft.com/office/drawing/2014/main" id="{2E31DFB3-42E8-9540-92FB-4AE3F4203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"/>
            <a:ext cx="11158847" cy="58248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F13C1B90-0A14-7B4B-B05B-357A6A88291E}"/>
              </a:ext>
            </a:extLst>
          </p:cNvPr>
          <p:cNvCxnSpPr>
            <a:cxnSpLocks/>
          </p:cNvCxnSpPr>
          <p:nvPr userDrawn="1"/>
        </p:nvCxnSpPr>
        <p:spPr>
          <a:xfrm>
            <a:off x="1036261" y="4159793"/>
            <a:ext cx="10122586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内容占位符 10">
            <a:extLst>
              <a:ext uri="{FF2B5EF4-FFF2-40B4-BE49-F238E27FC236}">
                <a16:creationId xmlns:a16="http://schemas.microsoft.com/office/drawing/2014/main" id="{90097E88-8912-8A4F-9D00-BDA132434F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3153" y="4728131"/>
            <a:ext cx="7806047" cy="281164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E58E2CE6-6A25-40B9-BD31-82C7507389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6313" y="1656344"/>
            <a:ext cx="7805737" cy="2113466"/>
          </a:xfrm>
          <a:prstGeom prst="rect">
            <a:avLst/>
          </a:prstGeom>
        </p:spPr>
        <p:txBody>
          <a:bodyPr rtlCol="0" anchor="b"/>
          <a:lstStyle>
            <a:lvl1pPr>
              <a:defRPr sz="6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单击以编辑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议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长方形 9">
            <a:extLst>
              <a:ext uri="{FF2B5EF4-FFF2-40B4-BE49-F238E27FC236}">
                <a16:creationId xmlns:a16="http://schemas.microsoft.com/office/drawing/2014/main" id="{E7687ADE-BAA9-634F-96B8-ACF4EE9BD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6836"/>
            <a:ext cx="11158847" cy="58248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BFC26CF-26CC-354C-BB60-AD3E01D575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2286000"/>
            <a:ext cx="7810499" cy="2904530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lnSpc>
                <a:spcPct val="100000"/>
              </a:lnSpc>
              <a:buNone/>
              <a:defRPr sz="2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cxnSp>
        <p:nvCxnSpPr>
          <p:cNvPr id="11" name="直接连接符​​(S) 10">
            <a:extLst>
              <a:ext uri="{FF2B5EF4-FFF2-40B4-BE49-F238E27FC236}">
                <a16:creationId xmlns:a16="http://schemas.microsoft.com/office/drawing/2014/main" id="{BBEC4E73-6A9F-2F46-89D1-559CE56C12BE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标题 1">
            <a:extLst>
              <a:ext uri="{FF2B5EF4-FFF2-40B4-BE49-F238E27FC236}">
                <a16:creationId xmlns:a16="http://schemas.microsoft.com/office/drawing/2014/main" id="{88BFD865-74BB-5B40-8DA8-7D7B921A75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单击以编辑</a:t>
            </a:r>
          </a:p>
        </p:txBody>
      </p:sp>
      <p:sp>
        <p:nvSpPr>
          <p:cNvPr id="13" name="页脚占位符 12">
            <a:extLst>
              <a:ext uri="{FF2B5EF4-FFF2-40B4-BE49-F238E27FC236}">
                <a16:creationId xmlns:a16="http://schemas.microsoft.com/office/drawing/2014/main" id="{71D589B3-67A1-4B39-9EEF-2FB7AB10EC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年度审核</a:t>
            </a:r>
          </a:p>
        </p:txBody>
      </p:sp>
      <p:sp>
        <p:nvSpPr>
          <p:cNvPr id="14" name="灯片编号占位符 13">
            <a:extLst>
              <a:ext uri="{FF2B5EF4-FFF2-40B4-BE49-F238E27FC236}">
                <a16:creationId xmlns:a16="http://schemas.microsoft.com/office/drawing/2014/main" id="{F5D91E6B-55B5-4092-AD3B-F7E1FD00459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782931A-7D25-4B4B-9464-57AE418934A3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71163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简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标题 1">
            <a:extLst>
              <a:ext uri="{FF2B5EF4-FFF2-40B4-BE49-F238E27FC236}">
                <a16:creationId xmlns:a16="http://schemas.microsoft.com/office/drawing/2014/main" id="{B35C0DBA-B958-984A-8540-551D3604D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4876800" cy="645284"/>
          </a:xfrm>
          <a:prstGeom prst="rect">
            <a:avLst/>
          </a:prstGeom>
        </p:spPr>
        <p:txBody>
          <a:bodyPr lIns="0" tIns="0" rIns="0" bIns="0" rtlCol="0" anchor="b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单击以编辑</a:t>
            </a:r>
          </a:p>
        </p:txBody>
      </p:sp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0C9ECF50-A899-D84A-8DA7-545D7B1945C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28700" y="2286003"/>
            <a:ext cx="4876800" cy="3568696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lnSpc>
                <a:spcPct val="100000"/>
              </a:lnSpc>
              <a:buNone/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cxnSp>
        <p:nvCxnSpPr>
          <p:cNvPr id="11" name="直接连接符​​(S) 10">
            <a:extLst>
              <a:ext uri="{FF2B5EF4-FFF2-40B4-BE49-F238E27FC236}">
                <a16:creationId xmlns:a16="http://schemas.microsoft.com/office/drawing/2014/main" id="{0C23E260-2F88-C54F-893E-80966D14934A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69925"/>
            <a:ext cx="4872347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图片占位符 3">
            <a:extLst>
              <a:ext uri="{FF2B5EF4-FFF2-40B4-BE49-F238E27FC236}">
                <a16:creationId xmlns:a16="http://schemas.microsoft.com/office/drawing/2014/main" id="{141785DC-164D-344A-8D61-85C59CABEC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54824" y="990600"/>
            <a:ext cx="4837176" cy="483717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AAE1D3B9-B2D1-4927-BE44-8408FBD84C0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/>
              <a:t>20XX </a:t>
            </a:r>
            <a:r>
              <a:rPr lang="zh-CN" altLang="en-US"/>
              <a:t>年 </a:t>
            </a:r>
            <a:r>
              <a:rPr lang="en-US" altLang="zh-CN"/>
              <a:t>9 </a:t>
            </a:r>
            <a:r>
              <a:rPr lang="zh-CN" altLang="en-US"/>
              <a:t>月 </a:t>
            </a:r>
            <a:r>
              <a:rPr lang="en-US" altLang="zh-CN"/>
              <a:t>3 </a:t>
            </a:r>
            <a:r>
              <a:rPr lang="zh-CN" altLang="en-US"/>
              <a:t>日 </a:t>
            </a:r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67447116-BCE7-456E-88B8-96ADC76E5FC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/>
              <a:t>年度审核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D03B6347-A35F-4216-9988-7393E598E12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782931A-7D25-4B4B-9464-57AE418934A3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016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节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FD808B2-C5CA-FE45-B556-461D856BF7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cxnSp>
        <p:nvCxnSpPr>
          <p:cNvPr id="11" name="直接连接符​​(S) 10">
            <a:extLst>
              <a:ext uri="{FF2B5EF4-FFF2-40B4-BE49-F238E27FC236}">
                <a16:creationId xmlns:a16="http://schemas.microsoft.com/office/drawing/2014/main" id="{4425CA9F-967F-1545-8E32-09F4DB0F04F6}"/>
              </a:ext>
            </a:extLst>
          </p:cNvPr>
          <p:cNvCxnSpPr>
            <a:cxnSpLocks/>
          </p:cNvCxnSpPr>
          <p:nvPr userDrawn="1"/>
        </p:nvCxnSpPr>
        <p:spPr>
          <a:xfrm flipV="1">
            <a:off x="1044475" y="1862667"/>
            <a:ext cx="10103049" cy="867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标题 1">
            <a:extLst>
              <a:ext uri="{FF2B5EF4-FFF2-40B4-BE49-F238E27FC236}">
                <a16:creationId xmlns:a16="http://schemas.microsoft.com/office/drawing/2014/main" id="{69DD4EBD-237B-7245-A9C2-A37674E23E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单击以编辑</a:t>
            </a:r>
          </a:p>
        </p:txBody>
      </p:sp>
    </p:spTree>
    <p:extLst>
      <p:ext uri="{BB962C8B-B14F-4D97-AF65-F5344CB8AC3E}">
        <p14:creationId xmlns:p14="http://schemas.microsoft.com/office/powerpoint/2010/main" val="2681577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</p15:sldGuideLst>
    </p:ext>
  </p:extLst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长方形 12">
            <a:extLst>
              <a:ext uri="{FF2B5EF4-FFF2-40B4-BE49-F238E27FC236}">
                <a16:creationId xmlns:a16="http://schemas.microsoft.com/office/drawing/2014/main" id="{BBA6D65B-10A2-D743-9FFA-D14B8696F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6836"/>
            <a:ext cx="11158847" cy="58248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图表占位符 3">
            <a:extLst>
              <a:ext uri="{FF2B5EF4-FFF2-40B4-BE49-F238E27FC236}">
                <a16:creationId xmlns:a16="http://schemas.microsoft.com/office/drawing/2014/main" id="{FCB9F5CF-0F1D-284B-B997-AC308FED47B9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951345" y="2286000"/>
            <a:ext cx="9145155" cy="316492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单击图标以添加图表</a:t>
            </a: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A5652B48-7CDD-5645-B29B-54727CA5FF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单击以编辑</a:t>
            </a:r>
          </a:p>
        </p:txBody>
      </p:sp>
      <p:cxnSp>
        <p:nvCxnSpPr>
          <p:cNvPr id="12" name="直接连接符​​(S) 11">
            <a:extLst>
              <a:ext uri="{FF2B5EF4-FFF2-40B4-BE49-F238E27FC236}">
                <a16:creationId xmlns:a16="http://schemas.microsoft.com/office/drawing/2014/main" id="{0C0F4C76-2690-7448-8D03-9692C2BB1016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A1C09B5-CD25-4B65-9120-D8EBD79ABC8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 </a:t>
            </a:r>
            <a:r>
              <a:rPr lang="zh-CN" altLang="en-US" noProof="0"/>
              <a:t>年 </a:t>
            </a:r>
            <a:r>
              <a:rPr lang="en-US" altLang="zh-CN" noProof="0"/>
              <a:t>9 </a:t>
            </a:r>
            <a:r>
              <a:rPr lang="zh-CN" altLang="en-US" noProof="0"/>
              <a:t>月 </a:t>
            </a:r>
            <a:r>
              <a:rPr lang="en-US" altLang="zh-CN" noProof="0"/>
              <a:t>3 </a:t>
            </a:r>
            <a:r>
              <a:rPr lang="zh-CN" altLang="en-US" noProof="0"/>
              <a:t>日 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6281DE-BBF4-4AA1-B110-DC418232A01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年度审核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39333A-6926-414D-9C9D-B62395A38A8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782931A-7D25-4B4B-9464-57AE418934A3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653965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  <p15:guide id="6" pos="6360" userDrawn="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长方形 14">
            <a:extLst>
              <a:ext uri="{FF2B5EF4-FFF2-40B4-BE49-F238E27FC236}">
                <a16:creationId xmlns:a16="http://schemas.microsoft.com/office/drawing/2014/main" id="{1855E5B9-5A63-2D46-8653-3FD1F538F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4453"/>
            <a:ext cx="11158847" cy="58248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表格占位符 2">
            <a:extLst>
              <a:ext uri="{FF2B5EF4-FFF2-40B4-BE49-F238E27FC236}">
                <a16:creationId xmlns:a16="http://schemas.microsoft.com/office/drawing/2014/main" id="{03FB492B-801F-1741-BD1B-89F9C6BFF0EC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1028700" y="2423161"/>
            <a:ext cx="9067800" cy="2227404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单击图标以添加表格</a:t>
            </a: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774545B3-0290-D848-BDB5-811BC52BD4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10096500" cy="645284"/>
          </a:xfrm>
          <a:prstGeom prst="rect">
            <a:avLst/>
          </a:prstGeom>
        </p:spPr>
        <p:txBody>
          <a:bodyPr lIns="0" tIns="0" rIns="0" bIns="0" rtlCol="0" anchor="b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单击以编辑</a:t>
            </a:r>
          </a:p>
        </p:txBody>
      </p:sp>
      <p:cxnSp>
        <p:nvCxnSpPr>
          <p:cNvPr id="14" name="直接连接符​​(S) 13">
            <a:extLst>
              <a:ext uri="{FF2B5EF4-FFF2-40B4-BE49-F238E27FC236}">
                <a16:creationId xmlns:a16="http://schemas.microsoft.com/office/drawing/2014/main" id="{03709460-09E4-854A-889B-491A934DE40F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0F749A19-BE29-4599-ABBE-E7C61FF9EE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 </a:t>
            </a:r>
            <a:r>
              <a:rPr lang="zh-CN" altLang="en-US" noProof="0"/>
              <a:t>年 </a:t>
            </a:r>
            <a:r>
              <a:rPr lang="en-US" altLang="zh-CN" noProof="0"/>
              <a:t>9 </a:t>
            </a:r>
            <a:r>
              <a:rPr lang="zh-CN" altLang="en-US" noProof="0"/>
              <a:t>月 </a:t>
            </a:r>
            <a:r>
              <a:rPr lang="en-US" altLang="zh-CN" noProof="0"/>
              <a:t>3 </a:t>
            </a:r>
            <a:r>
              <a:rPr lang="zh-CN" altLang="en-US" noProof="0"/>
              <a:t>日 </a:t>
            </a:r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98F30C11-6611-47E2-9CF7-8EE77F4CD10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年度审核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5AF710E8-4CE9-4D79-8121-DD559D321EC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782931A-7D25-4B4B-9464-57AE418934A3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413503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  <p15:guide id="6" pos="6360" userDrawn="1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长方形 8">
            <a:extLst>
              <a:ext uri="{FF2B5EF4-FFF2-40B4-BE49-F238E27FC236}">
                <a16:creationId xmlns:a16="http://schemas.microsoft.com/office/drawing/2014/main" id="{36A99595-F780-594B-8C36-E4E5AF5E1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6836"/>
            <a:ext cx="11158847" cy="58248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12" name="直接连接符​​(S) 11">
            <a:extLst>
              <a:ext uri="{FF2B5EF4-FFF2-40B4-BE49-F238E27FC236}">
                <a16:creationId xmlns:a16="http://schemas.microsoft.com/office/drawing/2014/main" id="{04AFB169-81B7-454B-BE19-407333C86F3B}"/>
              </a:ext>
            </a:extLst>
          </p:cNvPr>
          <p:cNvCxnSpPr>
            <a:cxnSpLocks/>
          </p:cNvCxnSpPr>
          <p:nvPr userDrawn="1"/>
        </p:nvCxnSpPr>
        <p:spPr>
          <a:xfrm>
            <a:off x="2184935" y="1874704"/>
            <a:ext cx="8973912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BFC26CF-26CC-354C-BB60-AD3E01D575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2304344"/>
            <a:ext cx="7810500" cy="2989263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lnSpc>
                <a:spcPct val="150000"/>
              </a:lnSpc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BA06611-233D-45FA-A146-AB9D4F4A78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525" y="978781"/>
            <a:ext cx="1589372" cy="1325563"/>
          </a:xfrm>
          <a:prstGeom prst="rect">
            <a:avLst/>
          </a:prstGeom>
        </p:spPr>
        <p:txBody>
          <a:bodyPr rtlCol="0"/>
          <a:lstStyle>
            <a:lvl1pPr>
              <a:defRPr sz="20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“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94887C6-2D97-4388-AA65-CEEA6591BFB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 </a:t>
            </a:r>
            <a:r>
              <a:rPr lang="zh-CN" altLang="en-US" noProof="0"/>
              <a:t>年 </a:t>
            </a:r>
            <a:r>
              <a:rPr lang="en-US" altLang="zh-CN" noProof="0"/>
              <a:t>9 </a:t>
            </a:r>
            <a:r>
              <a:rPr lang="zh-CN" altLang="en-US" noProof="0"/>
              <a:t>月 </a:t>
            </a:r>
            <a:r>
              <a:rPr lang="en-US" altLang="zh-CN" noProof="0"/>
              <a:t>3 </a:t>
            </a:r>
            <a:r>
              <a:rPr lang="zh-CN" altLang="en-US" noProof="0"/>
              <a:t>日 </a:t>
            </a: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3F84EFA-1D77-40D3-B5AC-6652DC26F0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年度审核</a:t>
            </a: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713CA07C-1BC2-4B16-8557-27C373CFCE9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782931A-7D25-4B4B-9464-57AE418934A3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226144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团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接连接符​​(S) 28">
            <a:extLst>
              <a:ext uri="{FF2B5EF4-FFF2-40B4-BE49-F238E27FC236}">
                <a16:creationId xmlns:a16="http://schemas.microsoft.com/office/drawing/2014/main" id="{EFAD8BFA-14F6-F54A-AB64-29F9F7616A7D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4640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5B9E731-6B9B-024E-9360-F9F34CC663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4313437"/>
            <a:ext cx="1828800" cy="401220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800"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30" name="文本占位符 4">
            <a:extLst>
              <a:ext uri="{FF2B5EF4-FFF2-40B4-BE49-F238E27FC236}">
                <a16:creationId xmlns:a16="http://schemas.microsoft.com/office/drawing/2014/main" id="{FD3D9C96-2F42-E545-BD97-AC8568E2F4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4752757"/>
            <a:ext cx="1828800" cy="552450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600" b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31" name="文本占位符 4">
            <a:extLst>
              <a:ext uri="{FF2B5EF4-FFF2-40B4-BE49-F238E27FC236}">
                <a16:creationId xmlns:a16="http://schemas.microsoft.com/office/drawing/2014/main" id="{892AA37C-BA0F-9C4F-B098-EDFE391C47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84600" y="4332486"/>
            <a:ext cx="1828800" cy="401221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800"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32" name="文本占位符 4">
            <a:extLst>
              <a:ext uri="{FF2B5EF4-FFF2-40B4-BE49-F238E27FC236}">
                <a16:creationId xmlns:a16="http://schemas.microsoft.com/office/drawing/2014/main" id="{EEAAAC92-F1DA-6847-8D56-1ACCD5E3B0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4600" y="4752757"/>
            <a:ext cx="1828800" cy="552450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600" b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33" name="文本占位符 4">
            <a:extLst>
              <a:ext uri="{FF2B5EF4-FFF2-40B4-BE49-F238E27FC236}">
                <a16:creationId xmlns:a16="http://schemas.microsoft.com/office/drawing/2014/main" id="{F4E4153D-E2B3-7D4A-8D92-FF6597B2FB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31512" y="4313436"/>
            <a:ext cx="1828800" cy="420271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800"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34" name="文本占位符 4">
            <a:extLst>
              <a:ext uri="{FF2B5EF4-FFF2-40B4-BE49-F238E27FC236}">
                <a16:creationId xmlns:a16="http://schemas.microsoft.com/office/drawing/2014/main" id="{0D6B703A-5BF6-744F-A3D3-C65E3F8B3B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31512" y="4752757"/>
            <a:ext cx="1828800" cy="552451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600" b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35" name="文本占位符 4">
            <a:extLst>
              <a:ext uri="{FF2B5EF4-FFF2-40B4-BE49-F238E27FC236}">
                <a16:creationId xmlns:a16="http://schemas.microsoft.com/office/drawing/2014/main" id="{982A9FE5-981A-B340-B8F8-D2DB83C196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96400" y="4332486"/>
            <a:ext cx="1828800" cy="420271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800"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36" name="文本占位符 4">
            <a:extLst>
              <a:ext uri="{FF2B5EF4-FFF2-40B4-BE49-F238E27FC236}">
                <a16:creationId xmlns:a16="http://schemas.microsoft.com/office/drawing/2014/main" id="{594B2391-B4C8-5542-8285-39BAD874EC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96400" y="4752757"/>
            <a:ext cx="1828800" cy="552451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600" b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37" name="图片占位符 25">
            <a:extLst>
              <a:ext uri="{FF2B5EF4-FFF2-40B4-BE49-F238E27FC236}">
                <a16:creationId xmlns:a16="http://schemas.microsoft.com/office/drawing/2014/main" id="{A2D87BC1-884E-CD4E-BABF-B7AF4DF7869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28700" y="2308936"/>
            <a:ext cx="1828800" cy="183159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单击图标以添加图片</a:t>
            </a:r>
          </a:p>
        </p:txBody>
      </p:sp>
      <p:sp>
        <p:nvSpPr>
          <p:cNvPr id="38" name="图片占位符 25">
            <a:extLst>
              <a:ext uri="{FF2B5EF4-FFF2-40B4-BE49-F238E27FC236}">
                <a16:creationId xmlns:a16="http://schemas.microsoft.com/office/drawing/2014/main" id="{DB0763B3-E65F-8A47-AA7C-C9A56C50600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784600" y="2308936"/>
            <a:ext cx="1828800" cy="183159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单击图标以添加图片</a:t>
            </a:r>
          </a:p>
        </p:txBody>
      </p:sp>
      <p:sp>
        <p:nvSpPr>
          <p:cNvPr id="39" name="图片占位符 25">
            <a:extLst>
              <a:ext uri="{FF2B5EF4-FFF2-40B4-BE49-F238E27FC236}">
                <a16:creationId xmlns:a16="http://schemas.microsoft.com/office/drawing/2014/main" id="{1E0F47CF-6DE7-F745-B9D8-55421009AF4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540500" y="2308936"/>
            <a:ext cx="1828800" cy="183159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单击图标以添加图片</a:t>
            </a:r>
          </a:p>
        </p:txBody>
      </p:sp>
      <p:sp>
        <p:nvSpPr>
          <p:cNvPr id="40" name="图片占位符 25">
            <a:extLst>
              <a:ext uri="{FF2B5EF4-FFF2-40B4-BE49-F238E27FC236}">
                <a16:creationId xmlns:a16="http://schemas.microsoft.com/office/drawing/2014/main" id="{B4621956-6AB4-E346-8900-9AE2A51ADBC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296400" y="2314278"/>
            <a:ext cx="1828800" cy="183159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单击图标以添加图片</a:t>
            </a:r>
          </a:p>
        </p:txBody>
      </p:sp>
      <p:sp>
        <p:nvSpPr>
          <p:cNvPr id="25" name="标题 1">
            <a:extLst>
              <a:ext uri="{FF2B5EF4-FFF2-40B4-BE49-F238E27FC236}">
                <a16:creationId xmlns:a16="http://schemas.microsoft.com/office/drawing/2014/main" id="{3B64062A-6292-0441-95CB-9A91F49DB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单击以编辑</a:t>
            </a:r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383883EC-FACE-4093-9976-8B0D4C8BEBCC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 </a:t>
            </a:r>
            <a:r>
              <a:rPr lang="zh-CN" altLang="en-US" noProof="0"/>
              <a:t>年 </a:t>
            </a:r>
            <a:r>
              <a:rPr lang="en-US" altLang="zh-CN" noProof="0"/>
              <a:t>9 </a:t>
            </a:r>
            <a:r>
              <a:rPr lang="zh-CN" altLang="en-US" noProof="0"/>
              <a:t>月 </a:t>
            </a:r>
            <a:r>
              <a:rPr lang="en-US" altLang="zh-CN" noProof="0"/>
              <a:t>3 </a:t>
            </a:r>
            <a:r>
              <a:rPr lang="zh-CN" altLang="en-US" noProof="0"/>
              <a:t>日 </a:t>
            </a:r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E2611EE2-9C8D-405E-9ABF-8EFD1E1D6BB5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年度审核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EFE126EB-13BB-4830-A999-3778C11747A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782931A-7D25-4B4B-9464-57AE418934A3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023963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 userDrawn="1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  <p15:guide id="8" orient="horz" pos="3072" userDrawn="1">
          <p15:clr>
            <a:srgbClr val="FBAE40"/>
          </p15:clr>
        </p15:guide>
        <p15:guide id="13" pos="6384" userDrawn="1">
          <p15:clr>
            <a:srgbClr val="FBAE40"/>
          </p15:clr>
        </p15:guide>
        <p15:guide id="14" orient="horz" pos="3216" userDrawn="1">
          <p15:clr>
            <a:srgbClr val="FBAE40"/>
          </p15:clr>
        </p15:guide>
      </p15:sldGuideLst>
    </p:ext>
  </p:extLst>
</p:sldLayout>
</file>

<file path=ppt/slideLayouts/slideLayout9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日程表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标题 1">
            <a:extLst>
              <a:ext uri="{FF2B5EF4-FFF2-40B4-BE49-F238E27FC236}">
                <a16:creationId xmlns:a16="http://schemas.microsoft.com/office/drawing/2014/main" id="{A116A2E3-682D-BD4F-9FC9-4546B0C9A1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单击以编辑</a:t>
            </a:r>
          </a:p>
        </p:txBody>
      </p:sp>
      <p:cxnSp>
        <p:nvCxnSpPr>
          <p:cNvPr id="32" name="直接连接符​​(S) 31">
            <a:extLst>
              <a:ext uri="{FF2B5EF4-FFF2-40B4-BE49-F238E27FC236}">
                <a16:creationId xmlns:a16="http://schemas.microsoft.com/office/drawing/2014/main" id="{ED64AC08-85A6-6F44-88B4-3FAE91B70C1B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D1056DE-470B-C64D-99AE-5039A021EC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1616" y="2328553"/>
            <a:ext cx="2286000" cy="911029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37" name="文本占位符 4">
            <a:extLst>
              <a:ext uri="{FF2B5EF4-FFF2-40B4-BE49-F238E27FC236}">
                <a16:creationId xmlns:a16="http://schemas.microsoft.com/office/drawing/2014/main" id="{4ADA9C53-0DC4-4D43-B80C-9B0A9E0EBD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06672" y="2328553"/>
            <a:ext cx="2286000" cy="911029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38" name="文本占位符 4">
            <a:extLst>
              <a:ext uri="{FF2B5EF4-FFF2-40B4-BE49-F238E27FC236}">
                <a16:creationId xmlns:a16="http://schemas.microsoft.com/office/drawing/2014/main" id="{F8E68047-DF25-AB45-A0F0-F4DFE23516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06672" y="3336211"/>
            <a:ext cx="2286000" cy="2490992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41" name="文本占位符 4">
            <a:extLst>
              <a:ext uri="{FF2B5EF4-FFF2-40B4-BE49-F238E27FC236}">
                <a16:creationId xmlns:a16="http://schemas.microsoft.com/office/drawing/2014/main" id="{61DB1B27-14E7-1549-BDAA-6DD31A1B1F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39200" y="2328553"/>
            <a:ext cx="2286000" cy="911029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42" name="文本占位符 4">
            <a:extLst>
              <a:ext uri="{FF2B5EF4-FFF2-40B4-BE49-F238E27FC236}">
                <a16:creationId xmlns:a16="http://schemas.microsoft.com/office/drawing/2014/main" id="{69D66743-22F2-C84F-9FD2-F350766D6C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39200" y="3331030"/>
            <a:ext cx="2286000" cy="2466536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43" name="文本占位符 4">
            <a:extLst>
              <a:ext uri="{FF2B5EF4-FFF2-40B4-BE49-F238E27FC236}">
                <a16:creationId xmlns:a16="http://schemas.microsoft.com/office/drawing/2014/main" id="{4A38EF55-8739-4A40-A228-67296EA938B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74144" y="2328553"/>
            <a:ext cx="2286000" cy="911029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44" name="文本占位符 4">
            <a:extLst>
              <a:ext uri="{FF2B5EF4-FFF2-40B4-BE49-F238E27FC236}">
                <a16:creationId xmlns:a16="http://schemas.microsoft.com/office/drawing/2014/main" id="{268DC74C-B0F9-2649-BEC3-BBA0BD7376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57921" y="3331029"/>
            <a:ext cx="2286000" cy="2466537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7B1422B-E6C5-43B2-9F2B-DECEB38121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8377" y="3331029"/>
            <a:ext cx="2286000" cy="2466975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BC81DA9-1713-43A7-A2CF-A9525B11AF43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 </a:t>
            </a:r>
            <a:r>
              <a:rPr lang="zh-CN" altLang="en-US" noProof="0"/>
              <a:t>年 </a:t>
            </a:r>
            <a:r>
              <a:rPr lang="en-US" altLang="zh-CN" noProof="0"/>
              <a:t>9 </a:t>
            </a:r>
            <a:r>
              <a:rPr lang="zh-CN" altLang="en-US" noProof="0"/>
              <a:t>月 </a:t>
            </a:r>
            <a:r>
              <a:rPr lang="en-US" altLang="zh-CN" noProof="0"/>
              <a:t>3 </a:t>
            </a:r>
            <a:r>
              <a:rPr lang="zh-CN" altLang="en-US" noProof="0"/>
              <a:t>日 </a:t>
            </a: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A76A8F0-5D79-4C8A-9966-308409EB26B0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年度审核</a:t>
            </a:r>
          </a:p>
        </p:txBody>
      </p:sp>
      <p:sp>
        <p:nvSpPr>
          <p:cNvPr id="9" name="幻灯片编号占位符 8">
            <a:extLst>
              <a:ext uri="{FF2B5EF4-FFF2-40B4-BE49-F238E27FC236}">
                <a16:creationId xmlns:a16="http://schemas.microsoft.com/office/drawing/2014/main" id="{3F85BAE5-43DA-49F0-89E6-66D549C5238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782931A-7D25-4B4B-9464-57AE418934A3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199256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  <p15:guide id="14" pos="1488" userDrawn="1">
          <p15:clr>
            <a:srgbClr val="FBAE40"/>
          </p15:clr>
        </p15:guide>
      </p15:sldGuideLst>
    </p:ext>
  </p:extLst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slideLayout" Target="/ppt/slideLayouts/slideLayout133.xml" Id="rId13" /><Relationship Type="http://schemas.openxmlformats.org/officeDocument/2006/relationships/slideLayout" Target="/ppt/slideLayouts/slideLayout34.xml" Id="rId3" /><Relationship Type="http://schemas.openxmlformats.org/officeDocument/2006/relationships/slideLayout" Target="/ppt/slideLayouts/slideLayout75.xml" Id="rId7" /><Relationship Type="http://schemas.openxmlformats.org/officeDocument/2006/relationships/slideLayout" Target="/ppt/slideLayouts/slideLayout126.xml" Id="rId12" /><Relationship Type="http://schemas.openxmlformats.org/officeDocument/2006/relationships/slideLayout" Target="/ppt/slideLayouts/slideLayout27.xml" Id="rId2" /><Relationship Type="http://schemas.openxmlformats.org/officeDocument/2006/relationships/slideLayout" Target="/ppt/slideLayouts/slideLayout18.xml" Id="rId1" /><Relationship Type="http://schemas.openxmlformats.org/officeDocument/2006/relationships/slideLayout" Target="/ppt/slideLayouts/slideLayout69.xml" Id="rId6" /><Relationship Type="http://schemas.openxmlformats.org/officeDocument/2006/relationships/slideLayout" Target="/ppt/slideLayouts/slideLayout1110.xml" Id="rId11" /><Relationship Type="http://schemas.openxmlformats.org/officeDocument/2006/relationships/slideLayout" Target="/ppt/slideLayouts/slideLayout511.xml" Id="rId5" /><Relationship Type="http://schemas.openxmlformats.org/officeDocument/2006/relationships/slideLayout" Target="/ppt/slideLayouts/slideLayout1012.xml" Id="rId10" /><Relationship Type="http://schemas.openxmlformats.org/officeDocument/2006/relationships/slideLayout" Target="/ppt/slideLayouts/slideLayout41.xml" Id="rId4" /><Relationship Type="http://schemas.openxmlformats.org/officeDocument/2006/relationships/slideLayout" Target="/ppt/slideLayouts/slideLayout913.xml" Id="rId9" /><Relationship Type="http://schemas.openxmlformats.org/officeDocument/2006/relationships/theme" Target="/ppt/theme/theme12.xml" Id="rId14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879F22C8-3EAB-425F-ADBA-3A162D820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30818" y="6292334"/>
            <a:ext cx="1522982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 </a:t>
            </a:r>
            <a:r>
              <a:rPr lang="zh-CN" altLang="en-US" noProof="0"/>
              <a:t>年 </a:t>
            </a:r>
            <a:r>
              <a:rPr lang="en-US" altLang="zh-CN" noProof="0"/>
              <a:t>9 </a:t>
            </a:r>
            <a:r>
              <a:rPr lang="zh-CN" altLang="en-US" noProof="0"/>
              <a:t>月 </a:t>
            </a:r>
            <a:r>
              <a:rPr lang="en-US" altLang="zh-CN" noProof="0"/>
              <a:t>3 </a:t>
            </a:r>
            <a:r>
              <a:rPr lang="zh-CN" altLang="en-US" noProof="0"/>
              <a:t>日 </a:t>
            </a:r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CC4B4F87-0B31-4EDA-8270-4233B0D8F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98180" y="6294120"/>
            <a:ext cx="1462788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年度审核</a:t>
            </a:r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5">
            <a:extLst>
              <a:ext uri="{FF2B5EF4-FFF2-40B4-BE49-F238E27FC236}">
                <a16:creationId xmlns:a16="http://schemas.microsoft.com/office/drawing/2014/main" id="{A05EC255-976A-48BF-A8A0-1ECEBDFBB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500" y="6292334"/>
            <a:ext cx="41275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782931A-7D25-4B4B-9464-57AE418934A3}" type="slidenum">
              <a:rPr lang="en-US" altLang="zh-CN" noProof="0" smtClean="0"/>
              <a:pPr/>
              <a:t>‹#›</a:t>
            </a:fld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74" r:id="rId2"/>
    <p:sldLayoutId id="2147483673" r:id="rId3"/>
    <p:sldLayoutId id="2147483671" r:id="rId4"/>
    <p:sldLayoutId id="2147483678" r:id="rId5"/>
    <p:sldLayoutId id="2147483676" r:id="rId6"/>
    <p:sldLayoutId id="2147483677" r:id="rId7"/>
    <p:sldLayoutId id="2147483660" r:id="rId8"/>
    <p:sldLayoutId id="2147483675" r:id="rId9"/>
    <p:sldLayoutId id="2147483679" r:id="rId10"/>
    <p:sldLayoutId id="2147483680" r:id="rId11"/>
    <p:sldLayoutId id="2147483681" r:id="rId12"/>
    <p:sldLayoutId id="2147483684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7008" userDrawn="1">
          <p15:clr>
            <a:srgbClr val="F26B43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24" userDrawn="1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orient="horz" pos="624" userDrawn="1">
          <p15:clr>
            <a:srgbClr val="F26B43"/>
          </p15:clr>
        </p15:guide>
        <p15:guide id="18" orient="horz" pos="3672" userDrawn="1">
          <p15:clr>
            <a:srgbClr val="F26B43"/>
          </p15:clr>
        </p15:guide>
        <p15:guide id="19" pos="3984" userDrawn="1">
          <p15:clr>
            <a:srgbClr val="547EBF"/>
          </p15:clr>
        </p15:guide>
      </p15:sldGuideLst>
    </p:ext>
  </p:extLst>
</p:sldMaster>
</file>

<file path=ppt/slides/_rels/slide1013.xml.rels>&#65279;<?xml version="1.0" encoding="utf-8"?><Relationships xmlns="http://schemas.openxmlformats.org/package/2006/relationships"><Relationship Type="http://schemas.openxmlformats.org/officeDocument/2006/relationships/notesSlide" Target="/ppt/notesSlides/notesSlide1013.xml" Id="rId2" /><Relationship Type="http://schemas.openxmlformats.org/officeDocument/2006/relationships/slideLayout" Target="/ppt/slideLayouts/slideLayout1012.xml" Id="rId1" /></Relationships>
</file>

<file path=ppt/slides/_rels/slide1110.xml.rels>&#65279;<?xml version="1.0" encoding="utf-8"?><Relationships xmlns="http://schemas.openxmlformats.org/package/2006/relationships"><Relationship Type="http://schemas.openxmlformats.org/officeDocument/2006/relationships/notesSlide" Target="/ppt/notesSlides/notesSlide1110.xml" Id="rId2" /><Relationship Type="http://schemas.openxmlformats.org/officeDocument/2006/relationships/slideLayout" Target="/ppt/slideLayouts/slideLayout1110.xml" Id="rId1" /></Relationships>
</file>

<file path=ppt/slides/_rels/slide126.xml.rels>&#65279;<?xml version="1.0" encoding="utf-8"?><Relationships xmlns="http://schemas.openxmlformats.org/package/2006/relationships"><Relationship Type="http://schemas.openxmlformats.org/officeDocument/2006/relationships/notesSlide" Target="/ppt/notesSlides/notesSlide126.xml" Id="rId2" /><Relationship Type="http://schemas.openxmlformats.org/officeDocument/2006/relationships/slideLayout" Target="/ppt/slideLayouts/slideLayout126.xml" Id="rId1" /></Relationships>
</file>

<file path=ppt/slides/_rels/slide135.xml.rels>&#65279;<?xml version="1.0" encoding="utf-8"?><Relationships xmlns="http://schemas.openxmlformats.org/package/2006/relationships"><Relationship Type="http://schemas.openxmlformats.org/officeDocument/2006/relationships/image" Target="/ppt/media/image77.jpeg" Id="rId3" /><Relationship Type="http://schemas.openxmlformats.org/officeDocument/2006/relationships/notesSlide" Target="/ppt/notesSlides/notesSlide135.xml" Id="rId2" /><Relationship Type="http://schemas.openxmlformats.org/officeDocument/2006/relationships/slideLayout" Target="/ppt/slideLayouts/slideLayout133.xml" Id="rId1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notesSlide" Target="/ppt/notesSlides/notesSlide19.xml" Id="rId2" /><Relationship Type="http://schemas.openxmlformats.org/officeDocument/2006/relationships/slideLayout" Target="/ppt/slideLayouts/slideLayout18.xml" Id="rId1" /></Relationships>
</file>

<file path=ppt/slides/_rels/slide27.xml.rels>&#65279;<?xml version="1.0" encoding="utf-8"?><Relationships xmlns="http://schemas.openxmlformats.org/package/2006/relationships"><Relationship Type="http://schemas.openxmlformats.org/officeDocument/2006/relationships/notesSlide" Target="/ppt/notesSlides/notesSlide27.xml" Id="rId2" /><Relationship Type="http://schemas.openxmlformats.org/officeDocument/2006/relationships/slideLayout" Target="/ppt/slideLayouts/slideLayout27.xml" Id="rId1" /></Relationships>
</file>

<file path=ppt/slides/_rels/slide33.xml.rels>&#65279;<?xml version="1.0" encoding="utf-8"?><Relationships xmlns="http://schemas.openxmlformats.org/package/2006/relationships"><Relationship Type="http://schemas.openxmlformats.org/officeDocument/2006/relationships/image" Target="/ppt/media/image12.jpg" Id="rId3" /><Relationship Type="http://schemas.openxmlformats.org/officeDocument/2006/relationships/notesSlide" Target="/ppt/notesSlides/notesSlide33.xml" Id="rId2" /><Relationship Type="http://schemas.openxmlformats.org/officeDocument/2006/relationships/slideLayout" Target="/ppt/slideLayouts/slideLayout34.xml" Id="rId1" /></Relationships>
</file>

<file path=ppt/slides/_rels/slide41.xml.rels>&#65279;<?xml version="1.0" encoding="utf-8"?><Relationships xmlns="http://schemas.openxmlformats.org/package/2006/relationships"><Relationship Type="http://schemas.openxmlformats.org/officeDocument/2006/relationships/image" Target="/ppt/media/image2.png" Id="rId3" /><Relationship Type="http://schemas.openxmlformats.org/officeDocument/2006/relationships/notesSlide" Target="/ppt/notesSlides/notesSlide41.xml" Id="rId2" /><Relationship Type="http://schemas.openxmlformats.org/officeDocument/2006/relationships/slideLayout" Target="/ppt/slideLayouts/slideLayout41.xml" Id="rId1" /><Relationship Type="http://schemas.microsoft.com/office/2007/relationships/hdphoto" Target="/ppt/media/hdphoto1.wdp" Id="rId4" /></Relationships>
</file>

<file path=ppt/slides/_rels/slide512.xml.rels>&#65279;<?xml version="1.0" encoding="utf-8"?><Relationships xmlns="http://schemas.openxmlformats.org/package/2006/relationships"><Relationship Type="http://schemas.openxmlformats.org/officeDocument/2006/relationships/chart" Target="/ppt/charts/chart11.xml" Id="rId3" /><Relationship Type="http://schemas.openxmlformats.org/officeDocument/2006/relationships/notesSlide" Target="/ppt/notesSlides/notesSlide512.xml" Id="rId2" /><Relationship Type="http://schemas.openxmlformats.org/officeDocument/2006/relationships/slideLayout" Target="/ppt/slideLayouts/slideLayout511.xml" Id="rId1" /></Relationships>
</file>

<file path=ppt/slides/_rels/slide611.xml.rels>&#65279;<?xml version="1.0" encoding="utf-8"?><Relationships xmlns="http://schemas.openxmlformats.org/package/2006/relationships"><Relationship Type="http://schemas.openxmlformats.org/officeDocument/2006/relationships/notesSlide" Target="/ppt/notesSlides/notesSlide611.xml" Id="rId2" /><Relationship Type="http://schemas.openxmlformats.org/officeDocument/2006/relationships/slideLayout" Target="/ppt/slideLayouts/slideLayout69.xml" Id="rId1" /></Relationships>
</file>

<file path=ppt/slides/_rels/slide78.xml.rels>&#65279;<?xml version="1.0" encoding="utf-8"?><Relationships xmlns="http://schemas.openxmlformats.org/package/2006/relationships"><Relationship Type="http://schemas.openxmlformats.org/officeDocument/2006/relationships/notesSlide" Target="/ppt/notesSlides/notesSlide78.xml" Id="rId2" /><Relationship Type="http://schemas.openxmlformats.org/officeDocument/2006/relationships/slideLayout" Target="/ppt/slideLayouts/slideLayout75.xml" Id="rId1" /></Relationships>
</file>

<file path=ppt/slides/_rels/slide84.xml.rels>&#65279;<?xml version="1.0" encoding="utf-8"?><Relationships xmlns="http://schemas.openxmlformats.org/package/2006/relationships"><Relationship Type="http://schemas.openxmlformats.org/officeDocument/2006/relationships/image" Target="/ppt/media/image33.jpeg" Id="rId3" /><Relationship Type="http://schemas.openxmlformats.org/officeDocument/2006/relationships/notesSlide" Target="/ppt/notesSlides/notesSlide84.xml" Id="rId2" /><Relationship Type="http://schemas.openxmlformats.org/officeDocument/2006/relationships/slideLayout" Target="/ppt/slideLayouts/slideLayout82.xml" Id="rId1" /><Relationship Type="http://schemas.openxmlformats.org/officeDocument/2006/relationships/image" Target="/ppt/media/image64.jpeg" Id="rId6" /><Relationship Type="http://schemas.openxmlformats.org/officeDocument/2006/relationships/image" Target="/ppt/media/image55.jpeg" Id="rId5" /><Relationship Type="http://schemas.openxmlformats.org/officeDocument/2006/relationships/image" Target="/ppt/media/image46.jpeg" Id="rId4" /></Relationships>
</file>

<file path=ppt/slides/_rels/slide92.xml.rels>&#65279;<?xml version="1.0" encoding="utf-8"?><Relationships xmlns="http://schemas.openxmlformats.org/package/2006/relationships"><Relationship Type="http://schemas.openxmlformats.org/officeDocument/2006/relationships/notesSlide" Target="/ppt/notesSlides/notesSlide92.xml" Id="rId2" /><Relationship Type="http://schemas.openxmlformats.org/officeDocument/2006/relationships/slideLayout" Target="/ppt/slideLayouts/slideLayout913.xml" Id="rId1" /></Relationships>
</file>

<file path=ppt/slides/slide10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084A840E-9000-7441-BEB7-FFEE48A4F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第 </a:t>
            </a:r>
            <a:r>
              <a:rPr lang="en-US" altLang="zh-CN"/>
              <a:t>1 </a:t>
            </a:r>
            <a:r>
              <a:rPr lang="zh-CN" altLang="en-US"/>
              <a:t>季度目标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403419F-491F-7841-848A-9A87CA4715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zh-CN" altLang="en-US"/>
              <a:t>业务优先级</a:t>
            </a:r>
          </a:p>
        </p:txBody>
      </p:sp>
      <p:sp>
        <p:nvSpPr>
          <p:cNvPr id="2" name="内容占位符 1">
            <a:extLst>
              <a:ext uri="{FF2B5EF4-FFF2-40B4-BE49-F238E27FC236}">
                <a16:creationId xmlns:a16="http://schemas.microsoft.com/office/drawing/2014/main" id="{48529241-5517-094D-8365-77164D7362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r>
              <a:rPr lang="zh-CN" altLang="en-US"/>
              <a:t>客户满意度增加 </a:t>
            </a:r>
            <a:r>
              <a:rPr lang="en-US" altLang="zh-CN"/>
              <a:t>2%</a:t>
            </a:r>
          </a:p>
          <a:p>
            <a:pPr rtl="0"/>
            <a:r>
              <a:rPr lang="zh-CN" altLang="en-US"/>
              <a:t>保持增长</a:t>
            </a:r>
          </a:p>
          <a:p>
            <a:pPr rtl="0"/>
            <a:r>
              <a:rPr lang="zh-CN" altLang="en-US"/>
              <a:t>部门 </a:t>
            </a:r>
            <a:r>
              <a:rPr lang="en-US" altLang="zh-CN"/>
              <a:t>2 </a:t>
            </a:r>
            <a:r>
              <a:rPr lang="zh-CN" altLang="en-US"/>
              <a:t>多元化投资</a:t>
            </a:r>
          </a:p>
          <a:p>
            <a:pPr rtl="0"/>
            <a:r>
              <a:rPr lang="zh-CN" altLang="en-US"/>
              <a:t>与第三方组织的倡议伙伴关系</a:t>
            </a:r>
          </a:p>
          <a:p>
            <a:pPr marL="0" indent="0" rtl="0">
              <a:buNone/>
            </a:pPr>
            <a:endParaRPr lang="zh-CN" altLang="en-US"/>
          </a:p>
          <a:p>
            <a:pPr rtl="0"/>
            <a:endParaRPr lang="zh-CN" altLang="en-US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DD49E377-69FC-6B46-BF8A-82373088B4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zh-CN" altLang="en-US"/>
              <a:t>员工机会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B94149-777B-A542-AC15-9DF98E21D24F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 rtlCol="0"/>
          <a:lstStyle/>
          <a:p>
            <a:pPr rtl="0"/>
            <a:r>
              <a:rPr lang="en-US" altLang="zh-CN"/>
              <a:t>7 </a:t>
            </a:r>
            <a:r>
              <a:rPr lang="zh-CN" altLang="en-US"/>
              <a:t>月 </a:t>
            </a:r>
            <a:r>
              <a:rPr lang="en-US" altLang="zh-CN"/>
              <a:t>15 </a:t>
            </a:r>
            <a:r>
              <a:rPr lang="zh-CN" altLang="en-US"/>
              <a:t>日财年结束庆祝 </a:t>
            </a:r>
          </a:p>
          <a:p>
            <a:pPr rtl="0"/>
            <a:r>
              <a:rPr lang="en-US" altLang="zh-CN"/>
              <a:t>8 </a:t>
            </a:r>
            <a:r>
              <a:rPr lang="zh-CN" altLang="en-US"/>
              <a:t>月 </a:t>
            </a:r>
            <a:r>
              <a:rPr lang="en-US" altLang="zh-CN"/>
              <a:t>14 </a:t>
            </a:r>
            <a:r>
              <a:rPr lang="zh-CN" altLang="en-US"/>
              <a:t>日员工学习日 </a:t>
            </a:r>
          </a:p>
          <a:p>
            <a:pPr rtl="0"/>
            <a:r>
              <a:rPr lang="en-US" altLang="zh-CN"/>
              <a:t>9 </a:t>
            </a:r>
            <a:r>
              <a:rPr lang="zh-CN" altLang="en-US"/>
              <a:t>月 </a:t>
            </a:r>
            <a:r>
              <a:rPr lang="en-US" altLang="zh-CN"/>
              <a:t>3 </a:t>
            </a:r>
            <a:r>
              <a:rPr lang="zh-CN" altLang="en-US"/>
              <a:t>日员工瑜伽 </a:t>
            </a:r>
          </a:p>
          <a:p>
            <a:pPr rtl="0"/>
            <a:r>
              <a:rPr lang="zh-CN" altLang="en-US"/>
              <a:t>系列研讨会将于 </a:t>
            </a:r>
            <a:r>
              <a:rPr lang="en-US" altLang="zh-CN"/>
              <a:t>9 </a:t>
            </a:r>
            <a:r>
              <a:rPr lang="zh-CN" altLang="en-US"/>
              <a:t>月 </a:t>
            </a:r>
            <a:r>
              <a:rPr lang="en-US" altLang="zh-CN"/>
              <a:t>10 </a:t>
            </a:r>
            <a:r>
              <a:rPr lang="zh-CN" altLang="en-US"/>
              <a:t>日开始 </a:t>
            </a:r>
          </a:p>
          <a:p>
            <a:pPr marL="0" indent="0" rtl="0">
              <a:buNone/>
            </a:pPr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7AD1E5F-3782-4812-98F3-60BDB803DB7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8298180" y="6294120"/>
            <a:ext cx="1462788" cy="182880"/>
          </a:xfrm>
        </p:spPr>
        <p:txBody>
          <a:bodyPr rtlCol="0"/>
          <a:lstStyle/>
          <a:p>
            <a:pPr rtl="0"/>
            <a:r>
              <a:rPr lang="zh-CN" altLang="en-US">
                <a:solidFill>
                  <a:schemeClr val="bg1"/>
                </a:solidFill>
              </a:rPr>
              <a:t>年度审核</a:t>
            </a:r>
          </a:p>
        </p:txBody>
      </p:sp>
      <p:sp>
        <p:nvSpPr>
          <p:cNvPr id="9" name="幻灯片编号占位符 8">
            <a:extLst>
              <a:ext uri="{FF2B5EF4-FFF2-40B4-BE49-F238E27FC236}">
                <a16:creationId xmlns:a16="http://schemas.microsoft.com/office/drawing/2014/main" id="{4EA07C02-54FF-4B71-8E0D-7F4BCFC6A69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493500" y="6292334"/>
            <a:ext cx="412750" cy="182880"/>
          </a:xfrm>
        </p:spPr>
        <p:txBody>
          <a:bodyPr rtlCol="0"/>
          <a:lstStyle/>
          <a:p>
            <a:pPr rtl="0"/>
            <a:fld id="{7782931A-7D25-4B4B-9464-57AE418934A3}" type="slidenum">
              <a:rPr lang="en-US" altLang="zh-CN" smtClean="0"/>
              <a:pPr/>
              <a:t>10</a:t>
            </a:fld>
            <a:endParaRPr lang="zh-CN" altLang="en-US"/>
          </a:p>
        </p:txBody>
      </p:sp>
      <p:sp>
        <p:nvSpPr>
          <p:cNvPr id="11" name="日期占位符 5">
            <a:extLst>
              <a:ext uri="{FF2B5EF4-FFF2-40B4-BE49-F238E27FC236}">
                <a16:creationId xmlns:a16="http://schemas.microsoft.com/office/drawing/2014/main" id="{B62749D6-BD44-4041-9930-E5BC7A704D46}"/>
              </a:ext>
            </a:extLst>
          </p:cNvPr>
          <p:cNvSpPr txBox="1">
            <a:spLocks/>
          </p:cNvSpPr>
          <p:nvPr/>
        </p:nvSpPr>
        <p:spPr>
          <a:xfrm>
            <a:off x="9830818" y="6292334"/>
            <a:ext cx="1522982" cy="182880"/>
          </a:xfrm>
          <a:prstGeom prst="rect">
            <a:avLst/>
          </a:prstGeom>
        </p:spPr>
        <p:txBody>
          <a:bodyPr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US" altLang="zh-CN"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20XX </a:t>
            </a:r>
            <a:r>
              <a:rPr lang="zh-CN" altLang="en-US"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 </a:t>
            </a:r>
            <a:r>
              <a:rPr lang="en-US" altLang="zh-CN"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 </a:t>
            </a:r>
            <a:r>
              <a:rPr lang="zh-CN" altLang="en-US"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 </a:t>
            </a:r>
            <a:r>
              <a:rPr lang="en-US" altLang="zh-CN"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 </a:t>
            </a:r>
            <a:r>
              <a:rPr lang="zh-CN" altLang="en-US"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 </a:t>
            </a:r>
          </a:p>
        </p:txBody>
      </p:sp>
    </p:spTree>
    <p:extLst>
      <p:ext uri="{BB962C8B-B14F-4D97-AF65-F5344CB8AC3E}">
        <p14:creationId xmlns:p14="http://schemas.microsoft.com/office/powerpoint/2010/main" val="244918457"/>
      </p:ext>
    </p:extLst>
  </p:cSld>
  <p:clrMapOvr>
    <a:masterClrMapping/>
  </p:clrMapOvr>
</p:sld>
</file>

<file path=ppt/slides/slide1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AD04CBC4-0243-204C-B5D8-F76B92BCD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第 </a:t>
            </a:r>
            <a:r>
              <a:rPr lang="en-US" altLang="zh-CN"/>
              <a:t>2 </a:t>
            </a:r>
            <a:r>
              <a:rPr lang="zh-CN" altLang="en-US"/>
              <a:t>季度目标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15AB5605-B3B7-E141-AB5F-398267B950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zh-CN" altLang="en-US"/>
              <a:t>业务优先级</a:t>
            </a:r>
          </a:p>
        </p:txBody>
      </p:sp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934F9B4-D8A5-7345-ABD7-6E97870621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r>
              <a:rPr lang="zh-CN" altLang="en-US"/>
              <a:t>客户满意度增加 </a:t>
            </a:r>
            <a:r>
              <a:rPr lang="en-US" altLang="zh-CN"/>
              <a:t>2%</a:t>
            </a:r>
          </a:p>
          <a:p>
            <a:pPr rtl="0"/>
            <a:r>
              <a:rPr lang="zh-CN" altLang="en-US"/>
              <a:t>保持增长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13A13E55-320B-5B41-907F-2547EC4F81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zh-CN" altLang="en-US"/>
              <a:t>已添加优先级</a:t>
            </a:r>
          </a:p>
          <a:p>
            <a:pPr rtl="0"/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7BD433-F753-A14C-A622-12DF34E81632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 rtlCol="0"/>
          <a:lstStyle/>
          <a:p>
            <a:pPr rtl="0"/>
            <a:r>
              <a:rPr lang="zh-CN" altLang="en-US"/>
              <a:t>将轮换次数至少减少 </a:t>
            </a:r>
            <a:r>
              <a:rPr lang="en-US" altLang="zh-CN"/>
              <a:t>2 </a:t>
            </a:r>
            <a:r>
              <a:rPr lang="zh-CN" altLang="en-US"/>
              <a:t>次</a:t>
            </a:r>
          </a:p>
          <a:p>
            <a:pPr rtl="0"/>
            <a:r>
              <a:rPr lang="zh-CN" altLang="en-US"/>
              <a:t>确保开发成本低于预算</a:t>
            </a:r>
          </a:p>
          <a:p>
            <a:pPr rtl="0"/>
            <a:endParaRPr lang="zh-CN" altLang="en-US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0B9BC2B0-6360-2647-AEA6-8AC95387A92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zh-CN" altLang="en-US"/>
              <a:t>员工机会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EAFE77-0444-B246-AEBE-5CA581CFE60B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 rtlCol="0"/>
          <a:lstStyle/>
          <a:p>
            <a:pPr rtl="0"/>
            <a:r>
              <a:rPr lang="zh-CN" altLang="en-US"/>
              <a:t>实习生开始</a:t>
            </a:r>
          </a:p>
          <a:p>
            <a:pPr rtl="0"/>
            <a:r>
              <a:rPr lang="zh-CN" altLang="en-US"/>
              <a:t>室内娱乐联盟</a:t>
            </a:r>
          </a:p>
          <a:p>
            <a:pPr rtl="0"/>
            <a:r>
              <a:rPr lang="zh-CN" altLang="en-US"/>
              <a:t>国际象棋​​比赛</a:t>
            </a:r>
          </a:p>
          <a:p>
            <a:pPr rtl="0"/>
            <a:r>
              <a:rPr lang="zh-CN" altLang="en-US"/>
              <a:t>重要比赛观看聚会</a:t>
            </a:r>
          </a:p>
          <a:p>
            <a:pPr rtl="0"/>
            <a:r>
              <a:rPr lang="zh-CN" altLang="en-US"/>
              <a:t>食品募捐活动</a:t>
            </a:r>
          </a:p>
          <a:p>
            <a:pPr rtl="0"/>
            <a:endParaRPr lang="zh-CN" altLang="en-US"/>
          </a:p>
          <a:p>
            <a:pPr rtl="0"/>
            <a:endParaRPr lang="zh-CN" altLang="en-US"/>
          </a:p>
          <a:p>
            <a:pPr rtl="0"/>
            <a:endParaRPr lang="zh-CN" altLang="en-US"/>
          </a:p>
        </p:txBody>
      </p:sp>
      <p:sp>
        <p:nvSpPr>
          <p:cNvPr id="10" name="页脚占位符 9">
            <a:extLst>
              <a:ext uri="{FF2B5EF4-FFF2-40B4-BE49-F238E27FC236}">
                <a16:creationId xmlns:a16="http://schemas.microsoft.com/office/drawing/2014/main" id="{210A34DD-3CAE-410D-BA09-9E4DE2EEC04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8298180" y="6294120"/>
            <a:ext cx="1462788" cy="182880"/>
          </a:xfrm>
        </p:spPr>
        <p:txBody>
          <a:bodyPr rtlCol="0"/>
          <a:lstStyle/>
          <a:p>
            <a:pPr rtl="0"/>
            <a:r>
              <a:rPr lang="zh-CN" altLang="en-US">
                <a:solidFill>
                  <a:schemeClr val="bg1"/>
                </a:solidFill>
              </a:rPr>
              <a:t>年度审核</a:t>
            </a: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00166BBA-67F2-4018-A96E-8101731B482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493500" y="6292334"/>
            <a:ext cx="412750" cy="182880"/>
          </a:xfrm>
        </p:spPr>
        <p:txBody>
          <a:bodyPr rtlCol="0"/>
          <a:lstStyle/>
          <a:p>
            <a:pPr rtl="0"/>
            <a:fld id="{7782931A-7D25-4B4B-9464-57AE418934A3}" type="slidenum">
              <a:rPr lang="en-US" altLang="zh-CN" smtClean="0"/>
              <a:pPr/>
              <a:t>11</a:t>
            </a:fld>
            <a:endParaRPr lang="zh-CN" altLang="en-US"/>
          </a:p>
        </p:txBody>
      </p:sp>
      <p:sp>
        <p:nvSpPr>
          <p:cNvPr id="13" name="日期占位符 5">
            <a:extLst>
              <a:ext uri="{FF2B5EF4-FFF2-40B4-BE49-F238E27FC236}">
                <a16:creationId xmlns:a16="http://schemas.microsoft.com/office/drawing/2014/main" id="{E20844A8-8E83-4471-BD12-3DE9E71E456F}"/>
              </a:ext>
            </a:extLst>
          </p:cNvPr>
          <p:cNvSpPr txBox="1">
            <a:spLocks/>
          </p:cNvSpPr>
          <p:nvPr/>
        </p:nvSpPr>
        <p:spPr>
          <a:xfrm>
            <a:off x="9830818" y="6292334"/>
            <a:ext cx="1522982" cy="182880"/>
          </a:xfrm>
          <a:prstGeom prst="rect">
            <a:avLst/>
          </a:prstGeom>
        </p:spPr>
        <p:txBody>
          <a:bodyPr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US" altLang="zh-CN"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20XX </a:t>
            </a:r>
            <a:r>
              <a:rPr lang="zh-CN" altLang="en-US"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 </a:t>
            </a:r>
            <a:r>
              <a:rPr lang="en-US" altLang="zh-CN"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 </a:t>
            </a:r>
            <a:r>
              <a:rPr lang="zh-CN" altLang="en-US"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 </a:t>
            </a:r>
            <a:r>
              <a:rPr lang="en-US" altLang="zh-CN"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 </a:t>
            </a:r>
            <a:r>
              <a:rPr lang="zh-CN" altLang="en-US"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 </a:t>
            </a:r>
          </a:p>
        </p:txBody>
      </p:sp>
    </p:spTree>
    <p:extLst>
      <p:ext uri="{BB962C8B-B14F-4D97-AF65-F5344CB8AC3E}">
        <p14:creationId xmlns:p14="http://schemas.microsoft.com/office/powerpoint/2010/main" val="346644354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A49BF9-BE3A-8444-BD4C-97AF8ABBD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摘要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117664B-4754-7F4E-ADCF-6AF2664992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marL="0" indent="0" rtl="0">
              <a:lnSpc>
                <a:spcPct val="100000"/>
              </a:lnSpc>
            </a:pPr>
            <a:r>
              <a:rPr lang="zh-CN" altLang="en-US" b="1"/>
              <a:t>我们的业务很好</a:t>
            </a:r>
          </a:p>
          <a:p>
            <a:pPr marL="0" indent="0" rtl="0">
              <a:lnSpc>
                <a:spcPct val="100000"/>
              </a:lnSpc>
            </a:pPr>
            <a:r>
              <a:rPr lang="zh-CN" altLang="en-US"/>
              <a:t>上一季度利润增长了 </a:t>
            </a:r>
            <a:r>
              <a:rPr lang="en-US" altLang="zh-CN"/>
              <a:t>3%</a:t>
            </a:r>
            <a:endParaRPr lang="zh-CN" altLang="en-US"/>
          </a:p>
          <a:p>
            <a:pPr marL="0" indent="0" rtl="0">
              <a:lnSpc>
                <a:spcPct val="100000"/>
              </a:lnSpc>
            </a:pPr>
            <a:endParaRPr lang="zh-CN" altLang="en-US"/>
          </a:p>
          <a:p>
            <a:pPr marL="0" indent="0" rtl="0">
              <a:lnSpc>
                <a:spcPct val="100000"/>
              </a:lnSpc>
            </a:pPr>
            <a:r>
              <a:rPr lang="zh-CN" altLang="en-US" b="1"/>
              <a:t>我们正在为客户提供服务</a:t>
            </a:r>
          </a:p>
          <a:p>
            <a:pPr marL="0" indent="0" rtl="0">
              <a:lnSpc>
                <a:spcPct val="100000"/>
              </a:lnSpc>
            </a:pPr>
            <a:r>
              <a:rPr lang="zh-CN" altLang="en-US"/>
              <a:t>去年，我们支持了数千名客户，并售出了 </a:t>
            </a:r>
            <a:r>
              <a:rPr lang="en-US" altLang="zh-CN"/>
              <a:t>60,000 </a:t>
            </a:r>
            <a:r>
              <a:rPr lang="zh-CN" altLang="en-US"/>
              <a:t>个</a:t>
            </a:r>
          </a:p>
          <a:p>
            <a:pPr marL="0" indent="0" rtl="0">
              <a:lnSpc>
                <a:spcPct val="100000"/>
              </a:lnSpc>
            </a:pPr>
            <a:endParaRPr lang="zh-CN" altLang="en-US"/>
          </a:p>
          <a:p>
            <a:pPr marL="0" indent="0" rtl="0">
              <a:lnSpc>
                <a:spcPct val="100000"/>
              </a:lnSpc>
            </a:pPr>
            <a:r>
              <a:rPr lang="zh-CN" altLang="en-US" b="1"/>
              <a:t>我们正在完成工作</a:t>
            </a:r>
          </a:p>
          <a:p>
            <a:pPr marL="0" indent="0" rtl="0">
              <a:lnSpc>
                <a:spcPct val="100000"/>
              </a:lnSpc>
            </a:pPr>
            <a:r>
              <a:rPr lang="zh-CN" altLang="en-US"/>
              <a:t>我们完成了合并项目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92D30E-08D1-F34C-AC54-52AB788603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zh-CN" altLang="en-US" b="1"/>
              <a:t>我们的客户不断回头</a:t>
            </a:r>
          </a:p>
          <a:p>
            <a:pPr rtl="0"/>
            <a:r>
              <a:rPr lang="zh-CN" altLang="en-US"/>
              <a:t>我们将客户保留率提高了 </a:t>
            </a:r>
            <a:r>
              <a:rPr lang="en-US" altLang="zh-CN"/>
              <a:t>4%</a:t>
            </a:r>
            <a:endParaRPr lang="zh-CN" altLang="en-US"/>
          </a:p>
          <a:p>
            <a:pPr rtl="0"/>
            <a:endParaRPr lang="zh-CN" altLang="en-US"/>
          </a:p>
          <a:p>
            <a:pPr rtl="0"/>
            <a:r>
              <a:rPr lang="zh-CN" altLang="en-US" b="1"/>
              <a:t>我们是领头羊</a:t>
            </a:r>
          </a:p>
          <a:p>
            <a:pPr marL="0" indent="0" rtl="0"/>
            <a:r>
              <a:rPr lang="zh-CN" altLang="en-US"/>
              <a:t>我们是整个行业的领头羊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B8B588C-90A8-4A3F-AE4F-BB5E476D20B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zh-CN" altLang="en-US">
                <a:solidFill>
                  <a:schemeClr val="bg1"/>
                </a:solidFill>
              </a:rPr>
              <a:t>年度审核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3B054C5-D38D-4250-8FB9-1381546143D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en-US" altLang="zh-CN" smtClean="0"/>
              <a:pPr/>
              <a:t>12</a:t>
            </a:fld>
            <a:endParaRPr lang="zh-CN" altLang="en-US"/>
          </a:p>
        </p:txBody>
      </p:sp>
      <p:sp>
        <p:nvSpPr>
          <p:cNvPr id="9" name="日期占位符 5">
            <a:extLst>
              <a:ext uri="{FF2B5EF4-FFF2-40B4-BE49-F238E27FC236}">
                <a16:creationId xmlns:a16="http://schemas.microsoft.com/office/drawing/2014/main" id="{2E07A819-28B9-4839-8C4E-63CAD96F11BC}"/>
              </a:ext>
            </a:extLst>
          </p:cNvPr>
          <p:cNvSpPr txBox="1">
            <a:spLocks/>
          </p:cNvSpPr>
          <p:nvPr/>
        </p:nvSpPr>
        <p:spPr>
          <a:xfrm>
            <a:off x="9830818" y="6292334"/>
            <a:ext cx="1522982" cy="182880"/>
          </a:xfrm>
          <a:prstGeom prst="rect">
            <a:avLst/>
          </a:prstGeom>
        </p:spPr>
        <p:txBody>
          <a:bodyPr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US" altLang="zh-CN"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20XX </a:t>
            </a:r>
            <a:r>
              <a:rPr lang="zh-CN" altLang="en-US"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 </a:t>
            </a:r>
            <a:r>
              <a:rPr lang="en-US" altLang="zh-CN"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 </a:t>
            </a:r>
            <a:r>
              <a:rPr lang="zh-CN" altLang="en-US"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 </a:t>
            </a:r>
            <a:r>
              <a:rPr lang="en-US" altLang="zh-CN"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 </a:t>
            </a:r>
            <a:r>
              <a:rPr lang="zh-CN" altLang="en-US"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 </a:t>
            </a:r>
          </a:p>
        </p:txBody>
      </p:sp>
    </p:spTree>
    <p:extLst>
      <p:ext uri="{BB962C8B-B14F-4D97-AF65-F5344CB8AC3E}">
        <p14:creationId xmlns:p14="http://schemas.microsoft.com/office/powerpoint/2010/main" val="169679291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B67F85-B014-E54D-AC82-A789515E8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谢谢</a:t>
            </a:r>
          </a:p>
        </p:txBody>
      </p:sp>
      <p:pic>
        <p:nvPicPr>
          <p:cNvPr id="7" name="图片占位符 6" descr="白色飞镖">
            <a:extLst>
              <a:ext uri="{FF2B5EF4-FFF2-40B4-BE49-F238E27FC236}">
                <a16:creationId xmlns:a16="http://schemas.microsoft.com/office/drawing/2014/main" id="{8A7A839A-FCAC-2F45-B138-DD0DC7C61FB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D87CE19-F795-8240-B223-A5CA7C9DE0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zh-CN" altLang="en-US">
                <a:cs typeface="Biome Light" panose="020B0303030204020804" pitchFamily="34" charset="0"/>
              </a:rPr>
              <a:t>由于你的承诺和坚定的职业道德，我们知道明年将比上一年更好。 </a:t>
            </a:r>
          </a:p>
          <a:p>
            <a:pPr rtl="0"/>
            <a:endParaRPr lang="zh-CN" altLang="en-US">
              <a:cs typeface="Biome Light" panose="020B0303030204020804" pitchFamily="34" charset="0"/>
            </a:endParaRPr>
          </a:p>
          <a:p>
            <a:pPr rtl="0"/>
            <a:r>
              <a:rPr lang="zh-CN" altLang="en-US">
                <a:cs typeface="Biome Light" panose="020B0303030204020804" pitchFamily="34" charset="0"/>
              </a:rPr>
              <a:t>我们期待着共同努力。 </a:t>
            </a:r>
          </a:p>
          <a:p>
            <a:pPr rtl="0"/>
            <a:endParaRPr lang="zh-CN" altLang="en-US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788D6534-C18A-6F43-BFAE-88E2F83FD9B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rtlCol="0"/>
          <a:lstStyle/>
          <a:p>
            <a:pPr rtl="0"/>
            <a:r>
              <a:rPr lang="en-US" altLang="zh-CN" b="1"/>
              <a:t>Contoso</a:t>
            </a:r>
            <a:r>
              <a:rPr lang="zh-CN" altLang="en-US"/>
              <a:t>      </a:t>
            </a:r>
          </a:p>
          <a:p>
            <a:pPr rtl="0"/>
            <a:r>
              <a:rPr lang="en-US" altLang="zh-CN"/>
              <a:t>sales@contoso.com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F17CE90-6DC0-4BAD-AFD2-6566038ECD0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298180" y="6294120"/>
            <a:ext cx="1462788" cy="182880"/>
          </a:xfrm>
        </p:spPr>
        <p:txBody>
          <a:bodyPr rtlCol="0"/>
          <a:lstStyle/>
          <a:p>
            <a:pPr rtl="0"/>
            <a:r>
              <a:rPr lang="zh-CN" altLang="en-US">
                <a:solidFill>
                  <a:schemeClr val="bg1"/>
                </a:solidFill>
              </a:rPr>
              <a:t>年度审核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8A0CAF6B-5914-4E2F-90A1-4B2D92D5ADC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493500" y="6292334"/>
            <a:ext cx="412750" cy="182880"/>
          </a:xfrm>
        </p:spPr>
        <p:txBody>
          <a:bodyPr rtlCol="0"/>
          <a:lstStyle/>
          <a:p>
            <a:pPr rtl="0"/>
            <a:fld id="{7782931A-7D25-4B4B-9464-57AE418934A3}" type="slidenum">
              <a:rPr lang="en-US" altLang="zh-CN" smtClean="0"/>
              <a:pPr/>
              <a:t>13</a:t>
            </a:fld>
            <a:endParaRPr lang="zh-CN" altLang="en-US"/>
          </a:p>
        </p:txBody>
      </p:sp>
      <p:sp>
        <p:nvSpPr>
          <p:cNvPr id="11" name="日期占位符 5">
            <a:extLst>
              <a:ext uri="{FF2B5EF4-FFF2-40B4-BE49-F238E27FC236}">
                <a16:creationId xmlns:a16="http://schemas.microsoft.com/office/drawing/2014/main" id="{1B14126F-4B52-483C-8C08-EBEA0B493FA3}"/>
              </a:ext>
            </a:extLst>
          </p:cNvPr>
          <p:cNvSpPr txBox="1">
            <a:spLocks/>
          </p:cNvSpPr>
          <p:nvPr/>
        </p:nvSpPr>
        <p:spPr>
          <a:xfrm>
            <a:off x="9830818" y="6292334"/>
            <a:ext cx="1522982" cy="182880"/>
          </a:xfrm>
          <a:prstGeom prst="rect">
            <a:avLst/>
          </a:prstGeom>
        </p:spPr>
        <p:txBody>
          <a:bodyPr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US" altLang="zh-CN"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20XX </a:t>
            </a:r>
            <a:r>
              <a:rPr lang="zh-CN" altLang="en-US"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 </a:t>
            </a:r>
            <a:r>
              <a:rPr lang="en-US" altLang="zh-CN"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 </a:t>
            </a:r>
            <a:r>
              <a:rPr lang="zh-CN" altLang="en-US"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 </a:t>
            </a:r>
            <a:r>
              <a:rPr lang="en-US" altLang="zh-CN"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 </a:t>
            </a:r>
            <a:r>
              <a:rPr lang="zh-CN" altLang="en-US"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 </a:t>
            </a:r>
          </a:p>
        </p:txBody>
      </p:sp>
    </p:spTree>
    <p:extLst>
      <p:ext uri="{BB962C8B-B14F-4D97-AF65-F5344CB8AC3E}">
        <p14:creationId xmlns:p14="http://schemas.microsoft.com/office/powerpoint/2010/main" val="1743235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>
            <a:extLst>
              <a:ext uri="{FF2B5EF4-FFF2-40B4-BE49-F238E27FC236}">
                <a16:creationId xmlns:a16="http://schemas.microsoft.com/office/drawing/2014/main" id="{9C99CF7C-AFAB-48F1-8FC3-CCCE98982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年度审核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8ECC17-4660-124A-8996-54F15FD169C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rtlCol="0"/>
          <a:lstStyle/>
          <a:p>
            <a:pPr rtl="0"/>
            <a:r>
              <a:rPr lang="en-US" altLang="zh-CN" b="1"/>
              <a:t>Contoso</a:t>
            </a:r>
            <a:r>
              <a:rPr lang="zh-CN" altLang="en-US"/>
              <a:t>      客户成功团队      </a:t>
            </a:r>
            <a:r>
              <a:rPr lang="en-US" altLang="zh-CN"/>
              <a:t>20XX </a:t>
            </a:r>
            <a:r>
              <a:rPr lang="zh-CN" altLang="en-US"/>
              <a:t>年 </a:t>
            </a:r>
            <a:r>
              <a:rPr lang="en-US" altLang="zh-CN"/>
              <a:t>9 </a:t>
            </a:r>
            <a:r>
              <a:rPr lang="zh-CN" altLang="en-US"/>
              <a:t>月 </a:t>
            </a:r>
            <a:r>
              <a:rPr lang="en-US" altLang="zh-CN"/>
              <a:t>3 </a:t>
            </a:r>
            <a:r>
              <a:rPr lang="zh-CN" altLang="en-US"/>
              <a:t>日 </a:t>
            </a:r>
          </a:p>
          <a:p>
            <a:pPr rt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4737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B324FA0-0DB4-3942-B6B8-27D09C4FF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议程</a:t>
            </a: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209607A-1079-0440-B136-F827E83999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>
              <a:lnSpc>
                <a:spcPct val="110000"/>
              </a:lnSpc>
            </a:pPr>
            <a:r>
              <a:rPr lang="en-US" altLang="zh-CN" b="1" dirty="0">
                <a:cs typeface="Calibri"/>
              </a:rPr>
              <a:t>01. </a:t>
            </a:r>
            <a:r>
              <a:rPr lang="zh-CN" altLang="en-US" dirty="0">
                <a:cs typeface="Calibri"/>
              </a:rPr>
              <a:t>简介</a:t>
            </a:r>
          </a:p>
          <a:p>
            <a:pPr rtl="0">
              <a:lnSpc>
                <a:spcPct val="110000"/>
              </a:lnSpc>
            </a:pPr>
            <a:r>
              <a:rPr lang="en-US" altLang="zh-CN" b="1" dirty="0">
                <a:cs typeface="Calibri"/>
              </a:rPr>
              <a:t>02. </a:t>
            </a:r>
            <a:r>
              <a:rPr lang="zh-CN" altLang="en-US" dirty="0">
                <a:cs typeface="Calibri"/>
              </a:rPr>
              <a:t>去年成绩</a:t>
            </a:r>
          </a:p>
          <a:p>
            <a:pPr rtl="0">
              <a:lnSpc>
                <a:spcPct val="110000"/>
              </a:lnSpc>
            </a:pPr>
            <a:r>
              <a:rPr lang="en-US" altLang="zh-CN" b="1" dirty="0">
                <a:cs typeface="Calibri"/>
              </a:rPr>
              <a:t>03. </a:t>
            </a:r>
            <a:r>
              <a:rPr lang="zh-CN" altLang="en-US" dirty="0">
                <a:cs typeface="Calibri"/>
              </a:rPr>
              <a:t>团队</a:t>
            </a:r>
          </a:p>
          <a:p>
            <a:pPr rtl="0">
              <a:lnSpc>
                <a:spcPct val="110000"/>
              </a:lnSpc>
            </a:pPr>
            <a:r>
              <a:rPr lang="en-US" altLang="zh-CN" b="1" dirty="0">
                <a:cs typeface="Calibri"/>
              </a:rPr>
              <a:t>04. </a:t>
            </a:r>
            <a:r>
              <a:rPr lang="zh-CN" altLang="en-US" dirty="0">
                <a:cs typeface="Calibri"/>
              </a:rPr>
              <a:t>下一步做什么</a:t>
            </a:r>
          </a:p>
          <a:p>
            <a:pPr rtl="0">
              <a:lnSpc>
                <a:spcPct val="110000"/>
              </a:lnSpc>
            </a:pPr>
            <a:r>
              <a:rPr lang="en-US" altLang="zh-CN" b="1" dirty="0">
                <a:cs typeface="Calibri"/>
              </a:rPr>
              <a:t>05. </a:t>
            </a:r>
            <a:r>
              <a:rPr lang="zh-CN" altLang="en-US" dirty="0">
                <a:cs typeface="Calibri"/>
              </a:rPr>
              <a:t>结束语</a:t>
            </a:r>
            <a:endParaRPr lang="zh-CN" altLang="en-US" dirty="0"/>
          </a:p>
          <a:p>
            <a:pPr rtl="0"/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AB3FA8-4599-46DB-9C0B-749220AC238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298180" y="6294120"/>
            <a:ext cx="1462788" cy="182880"/>
          </a:xfrm>
        </p:spPr>
        <p:txBody>
          <a:bodyPr rtlCol="0"/>
          <a:lstStyle/>
          <a:p>
            <a:pPr rtl="0"/>
            <a:r>
              <a:rPr lang="zh-CN" altLang="en-US">
                <a:solidFill>
                  <a:schemeClr val="bg1"/>
                </a:solidFill>
              </a:rPr>
              <a:t>年度审核</a:t>
            </a:r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6841C65C-0714-4BCD-8550-1DD2C44FAD8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93500" y="6292334"/>
            <a:ext cx="412750" cy="182880"/>
          </a:xfrm>
        </p:spPr>
        <p:txBody>
          <a:bodyPr rtlCol="0"/>
          <a:lstStyle/>
          <a:p>
            <a:pPr rtl="0"/>
            <a:fld id="{7782931A-7D25-4B4B-9464-57AE418934A3}" type="slidenum">
              <a:rPr lang="en-US" altLang="zh-CN" smtClean="0"/>
              <a:pPr/>
              <a:t>2</a:t>
            </a:fld>
            <a:endParaRPr lang="zh-CN" altLang="en-US"/>
          </a:p>
        </p:txBody>
      </p:sp>
      <p:sp>
        <p:nvSpPr>
          <p:cNvPr id="7" name="日期占位符 5">
            <a:extLst>
              <a:ext uri="{FF2B5EF4-FFF2-40B4-BE49-F238E27FC236}">
                <a16:creationId xmlns:a16="http://schemas.microsoft.com/office/drawing/2014/main" id="{029F79E9-2590-4290-8EFD-A6EB763F0867}"/>
              </a:ext>
            </a:extLst>
          </p:cNvPr>
          <p:cNvSpPr txBox="1">
            <a:spLocks/>
          </p:cNvSpPr>
          <p:nvPr/>
        </p:nvSpPr>
        <p:spPr>
          <a:xfrm>
            <a:off x="9830818" y="6292334"/>
            <a:ext cx="1522982" cy="182880"/>
          </a:xfrm>
          <a:prstGeom prst="rect">
            <a:avLst/>
          </a:prstGeom>
        </p:spPr>
        <p:txBody>
          <a:bodyPr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US" altLang="zh-CN"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20XX </a:t>
            </a:r>
            <a:r>
              <a:rPr lang="zh-CN" altLang="en-US"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 </a:t>
            </a:r>
            <a:r>
              <a:rPr lang="en-US" altLang="zh-CN"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 </a:t>
            </a:r>
            <a:r>
              <a:rPr lang="zh-CN" altLang="en-US"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 </a:t>
            </a:r>
            <a:r>
              <a:rPr lang="en-US" altLang="zh-CN"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 </a:t>
            </a:r>
            <a:r>
              <a:rPr lang="zh-CN" altLang="en-US"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 </a:t>
            </a:r>
          </a:p>
        </p:txBody>
      </p:sp>
    </p:spTree>
    <p:extLst>
      <p:ext uri="{BB962C8B-B14F-4D97-AF65-F5344CB8AC3E}">
        <p14:creationId xmlns:p14="http://schemas.microsoft.com/office/powerpoint/2010/main" val="7385775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E966EE-4FBD-534E-AAED-6C54465EF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简介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EC737E2-1EBF-6244-8E0A-274D170CCC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利润增加，亏损降低！我们为团队取得的进步感到非常自豪。今天，我们将回顾去年的赢利和亏损，并概述对明年的期望。</a:t>
            </a:r>
          </a:p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1" name="图片占位符 10" descr="纸船">
            <a:extLst>
              <a:ext uri="{FF2B5EF4-FFF2-40B4-BE49-F238E27FC236}">
                <a16:creationId xmlns:a16="http://schemas.microsoft.com/office/drawing/2014/main" id="{30FDF0A1-337F-4901-B663-86681B2274C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9C25C0-C28C-43A9-A830-FCBFC8BAA61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298180" y="6294120"/>
            <a:ext cx="1462788" cy="182880"/>
          </a:xfrm>
        </p:spPr>
        <p:txBody>
          <a:bodyPr rtlCol="0"/>
          <a:lstStyle/>
          <a:p>
            <a:pPr rtl="0"/>
            <a:r>
              <a:rPr lang="zh-CN" altLang="en-US">
                <a:solidFill>
                  <a:schemeClr val="bg1"/>
                </a:solidFill>
              </a:rPr>
              <a:t>年度审核</a:t>
            </a:r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2ADE5F9E-39DA-49B7-8AA0-FF8E2B15DE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93500" y="6292334"/>
            <a:ext cx="412750" cy="182880"/>
          </a:xfrm>
        </p:spPr>
        <p:txBody>
          <a:bodyPr rtlCol="0"/>
          <a:lstStyle/>
          <a:p>
            <a:pPr rtl="0"/>
            <a:fld id="{7782931A-7D25-4B4B-9464-57AE418934A3}" type="slidenum">
              <a:rPr lang="en-US" altLang="zh-CN" smtClean="0"/>
              <a:pPr/>
              <a:t>3</a:t>
            </a:fld>
            <a:endParaRPr lang="zh-CN" altLang="en-US"/>
          </a:p>
        </p:txBody>
      </p:sp>
      <p:sp>
        <p:nvSpPr>
          <p:cNvPr id="7" name="日期占位符 5">
            <a:extLst>
              <a:ext uri="{FF2B5EF4-FFF2-40B4-BE49-F238E27FC236}">
                <a16:creationId xmlns:a16="http://schemas.microsoft.com/office/drawing/2014/main" id="{719FF1EE-6B83-458B-AEC3-A49A6DE3BAFF}"/>
              </a:ext>
            </a:extLst>
          </p:cNvPr>
          <p:cNvSpPr txBox="1">
            <a:spLocks/>
          </p:cNvSpPr>
          <p:nvPr/>
        </p:nvSpPr>
        <p:spPr>
          <a:xfrm>
            <a:off x="9830818" y="6292334"/>
            <a:ext cx="1522982" cy="182880"/>
          </a:xfrm>
          <a:prstGeom prst="rect">
            <a:avLst/>
          </a:prstGeom>
        </p:spPr>
        <p:txBody>
          <a:bodyPr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US" altLang="zh-CN"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20XX </a:t>
            </a:r>
            <a:r>
              <a:rPr lang="zh-CN" altLang="en-US"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 </a:t>
            </a:r>
            <a:r>
              <a:rPr lang="en-US" altLang="zh-CN"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 </a:t>
            </a:r>
            <a:r>
              <a:rPr lang="zh-CN" altLang="en-US"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 </a:t>
            </a:r>
            <a:r>
              <a:rPr lang="en-US" altLang="zh-CN"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 </a:t>
            </a:r>
            <a:r>
              <a:rPr lang="zh-CN" altLang="en-US"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 </a:t>
            </a:r>
          </a:p>
        </p:txBody>
      </p:sp>
    </p:spTree>
    <p:extLst>
      <p:ext uri="{BB962C8B-B14F-4D97-AF65-F5344CB8AC3E}">
        <p14:creationId xmlns:p14="http://schemas.microsoft.com/office/powerpoint/2010/main" val="40178328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4" descr="梯子靠墙的图像。">
            <a:extLst>
              <a:ext uri="{FF2B5EF4-FFF2-40B4-BE49-F238E27FC236}">
                <a16:creationId xmlns:a16="http://schemas.microsoft.com/office/drawing/2014/main" id="{00F47B26-6646-4859-AAEF-1DC4DE3FD88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0" name="标题 9">
            <a:extLst>
              <a:ext uri="{FF2B5EF4-FFF2-40B4-BE49-F238E27FC236}">
                <a16:creationId xmlns:a16="http://schemas.microsoft.com/office/drawing/2014/main" id="{F253E442-C966-BF47-A022-DDAA2A6FE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去年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FAD7BE2C-4E52-6E40-83F8-6BB9BB024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36261" y="1876617"/>
            <a:ext cx="10122586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174477"/>
      </p:ext>
    </p:extLst>
  </p:cSld>
  <p:clrMapOvr>
    <a:masterClrMapping/>
  </p:clrMapOvr>
</p:sld>
</file>

<file path=ppt/slides/slide5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4B4391A8-86CF-7246-9C31-CC6670044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部门增长图表</a:t>
            </a:r>
          </a:p>
        </p:txBody>
      </p:sp>
      <p:graphicFrame>
        <p:nvGraphicFramePr>
          <p:cNvPr id="4" name="图表占位符 3" descr="增长图表">
            <a:extLst>
              <a:ext uri="{FF2B5EF4-FFF2-40B4-BE49-F238E27FC236}">
                <a16:creationId xmlns:a16="http://schemas.microsoft.com/office/drawing/2014/main" id="{C666B7B5-0DD0-1F41-89D4-5604B093912F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343142657"/>
              </p:ext>
            </p:extLst>
          </p:nvPr>
        </p:nvGraphicFramePr>
        <p:xfrm>
          <a:off x="950913" y="2286000"/>
          <a:ext cx="9145587" cy="316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6F5772-47E8-412F-A4E9-2F4CECCBF51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298180" y="6294120"/>
            <a:ext cx="1462788" cy="182880"/>
          </a:xfrm>
        </p:spPr>
        <p:txBody>
          <a:bodyPr rtlCol="0"/>
          <a:lstStyle/>
          <a:p>
            <a:pPr rtl="0"/>
            <a:r>
              <a:rPr lang="zh-CN" altLang="en-US" dirty="0">
                <a:solidFill>
                  <a:schemeClr val="bg1"/>
                </a:solidFill>
              </a:rPr>
              <a:t>年度审核</a:t>
            </a:r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5D82835A-A332-4647-B267-D78B14BFA4A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93500" y="6292334"/>
            <a:ext cx="412750" cy="182880"/>
          </a:xfrm>
        </p:spPr>
        <p:txBody>
          <a:bodyPr rtlCol="0"/>
          <a:lstStyle/>
          <a:p>
            <a:pPr rtl="0"/>
            <a:fld id="{7782931A-7D25-4B4B-9464-57AE418934A3}" type="slidenum">
              <a:rPr lang="en-US" altLang="zh-CN" smtClean="0"/>
              <a:pPr/>
              <a:t>5</a:t>
            </a:fld>
            <a:endParaRPr lang="zh-CN" altLang="en-US" dirty="0"/>
          </a:p>
        </p:txBody>
      </p:sp>
      <p:sp>
        <p:nvSpPr>
          <p:cNvPr id="8" name="日期占位符 5">
            <a:extLst>
              <a:ext uri="{FF2B5EF4-FFF2-40B4-BE49-F238E27FC236}">
                <a16:creationId xmlns:a16="http://schemas.microsoft.com/office/drawing/2014/main" id="{0DFE5B8A-5828-4516-A415-9A54A005F6C8}"/>
              </a:ext>
            </a:extLst>
          </p:cNvPr>
          <p:cNvSpPr txBox="1">
            <a:spLocks/>
          </p:cNvSpPr>
          <p:nvPr/>
        </p:nvSpPr>
        <p:spPr>
          <a:xfrm>
            <a:off x="9830818" y="6292334"/>
            <a:ext cx="1522982" cy="182880"/>
          </a:xfrm>
          <a:prstGeom prst="rect">
            <a:avLst/>
          </a:prstGeom>
        </p:spPr>
        <p:txBody>
          <a:bodyPr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US" altLang="zh-CN" sz="1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20XX </a:t>
            </a:r>
            <a:r>
              <a:rPr lang="zh-CN" altLang="en-US" sz="1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 </a:t>
            </a:r>
            <a:r>
              <a:rPr lang="en-US" altLang="zh-CN" sz="1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 </a:t>
            </a:r>
            <a:r>
              <a:rPr lang="zh-CN" altLang="en-US" sz="1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 </a:t>
            </a:r>
            <a:r>
              <a:rPr lang="en-US" altLang="zh-CN" sz="1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 </a:t>
            </a:r>
            <a:r>
              <a:rPr lang="zh-CN" altLang="en-US" sz="1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 </a:t>
            </a:r>
          </a:p>
        </p:txBody>
      </p:sp>
    </p:spTree>
    <p:extLst>
      <p:ext uri="{BB962C8B-B14F-4D97-AF65-F5344CB8AC3E}">
        <p14:creationId xmlns:p14="http://schemas.microsoft.com/office/powerpoint/2010/main" val="2351439976"/>
      </p:ext>
    </p:extLst>
  </p:cSld>
  <p:clrMapOvr>
    <a:masterClrMapping/>
  </p:clrMapOvr>
</p:sld>
</file>

<file path=ppt/slides/slide6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BC9BB335-2462-3D47-A2A8-85BA2D85C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部门增长表</a:t>
            </a:r>
          </a:p>
        </p:txBody>
      </p:sp>
      <p:graphicFrame>
        <p:nvGraphicFramePr>
          <p:cNvPr id="10" name="表​​ 10">
            <a:extLst>
              <a:ext uri="{FF2B5EF4-FFF2-40B4-BE49-F238E27FC236}">
                <a16:creationId xmlns:a16="http://schemas.microsoft.com/office/drawing/2014/main" id="{964C0837-F213-47AB-A5B5-63EB1CECC465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1008583285"/>
              </p:ext>
            </p:extLst>
          </p:nvPr>
        </p:nvGraphicFramePr>
        <p:xfrm>
          <a:off x="1028700" y="2422525"/>
          <a:ext cx="9067800" cy="22311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3560">
                  <a:extLst>
                    <a:ext uri="{9D8B030D-6E8A-4147-A177-3AD203B41FA5}">
                      <a16:colId xmlns:a16="http://schemas.microsoft.com/office/drawing/2014/main" val="3066388131"/>
                    </a:ext>
                  </a:extLst>
                </a:gridCol>
                <a:gridCol w="1813560">
                  <a:extLst>
                    <a:ext uri="{9D8B030D-6E8A-4147-A177-3AD203B41FA5}">
                      <a16:colId xmlns:a16="http://schemas.microsoft.com/office/drawing/2014/main" val="3448344683"/>
                    </a:ext>
                  </a:extLst>
                </a:gridCol>
                <a:gridCol w="1813560">
                  <a:extLst>
                    <a:ext uri="{9D8B030D-6E8A-4147-A177-3AD203B41FA5}">
                      <a16:colId xmlns:a16="http://schemas.microsoft.com/office/drawing/2014/main" val="217594576"/>
                    </a:ext>
                  </a:extLst>
                </a:gridCol>
                <a:gridCol w="1813560">
                  <a:extLst>
                    <a:ext uri="{9D8B030D-6E8A-4147-A177-3AD203B41FA5}">
                      <a16:colId xmlns:a16="http://schemas.microsoft.com/office/drawing/2014/main" val="2077066712"/>
                    </a:ext>
                  </a:extLst>
                </a:gridCol>
                <a:gridCol w="1813560">
                  <a:extLst>
                    <a:ext uri="{9D8B030D-6E8A-4147-A177-3AD203B41FA5}">
                      <a16:colId xmlns:a16="http://schemas.microsoft.com/office/drawing/2014/main" val="2549506781"/>
                    </a:ext>
                  </a:extLst>
                </a:gridCol>
              </a:tblGrid>
              <a:tr h="557784">
                <a:tc>
                  <a:txBody>
                    <a:bodyPr/>
                    <a:lstStyle/>
                    <a:p>
                      <a:pPr algn="ctr" rtl="0"/>
                      <a:endParaRPr lang="zh-CN" altLang="en-US" sz="14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noProof="0" dirty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第 </a:t>
                      </a:r>
                      <a:r>
                        <a:rPr lang="en-US" altLang="zh-CN" sz="1400" b="1" noProof="0" dirty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 </a:t>
                      </a:r>
                      <a:r>
                        <a:rPr lang="zh-CN" altLang="en-US" sz="1400" b="1" noProof="0" dirty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季度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noProof="0" dirty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第 </a:t>
                      </a:r>
                      <a:r>
                        <a:rPr lang="en-US" altLang="zh-CN" sz="1400" b="1" noProof="0" dirty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 </a:t>
                      </a:r>
                      <a:r>
                        <a:rPr lang="zh-CN" altLang="en-US" sz="1400" b="1" noProof="0" dirty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季度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noProof="0" dirty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第 </a:t>
                      </a:r>
                      <a:r>
                        <a:rPr lang="en-US" altLang="zh-CN" sz="1400" b="1" noProof="0" dirty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 </a:t>
                      </a:r>
                      <a:r>
                        <a:rPr lang="zh-CN" altLang="en-US" sz="1400" b="1" noProof="0" dirty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季度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sz="1400" b="1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第 </a:t>
                      </a:r>
                      <a:r>
                        <a:rPr lang="en-US" altLang="zh-CN" sz="1400" b="1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 </a:t>
                      </a:r>
                      <a:r>
                        <a:rPr lang="zh-CN" altLang="en-US" sz="1400" b="1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季度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7906268"/>
                  </a:ext>
                </a:extLst>
              </a:tr>
              <a:tr h="557784"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sz="1400" b="1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系列 </a:t>
                      </a:r>
                      <a:r>
                        <a:rPr lang="en-US" altLang="zh-CN" sz="1400" b="1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CN" sz="14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CN" sz="14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CN" sz="14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CN" sz="14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1469555"/>
                  </a:ext>
                </a:extLst>
              </a:tr>
              <a:tr h="557784"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sz="1400" b="1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系列 </a:t>
                      </a:r>
                      <a:r>
                        <a:rPr lang="en-US" altLang="zh-CN" sz="1400" b="1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CN" sz="14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CN" sz="14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CN" sz="14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CN" sz="14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508379"/>
                  </a:ext>
                </a:extLst>
              </a:tr>
              <a:tr h="557784"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sz="1400" b="1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系列 </a:t>
                      </a:r>
                      <a:r>
                        <a:rPr lang="en-US" altLang="zh-CN" sz="1400" b="1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CN" sz="14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CN" sz="14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CN" sz="14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CN" sz="1400" noProof="0" dirty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56788438"/>
                  </a:ext>
                </a:extLst>
              </a:tr>
            </a:tbl>
          </a:graphicData>
        </a:graphic>
      </p:graphicFrame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41A22DE-90F3-4C5C-921E-00BF1BD68B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298180" y="6294120"/>
            <a:ext cx="1462788" cy="182880"/>
          </a:xfrm>
        </p:spPr>
        <p:txBody>
          <a:bodyPr rtlCol="0"/>
          <a:lstStyle/>
          <a:p>
            <a:pPr rtl="0"/>
            <a:r>
              <a:rPr lang="zh-CN" altLang="en-US">
                <a:solidFill>
                  <a:schemeClr val="bg1"/>
                </a:solidFill>
              </a:rPr>
              <a:t>年度审核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1A4ADA-7998-4A9D-939E-3A1B16A0F2F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93500" y="6292334"/>
            <a:ext cx="412750" cy="182880"/>
          </a:xfrm>
        </p:spPr>
        <p:txBody>
          <a:bodyPr rtlCol="0"/>
          <a:lstStyle/>
          <a:p>
            <a:pPr rtl="0"/>
            <a:fld id="{7782931A-7D25-4B4B-9464-57AE418934A3}" type="slidenum">
              <a:rPr lang="en-US" altLang="zh-CN" smtClean="0"/>
              <a:pPr/>
              <a:t>6</a:t>
            </a:fld>
            <a:endParaRPr lang="zh-CN" altLang="en-US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EDF068A8-7AB0-4DDE-8A83-C8A03BF902EF}"/>
              </a:ext>
            </a:extLst>
          </p:cNvPr>
          <p:cNvSpPr txBox="1">
            <a:spLocks/>
          </p:cNvSpPr>
          <p:nvPr/>
        </p:nvSpPr>
        <p:spPr>
          <a:xfrm>
            <a:off x="9830818" y="6292334"/>
            <a:ext cx="1522982" cy="182880"/>
          </a:xfrm>
          <a:prstGeom prst="rect">
            <a:avLst/>
          </a:prstGeom>
        </p:spPr>
        <p:txBody>
          <a:bodyPr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US" altLang="zh-CN"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20XX </a:t>
            </a:r>
            <a:r>
              <a:rPr lang="zh-CN" altLang="en-US"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 </a:t>
            </a:r>
            <a:r>
              <a:rPr lang="en-US" altLang="zh-CN"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 </a:t>
            </a:r>
            <a:r>
              <a:rPr lang="zh-CN" altLang="en-US"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 </a:t>
            </a:r>
            <a:r>
              <a:rPr lang="en-US" altLang="zh-CN"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 </a:t>
            </a:r>
            <a:r>
              <a:rPr lang="zh-CN" altLang="en-US"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 </a:t>
            </a:r>
          </a:p>
        </p:txBody>
      </p:sp>
    </p:spTree>
    <p:extLst>
      <p:ext uri="{BB962C8B-B14F-4D97-AF65-F5344CB8AC3E}">
        <p14:creationId xmlns:p14="http://schemas.microsoft.com/office/powerpoint/2010/main" val="362276187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A3DC4DCC-46DD-4ED5-93DF-7D5D252BF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“</a:t>
            </a: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DC35020-811A-6347-8ACA-87D6CC930F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zh-CN" altLang="en-US"/>
              <a:t>与 </a:t>
            </a:r>
            <a:r>
              <a:rPr lang="en-US" altLang="zh-CN"/>
              <a:t>Contoso </a:t>
            </a:r>
            <a:r>
              <a:rPr lang="zh-CN" altLang="en-US"/>
              <a:t>合作非常愉快。</a:t>
            </a:r>
            <a:r>
              <a:rPr lang="en-US" altLang="zh-CN"/>
              <a:t>Patrice </a:t>
            </a:r>
            <a:r>
              <a:rPr lang="zh-CN" altLang="en-US"/>
              <a:t>是我的代表，她预测我的需求，并坚持不懈地努力解决问题。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237C169-F2B5-4068-A5B4-805706D8157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298180" y="6294120"/>
            <a:ext cx="1462788" cy="182880"/>
          </a:xfrm>
        </p:spPr>
        <p:txBody>
          <a:bodyPr rtlCol="0"/>
          <a:lstStyle/>
          <a:p>
            <a:pPr rtl="0"/>
            <a:r>
              <a:rPr lang="zh-CN" altLang="en-US">
                <a:solidFill>
                  <a:schemeClr val="bg1"/>
                </a:solidFill>
              </a:rPr>
              <a:t>年度审核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978C4B2-02EF-4CCF-8822-E0B9DF4345B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93500" y="6292334"/>
            <a:ext cx="412750" cy="182880"/>
          </a:xfrm>
        </p:spPr>
        <p:txBody>
          <a:bodyPr rtlCol="0"/>
          <a:lstStyle/>
          <a:p>
            <a:pPr rtl="0"/>
            <a:fld id="{7782931A-7D25-4B4B-9464-57AE418934A3}" type="slidenum">
              <a:rPr lang="en-US" altLang="zh-CN" smtClean="0"/>
              <a:pPr/>
              <a:t>7</a:t>
            </a:fld>
            <a:endParaRPr lang="zh-CN" altLang="en-US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C63CE280-53A4-4B4B-85A9-ECEFCCE65A87}"/>
              </a:ext>
            </a:extLst>
          </p:cNvPr>
          <p:cNvSpPr txBox="1">
            <a:spLocks/>
          </p:cNvSpPr>
          <p:nvPr/>
        </p:nvSpPr>
        <p:spPr>
          <a:xfrm>
            <a:off x="9830818" y="6292334"/>
            <a:ext cx="1522982" cy="182880"/>
          </a:xfrm>
          <a:prstGeom prst="rect">
            <a:avLst/>
          </a:prstGeom>
        </p:spPr>
        <p:txBody>
          <a:bodyPr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US" altLang="zh-CN"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20XX </a:t>
            </a:r>
            <a:r>
              <a:rPr lang="zh-CN" altLang="en-US"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 </a:t>
            </a:r>
            <a:r>
              <a:rPr lang="en-US" altLang="zh-CN"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 </a:t>
            </a:r>
            <a:r>
              <a:rPr lang="zh-CN" altLang="en-US"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 </a:t>
            </a:r>
            <a:r>
              <a:rPr lang="en-US" altLang="zh-CN"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 </a:t>
            </a:r>
            <a:r>
              <a:rPr lang="zh-CN" altLang="en-US"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 </a:t>
            </a:r>
          </a:p>
        </p:txBody>
      </p:sp>
    </p:spTree>
    <p:extLst>
      <p:ext uri="{BB962C8B-B14F-4D97-AF65-F5344CB8AC3E}">
        <p14:creationId xmlns:p14="http://schemas.microsoft.com/office/powerpoint/2010/main" val="339888478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41">
            <a:extLst>
              <a:ext uri="{FF2B5EF4-FFF2-40B4-BE49-F238E27FC236}">
                <a16:creationId xmlns:a16="http://schemas.microsoft.com/office/drawing/2014/main" id="{0A330894-D0C4-D546-8FD0-57BDEB2A0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我们的团队</a:t>
            </a:r>
          </a:p>
        </p:txBody>
      </p:sp>
      <p:pic>
        <p:nvPicPr>
          <p:cNvPr id="57" name="图片占位符 56" descr="团队成员的肖像">
            <a:extLst>
              <a:ext uri="{FF2B5EF4-FFF2-40B4-BE49-F238E27FC236}">
                <a16:creationId xmlns:a16="http://schemas.microsoft.com/office/drawing/2014/main" id="{F23F0BAD-B476-4660-9685-F7750B881614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F3C7C96A-221C-AE40-93BD-DEE8EB1C21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en-US" altLang="zh-CN"/>
              <a:t>Ana</a:t>
            </a:r>
          </a:p>
        </p:txBody>
      </p:sp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5FE4141C-4F28-4746-A886-2B483F55A7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en-US" altLang="zh-CN"/>
              <a:t>CEO</a:t>
            </a:r>
          </a:p>
        </p:txBody>
      </p:sp>
      <p:pic>
        <p:nvPicPr>
          <p:cNvPr id="22" name="图片占位符 21" descr="团队成员的肖像">
            <a:extLst>
              <a:ext uri="{FF2B5EF4-FFF2-40B4-BE49-F238E27FC236}">
                <a16:creationId xmlns:a16="http://schemas.microsoft.com/office/drawing/2014/main" id="{AB73BE7C-B722-5845-8136-4CB57B98DCDD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33C0129-A6FD-0B47-9C25-74B63336F7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en-US" altLang="zh-CN"/>
              <a:t>Larissa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519DFF59-D000-6C48-B03D-6D023F1632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en-US" altLang="zh-CN"/>
              <a:t>CFO</a:t>
            </a:r>
          </a:p>
        </p:txBody>
      </p:sp>
      <p:pic>
        <p:nvPicPr>
          <p:cNvPr id="61" name="图片占位符 60" descr="团队成员的肖像&#10;">
            <a:extLst>
              <a:ext uri="{FF2B5EF4-FFF2-40B4-BE49-F238E27FC236}">
                <a16:creationId xmlns:a16="http://schemas.microsoft.com/office/drawing/2014/main" id="{6226F6DE-906E-4EBB-9268-D156A7441E46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文本占位符 6">
            <a:extLst>
              <a:ext uri="{FF2B5EF4-FFF2-40B4-BE49-F238E27FC236}">
                <a16:creationId xmlns:a16="http://schemas.microsoft.com/office/drawing/2014/main" id="{2BF7C473-B533-F247-A897-1EBD503D85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en-US" altLang="zh-CN"/>
              <a:t>Roman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3B548B63-DB02-4046-9639-FE28DE30CB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en-US" altLang="zh-CN"/>
              <a:t>CTO</a:t>
            </a:r>
          </a:p>
        </p:txBody>
      </p:sp>
      <p:pic>
        <p:nvPicPr>
          <p:cNvPr id="38" name="图片占位符 37" descr="团队成员的肖像">
            <a:extLst>
              <a:ext uri="{FF2B5EF4-FFF2-40B4-BE49-F238E27FC236}">
                <a16:creationId xmlns:a16="http://schemas.microsoft.com/office/drawing/2014/main" id="{8C59E9EF-53DD-8D4A-9195-140F92AD8C6C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文本占位符 8">
            <a:extLst>
              <a:ext uri="{FF2B5EF4-FFF2-40B4-BE49-F238E27FC236}">
                <a16:creationId xmlns:a16="http://schemas.microsoft.com/office/drawing/2014/main" id="{67B8AFFA-EDA9-784D-A704-94BB4AFB5E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en-US" altLang="zh-CN"/>
              <a:t>Federico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D6F61109-690A-F74B-A4AF-784DE1816E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en-US" altLang="zh-CN"/>
              <a:t>COO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4758E9-C1B5-4D69-B912-35A2A1CB68F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8298180" y="6294120"/>
            <a:ext cx="1462788" cy="182880"/>
          </a:xfrm>
        </p:spPr>
        <p:txBody>
          <a:bodyPr rtlCol="0"/>
          <a:lstStyle/>
          <a:p>
            <a:pPr rtl="0"/>
            <a:r>
              <a:rPr lang="zh-CN" altLang="en-US">
                <a:solidFill>
                  <a:schemeClr val="bg1"/>
                </a:solidFill>
              </a:rPr>
              <a:t>年度审核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D6E789-A9CA-435C-99DB-6EAF638305E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493500" y="6292334"/>
            <a:ext cx="412750" cy="182880"/>
          </a:xfrm>
        </p:spPr>
        <p:txBody>
          <a:bodyPr rtlCol="0"/>
          <a:lstStyle/>
          <a:p>
            <a:pPr rtl="0"/>
            <a:fld id="{7782931A-7D25-4B4B-9464-57AE418934A3}" type="slidenum">
              <a:rPr lang="en-US" altLang="zh-CN" smtClean="0"/>
              <a:pPr/>
              <a:t>8</a:t>
            </a:fld>
            <a:endParaRPr lang="zh-CN" altLang="en-US"/>
          </a:p>
        </p:txBody>
      </p:sp>
      <p:sp>
        <p:nvSpPr>
          <p:cNvPr id="11" name="日期占位符 5">
            <a:extLst>
              <a:ext uri="{FF2B5EF4-FFF2-40B4-BE49-F238E27FC236}">
                <a16:creationId xmlns:a16="http://schemas.microsoft.com/office/drawing/2014/main" id="{6C6346DC-7777-4F8C-A7D0-2021B190C080}"/>
              </a:ext>
            </a:extLst>
          </p:cNvPr>
          <p:cNvSpPr txBox="1">
            <a:spLocks/>
          </p:cNvSpPr>
          <p:nvPr/>
        </p:nvSpPr>
        <p:spPr>
          <a:xfrm>
            <a:off x="9830818" y="6292334"/>
            <a:ext cx="1522982" cy="182880"/>
          </a:xfrm>
          <a:prstGeom prst="rect">
            <a:avLst/>
          </a:prstGeom>
        </p:spPr>
        <p:txBody>
          <a:bodyPr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US" altLang="zh-CN"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20XX </a:t>
            </a:r>
            <a:r>
              <a:rPr lang="zh-CN" altLang="en-US"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 </a:t>
            </a:r>
            <a:r>
              <a:rPr lang="en-US" altLang="zh-CN"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 </a:t>
            </a:r>
            <a:r>
              <a:rPr lang="zh-CN" altLang="en-US"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 </a:t>
            </a:r>
            <a:r>
              <a:rPr lang="en-US" altLang="zh-CN"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 </a:t>
            </a:r>
            <a:r>
              <a:rPr lang="zh-CN" altLang="en-US"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 </a:t>
            </a:r>
          </a:p>
        </p:txBody>
      </p:sp>
    </p:spTree>
    <p:extLst>
      <p:ext uri="{BB962C8B-B14F-4D97-AF65-F5344CB8AC3E}">
        <p14:creationId xmlns:p14="http://schemas.microsoft.com/office/powerpoint/2010/main" val="328589130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291B00-2D81-3048-8AFF-1F5A3E8AA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7810500" cy="645284"/>
          </a:xfrm>
        </p:spPr>
        <p:txBody>
          <a:bodyPr rtlCol="0"/>
          <a:lstStyle/>
          <a:p>
            <a:pPr rtl="0"/>
            <a:r>
              <a:rPr lang="zh-CN" altLang="en-US"/>
              <a:t>日程表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DA9E950-ECF8-DB4D-B92A-ADA2E6031E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zh-CN" altLang="en-US"/>
              <a:t>第 </a:t>
            </a:r>
            <a:r>
              <a:rPr lang="en-US" altLang="zh-CN"/>
              <a:t>1 </a:t>
            </a:r>
            <a:r>
              <a:rPr lang="zh-CN" altLang="en-US"/>
              <a:t>季度 </a:t>
            </a:r>
          </a:p>
          <a:p>
            <a:pPr rtl="0"/>
            <a:r>
              <a:rPr lang="en-US" altLang="zh-CN" b="0"/>
              <a:t>7 </a:t>
            </a:r>
            <a:r>
              <a:rPr lang="zh-CN" altLang="en-US" b="0"/>
              <a:t>月 </a:t>
            </a:r>
            <a:r>
              <a:rPr lang="en-US" altLang="zh-CN" b="0"/>
              <a:t>- 9 </a:t>
            </a:r>
            <a:r>
              <a:rPr lang="zh-CN" altLang="en-US" b="0"/>
              <a:t>月</a:t>
            </a:r>
          </a:p>
        </p:txBody>
      </p:sp>
      <p:sp>
        <p:nvSpPr>
          <p:cNvPr id="18" name="文本占位符 17">
            <a:extLst>
              <a:ext uri="{FF2B5EF4-FFF2-40B4-BE49-F238E27FC236}">
                <a16:creationId xmlns:a16="http://schemas.microsoft.com/office/drawing/2014/main" id="{7C4F8DA7-E886-004E-BF5C-57F758638C4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 rtlCol="0"/>
          <a:lstStyle/>
          <a:p>
            <a:pPr rtl="0"/>
            <a:r>
              <a:rPr lang="en-US" altLang="zh-CN"/>
              <a:t>Lorem ipsum dolor sit amet, consectetuer adipiscing elit, sed diam nonummy nibh euismod tincidunt ut laoreet dolore magna.</a:t>
            </a:r>
            <a:endParaRPr lang="zh-CN" altLang="en-US"/>
          </a:p>
          <a:p>
            <a:pPr rtl="0"/>
            <a:endParaRPr lang="zh-CN" altLang="en-US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ED8B5779-5EE4-C240-81CC-9E79ABAC8D0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 rtlCol="0"/>
          <a:lstStyle/>
          <a:p>
            <a:pPr rtl="0"/>
            <a:r>
              <a:rPr lang="zh-CN" altLang="en-US"/>
              <a:t>第 </a:t>
            </a:r>
            <a:r>
              <a:rPr lang="en-US" altLang="zh-CN"/>
              <a:t>1 </a:t>
            </a:r>
            <a:r>
              <a:rPr lang="zh-CN" altLang="en-US"/>
              <a:t>季度 </a:t>
            </a:r>
          </a:p>
          <a:p>
            <a:pPr rtl="0"/>
            <a:r>
              <a:rPr lang="en-US" altLang="zh-CN" b="0"/>
              <a:t>10 </a:t>
            </a:r>
            <a:r>
              <a:rPr lang="zh-CN" altLang="en-US" b="0"/>
              <a:t>月 </a:t>
            </a:r>
            <a:r>
              <a:rPr lang="en-US" altLang="zh-CN" b="0"/>
              <a:t>- 12 </a:t>
            </a:r>
            <a:r>
              <a:rPr lang="zh-CN" altLang="en-US" b="0"/>
              <a:t>月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216523D7-988A-FE42-971D-2667A6578F6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rtlCol="0"/>
          <a:lstStyle/>
          <a:p>
            <a:pPr rtl="0"/>
            <a:r>
              <a:rPr lang="en-US" altLang="zh-CN"/>
              <a:t>Lorem ipsum dolor sit amet, consectetuer adipiscing elit, sed diam nonummy nibh euismod tincidunt ut laoreet dolore magna.</a:t>
            </a:r>
            <a:endParaRPr lang="zh-CN" altLang="en-US"/>
          </a:p>
          <a:p>
            <a:pPr rtl="0"/>
            <a:endParaRPr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193897E-AAA2-CB47-95FF-056B8E141BE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zh-CN" altLang="en-US"/>
              <a:t>第 </a:t>
            </a:r>
            <a:r>
              <a:rPr lang="en-US" altLang="zh-CN"/>
              <a:t>3 </a:t>
            </a:r>
            <a:r>
              <a:rPr lang="zh-CN" altLang="en-US"/>
              <a:t>季度 </a:t>
            </a:r>
          </a:p>
          <a:p>
            <a:pPr rtl="0"/>
            <a:r>
              <a:rPr lang="en-US" altLang="zh-CN" b="0"/>
              <a:t>1 </a:t>
            </a:r>
            <a:r>
              <a:rPr lang="zh-CN" altLang="en-US" b="0"/>
              <a:t>月 </a:t>
            </a:r>
            <a:r>
              <a:rPr lang="en-US" altLang="zh-CN" b="0"/>
              <a:t>- 3 </a:t>
            </a:r>
            <a:r>
              <a:rPr lang="zh-CN" altLang="en-US" b="0"/>
              <a:t>月</a:t>
            </a:r>
          </a:p>
          <a:p>
            <a:pPr rtl="0"/>
            <a:endParaRPr lang="zh-CN" altLang="en-US"/>
          </a:p>
        </p:txBody>
      </p:sp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BFEDAFE0-0841-4C49-9745-2C88B5FE85C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en-US" altLang="zh-CN"/>
              <a:t>Lorem ipsum dolor sit amet, consectetuer adipiscing elit, sed diam nonummy nibh euismod tincidunt ut laoreet dolore magna.</a:t>
            </a:r>
            <a:endParaRPr lang="zh-CN" altLang="en-US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1C819DAE-3A0D-A34A-B7D3-A2FC746A68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r>
              <a:rPr lang="zh-CN" altLang="en-US"/>
              <a:t>第 </a:t>
            </a:r>
            <a:r>
              <a:rPr lang="en-US" altLang="zh-CN"/>
              <a:t>4 </a:t>
            </a:r>
            <a:r>
              <a:rPr lang="zh-CN" altLang="en-US"/>
              <a:t>季度 </a:t>
            </a:r>
          </a:p>
          <a:p>
            <a:pPr rtl="0"/>
            <a:r>
              <a:rPr lang="en-US" altLang="zh-CN" b="0"/>
              <a:t>4</a:t>
            </a:r>
            <a:r>
              <a:rPr lang="zh-CN" altLang="en-US" b="0"/>
              <a:t>月 </a:t>
            </a:r>
            <a:r>
              <a:rPr lang="en-US" altLang="zh-CN" b="0"/>
              <a:t>- 6 </a:t>
            </a:r>
            <a:r>
              <a:rPr lang="zh-CN" altLang="en-US" b="0"/>
              <a:t>月</a:t>
            </a:r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6EEB083F-87FF-1B43-8027-6134F03DA93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/>
          <a:p>
            <a:pPr rtl="0"/>
            <a:r>
              <a:rPr lang="en-US" altLang="zh-CN"/>
              <a:t>Lorem ipsum dolor sit amet, consectetuer adipiscing elit, sed diam nonummy nibh euismod tincidunt ut laoreet dolore magna.</a:t>
            </a:r>
            <a:endParaRPr lang="zh-CN" altLang="en-US"/>
          </a:p>
          <a:p>
            <a:pPr rtl="0"/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73D890-4D0C-440B-A0D2-FE2E3B14F6BF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298180" y="6294120"/>
            <a:ext cx="1462788" cy="182880"/>
          </a:xfrm>
        </p:spPr>
        <p:txBody>
          <a:bodyPr rtlCol="0"/>
          <a:lstStyle/>
          <a:p>
            <a:pPr rtl="0"/>
            <a:r>
              <a:rPr lang="zh-CN" altLang="en-US">
                <a:solidFill>
                  <a:schemeClr val="bg1"/>
                </a:solidFill>
              </a:rPr>
              <a:t>年度审核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449A274E-39AC-4802-84BB-E5ABF0747E74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11493500" y="6292334"/>
            <a:ext cx="412750" cy="182880"/>
          </a:xfrm>
        </p:spPr>
        <p:txBody>
          <a:bodyPr rtlCol="0"/>
          <a:lstStyle/>
          <a:p>
            <a:pPr rtl="0"/>
            <a:fld id="{7782931A-7D25-4B4B-9464-57AE418934A3}" type="slidenum">
              <a:rPr lang="en-US" altLang="zh-CN" smtClean="0"/>
              <a:pPr/>
              <a:t>9</a:t>
            </a:fld>
            <a:endParaRPr lang="zh-CN" altLang="en-US"/>
          </a:p>
        </p:txBody>
      </p:sp>
      <p:sp>
        <p:nvSpPr>
          <p:cNvPr id="10" name="日期占位符 5">
            <a:extLst>
              <a:ext uri="{FF2B5EF4-FFF2-40B4-BE49-F238E27FC236}">
                <a16:creationId xmlns:a16="http://schemas.microsoft.com/office/drawing/2014/main" id="{8425D861-ABCF-4EB9-BEE1-E4505944AACD}"/>
              </a:ext>
            </a:extLst>
          </p:cNvPr>
          <p:cNvSpPr txBox="1">
            <a:spLocks/>
          </p:cNvSpPr>
          <p:nvPr/>
        </p:nvSpPr>
        <p:spPr>
          <a:xfrm>
            <a:off x="9830818" y="6292334"/>
            <a:ext cx="1522982" cy="182880"/>
          </a:xfrm>
          <a:prstGeom prst="rect">
            <a:avLst/>
          </a:prstGeom>
        </p:spPr>
        <p:txBody>
          <a:bodyPr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US" altLang="zh-CN"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20XX </a:t>
            </a:r>
            <a:r>
              <a:rPr lang="zh-CN" altLang="en-US"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 </a:t>
            </a:r>
            <a:r>
              <a:rPr lang="en-US" altLang="zh-CN"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 </a:t>
            </a:r>
            <a:r>
              <a:rPr lang="zh-CN" altLang="en-US"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 </a:t>
            </a:r>
            <a:r>
              <a:rPr lang="en-US" altLang="zh-CN"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 </a:t>
            </a:r>
            <a:r>
              <a:rPr lang="zh-CN" altLang="en-US"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 </a:t>
            </a:r>
          </a:p>
        </p:txBody>
      </p:sp>
    </p:spTree>
    <p:extLst>
      <p:ext uri="{BB962C8B-B14F-4D97-AF65-F5344CB8AC3E}">
        <p14:creationId xmlns:p14="http://schemas.microsoft.com/office/powerpoint/2010/main" val="2381825828"/>
      </p:ext>
    </p:extLst>
  </p:cSld>
  <p:clrMapOvr>
    <a:masterClrMapping/>
  </p:clrMapOvr>
</p:sld>
</file>

<file path=ppt/theme/theme12.xml><?xml version="1.0" encoding="utf-8"?>
<a:theme xmlns:a="http://schemas.openxmlformats.org/drawingml/2006/main" name="主题 1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35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issPresentation A_Win32_MW_JS_SL_v2" id="{44541DF4-21D6-4F7A-B904-007D7865A971}" vid="{47A233BE-44D9-439C-9A9E-AF9EA0822AEC}"/>
    </a:ext>
  </a:extLst>
</a:theme>
</file>

<file path=ppt/theme/theme2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3.xml.rels>&#65279;<?xml version="1.0" encoding="utf-8"?><Relationships xmlns="http://schemas.openxmlformats.org/package/2006/relationships"><Relationship Type="http://schemas.openxmlformats.org/officeDocument/2006/relationships/customXmlProps" Target="/customXml/itemProps13.xml" Id="rId1" /></Relationships>
</file>

<file path=customXml/_rels/item22.xml.rels>&#65279;<?xml version="1.0" encoding="utf-8"?><Relationships xmlns="http://schemas.openxmlformats.org/package/2006/relationships"><Relationship Type="http://schemas.openxmlformats.org/officeDocument/2006/relationships/customXmlProps" Target="/customXml/itemProps2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1.xml" Id="rId1" /></Relationships>
</file>

<file path=customXml/item1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3.xml><?xml version="1.0" encoding="utf-8"?>
<ds:datastoreItem xmlns:ds="http://schemas.openxmlformats.org/officeDocument/2006/customXml" ds:itemID="{081B53F0-FE0E-4C4C-84FF-93580062270A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2.xml><?xml version="1.0" encoding="utf-8"?>
<ds:datastoreItem xmlns:ds="http://schemas.openxmlformats.org/officeDocument/2006/customXml" ds:itemID="{29D363B3-DC66-45B9-8B2A-DA220F5DD1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1.xml><?xml version="1.0" encoding="utf-8"?>
<ds:datastoreItem xmlns:ds="http://schemas.openxmlformats.org/officeDocument/2006/customXml" ds:itemID="{3149A8C3-21EC-4C35-871F-CCC7148089A3}">
  <ds:schemaRefs>
    <ds:schemaRef ds:uri="http://schemas.microsoft.com/sharepoint/v3/contenttype/forms"/>
  </ds:schemaRefs>
</ds:datastoreItem>
</file>

<file path=docProps/app.xml><?xml version="1.0" encoding="utf-8"?>
<ap:Properties xmlns:vt="http://schemas.openxmlformats.org/officeDocument/2006/docPropsVTypes" xmlns:ap="http://schemas.openxmlformats.org/officeDocument/2006/extended-properties">
  <ap:Template>TM89547415</ap:Template>
  <ap:TotalTime>0</ap:TotalTime>
  <ap:Words>568</ap:Words>
  <ap:PresentationFormat>宽屏</ap:PresentationFormat>
  <ap:Paragraphs>147</ap:Paragraphs>
  <ap:Slides>13</ap:Slides>
  <ap:Notes>13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ap:HeadingPairs>
  <ap:TitlesOfParts>
    <vt:vector baseType="lpstr" size="17">
      <vt:lpstr>Microsoft YaHei UI</vt:lpstr>
      <vt:lpstr>Arial</vt:lpstr>
      <vt:lpstr>Wingdings</vt:lpstr>
      <vt:lpstr>主题 1</vt:lpstr>
      <vt:lpstr>年度审核</vt:lpstr>
      <vt:lpstr>议程</vt:lpstr>
      <vt:lpstr>简介</vt:lpstr>
      <vt:lpstr>去年</vt:lpstr>
      <vt:lpstr>部门增长图表</vt:lpstr>
      <vt:lpstr>部门增长表</vt:lpstr>
      <vt:lpstr>“</vt:lpstr>
      <vt:lpstr>我们的团队</vt:lpstr>
      <vt:lpstr>日程表</vt:lpstr>
      <vt:lpstr>第 1 季度目标</vt:lpstr>
      <vt:lpstr>第 2 季度目标</vt:lpstr>
      <vt:lpstr>摘要</vt:lpstr>
      <vt:lpstr>谢谢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2020-10-14T20:00:28Z</dcterms:created>
  <dcterms:modified xsi:type="dcterms:W3CDTF">2020-12-03T08:21:15Z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