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5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tableStyles.xml" ContentType="application/vnd.openxmlformats-officedocument.presentationml.tableStyl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0" r:id="rId5"/>
    <p:sldId id="265" r:id="rId6"/>
    <p:sldId id="319" r:id="rId7"/>
    <p:sldId id="276" r:id="rId8"/>
    <p:sldId id="288" r:id="rId9"/>
    <p:sldId id="283" r:id="rId10"/>
  </p:sldIdLst>
  <p:sldSz cx="7772400" cy="10058400"/>
  <p:notesSz cx="6858000" cy="9144000"/>
  <p:defaultTextStyle>
    <a:defPPr rtl="0">
      <a:defRPr lang="zh-cn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990"/>
    <a:srgbClr val="F0C44A"/>
    <a:srgbClr val="7A0000"/>
    <a:srgbClr val="1A4039"/>
    <a:srgbClr val="4B8D8B"/>
    <a:srgbClr val="53CAFF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3" autoAdjust="0"/>
  </p:normalViewPr>
  <p:slideViewPr>
    <p:cSldViewPr snapToGrid="0">
      <p:cViewPr varScale="1">
        <p:scale>
          <a:sx n="71" d="100"/>
          <a:sy n="71" d="100"/>
        </p:scale>
        <p:origin x="30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presProps" Target="/ppt/pres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handoutMaster" Target="/ppt/handoutMasters/handoutMaster11.xml" Id="rId12" /><Relationship Type="http://schemas.openxmlformats.org/officeDocument/2006/relationships/customXml" Target="/customXml/item22.xml" Id="rId2" /><Relationship Type="http://schemas.openxmlformats.org/officeDocument/2006/relationships/tableStyles" Target="/ppt/tableStyle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14.xml" Id="rId5" /><Relationship Type="http://schemas.openxmlformats.org/officeDocument/2006/relationships/theme" Target="/ppt/theme/theme12.xml" Id="rId15" /><Relationship Type="http://schemas.openxmlformats.org/officeDocument/2006/relationships/slide" Target="/ppt/slides/slide65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6.xml" Id="rId9" /><Relationship Type="http://schemas.openxmlformats.org/officeDocument/2006/relationships/viewProps" Target="/ppt/view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000463-AB8B-4E8F-9B84-73588A4B5BF7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2021/4/30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A9FB04-3946-4C88-A779-B7AE3008287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5739377-D309-4426-BB89-1B0C27429EEC}" type="datetime1">
              <a:rPr lang="zh-CN" altLang="en-US" smtClean="0"/>
              <a:t>2021/4/30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764DDEB-4F43-4518-9756-D2F353541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8469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9171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896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1952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740282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5.xml.rels>&#65279;<?xml version="1.0" encoding="utf-8"?><Relationships xmlns="http://schemas.openxmlformats.org/package/2006/relationships"><Relationship Type="http://schemas.openxmlformats.org/officeDocument/2006/relationships/image" Target="/ppt/media/image54.png" Id="rId3" /><Relationship Type="http://schemas.openxmlformats.org/officeDocument/2006/relationships/image" Target="/ppt/media/image45.png" Id="rId2" /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海报/传单选项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包含树、棕榈树的图片&#10;&#10;自动生成的描述">
            <a:extLst>
              <a:ext uri="{FF2B5EF4-FFF2-40B4-BE49-F238E27FC236}">
                <a16:creationId xmlns:a16="http://schemas.microsoft.com/office/drawing/2014/main" id="{99E13BA2-EE9C-4565-A19A-9F3CC264C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77824" y="3474720"/>
            <a:ext cx="6035040" cy="2286000"/>
          </a:xfrm>
        </p:spPr>
        <p:txBody>
          <a:bodyPr rtlCol="0" anchor="ctr"/>
          <a:lstStyle>
            <a:lvl1pPr algn="ctr">
              <a:lnSpc>
                <a:spcPct val="80000"/>
              </a:lnSpc>
              <a:defRPr sz="5400" spc="-15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696" y="2697480"/>
            <a:ext cx="5943600" cy="640080"/>
          </a:xfrm>
        </p:spPr>
        <p:txBody>
          <a:bodyPr rtlCol="0"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3F3A2683-1627-4682-B5D1-1C9B002D2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206" y="5943600"/>
            <a:ext cx="5943600" cy="1499616"/>
          </a:xfrm>
        </p:spPr>
        <p:txBody>
          <a:bodyPr rtlCol="0"/>
          <a:lstStyle>
            <a:lvl1pPr marL="0" indent="0" algn="ctr">
              <a:buNone/>
              <a:defRPr sz="2800" b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7845552"/>
            <a:ext cx="5943600" cy="1097280"/>
          </a:xfrm>
        </p:spPr>
        <p:txBody>
          <a:bodyPr rtlCol="0"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BC208F06-A682-4301-B426-DB6C87ED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57400" y="7370348"/>
            <a:ext cx="3657600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 descr="花卉">
            <a:extLst>
              <a:ext uri="{FF2B5EF4-FFF2-40B4-BE49-F238E27FC236}">
                <a16:creationId xmlns:a16="http://schemas.microsoft.com/office/drawing/2014/main" id="{D507B64B-3AE1-4234-8E33-3B18D07CF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12813">
            <a:off x="2533342" y="-300645"/>
            <a:ext cx="2705713" cy="39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任意多边形：形状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93757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61504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图片占位符 4">
            <a:extLst>
              <a:ext uri="{FF2B5EF4-FFF2-40B4-BE49-F238E27FC236}">
                <a16:creationId xmlns:a16="http://schemas.microsoft.com/office/drawing/2014/main" id="{737EDA62-8D3F-4346-AFF2-40A283878F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3176785" y="1897579"/>
            <a:ext cx="3355848" cy="2221992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2" name="图片占位符 4">
            <a:extLst>
              <a:ext uri="{FF2B5EF4-FFF2-40B4-BE49-F238E27FC236}">
                <a16:creationId xmlns:a16="http://schemas.microsoft.com/office/drawing/2014/main" id="{2BD3D048-1953-4988-851B-B5D2AE85B3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7841" y="5993646"/>
            <a:ext cx="3172968" cy="3172968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57453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任意多边形：形状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9161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6388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49553" y="1405715"/>
            <a:ext cx="3200400" cy="320040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9" name="图片占位符 4">
            <a:extLst>
              <a:ext uri="{FF2B5EF4-FFF2-40B4-BE49-F238E27FC236}">
                <a16:creationId xmlns:a16="http://schemas.microsoft.com/office/drawing/2014/main" id="{03D9EE5A-AF08-4150-A739-DD57DAC8E5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691501" y="6221022"/>
            <a:ext cx="2496312" cy="2532888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90953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纸杯蛋糕装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23" name="椭圆形 22" descr="纸杯蛋糕装饰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 userDrawn="1"/>
        </p:nvSpPr>
        <p:spPr>
          <a:xfrm>
            <a:off x="569710" y="5293268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椭圆形 23" descr="纸杯蛋糕装饰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 userDrawn="1"/>
        </p:nvSpPr>
        <p:spPr>
          <a:xfrm>
            <a:off x="2963849" y="5293268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 descr="纸杯蛋糕装饰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 userDrawn="1"/>
        </p:nvSpPr>
        <p:spPr>
          <a:xfrm>
            <a:off x="5377866" y="5293268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椭圆形 26" descr="纸杯蛋糕装饰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 userDrawn="1"/>
        </p:nvSpPr>
        <p:spPr>
          <a:xfrm>
            <a:off x="569707" y="7657332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椭圆形 27" descr="纸杯蛋糕装饰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 userDrawn="1"/>
        </p:nvSpPr>
        <p:spPr>
          <a:xfrm>
            <a:off x="2963849" y="7665283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椭圆形 28" descr="纸杯蛋糕装饰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 userDrawn="1"/>
        </p:nvSpPr>
        <p:spPr>
          <a:xfrm>
            <a:off x="5385815" y="7665283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2" name="椭圆形 71" descr="纸杯蛋糕装饰">
            <a:extLst>
              <a:ext uri="{FF2B5EF4-FFF2-40B4-BE49-F238E27FC236}">
                <a16:creationId xmlns:a16="http://schemas.microsoft.com/office/drawing/2014/main" id="{2B5E8671-59BE-4A3A-8A39-0738A3C72DC8}"/>
              </a:ext>
            </a:extLst>
          </p:cNvPr>
          <p:cNvSpPr/>
          <p:nvPr userDrawn="1"/>
        </p:nvSpPr>
        <p:spPr>
          <a:xfrm>
            <a:off x="572000" y="569288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3" name="椭圆形 72" descr="纸杯蛋糕装饰">
            <a:extLst>
              <a:ext uri="{FF2B5EF4-FFF2-40B4-BE49-F238E27FC236}">
                <a16:creationId xmlns:a16="http://schemas.microsoft.com/office/drawing/2014/main" id="{03B58B71-A713-4FA5-86C1-F7C6432EEB60}"/>
              </a:ext>
            </a:extLst>
          </p:cNvPr>
          <p:cNvSpPr/>
          <p:nvPr userDrawn="1"/>
        </p:nvSpPr>
        <p:spPr>
          <a:xfrm>
            <a:off x="2963849" y="569288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4" name="椭圆形 73" descr="纸杯蛋糕装饰">
            <a:extLst>
              <a:ext uri="{FF2B5EF4-FFF2-40B4-BE49-F238E27FC236}">
                <a16:creationId xmlns:a16="http://schemas.microsoft.com/office/drawing/2014/main" id="{EFF8AE7B-ECA9-4600-9DBF-90F2CF34AD51}"/>
              </a:ext>
            </a:extLst>
          </p:cNvPr>
          <p:cNvSpPr/>
          <p:nvPr userDrawn="1"/>
        </p:nvSpPr>
        <p:spPr>
          <a:xfrm>
            <a:off x="5367056" y="569288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5" name="椭圆形 74" descr="纸杯蛋糕装饰">
            <a:extLst>
              <a:ext uri="{FF2B5EF4-FFF2-40B4-BE49-F238E27FC236}">
                <a16:creationId xmlns:a16="http://schemas.microsoft.com/office/drawing/2014/main" id="{100FD3C8-5D13-4D49-AB8C-A8AD16D60480}"/>
              </a:ext>
            </a:extLst>
          </p:cNvPr>
          <p:cNvSpPr/>
          <p:nvPr userDrawn="1"/>
        </p:nvSpPr>
        <p:spPr>
          <a:xfrm>
            <a:off x="572004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椭圆形 75" descr="纸杯蛋糕装饰">
            <a:extLst>
              <a:ext uri="{FF2B5EF4-FFF2-40B4-BE49-F238E27FC236}">
                <a16:creationId xmlns:a16="http://schemas.microsoft.com/office/drawing/2014/main" id="{722D6DEB-2EC5-426B-8BE0-36FBB3957B80}"/>
              </a:ext>
            </a:extLst>
          </p:cNvPr>
          <p:cNvSpPr/>
          <p:nvPr userDrawn="1"/>
        </p:nvSpPr>
        <p:spPr>
          <a:xfrm>
            <a:off x="2977479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椭圆形 76" descr="纸杯蛋糕装饰">
            <a:extLst>
              <a:ext uri="{FF2B5EF4-FFF2-40B4-BE49-F238E27FC236}">
                <a16:creationId xmlns:a16="http://schemas.microsoft.com/office/drawing/2014/main" id="{AE0A2464-620B-4759-AFE2-0F13C8EBA7E9}"/>
              </a:ext>
            </a:extLst>
          </p:cNvPr>
          <p:cNvSpPr/>
          <p:nvPr userDrawn="1"/>
        </p:nvSpPr>
        <p:spPr>
          <a:xfrm>
            <a:off x="5367051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8B08068F-6D7E-4931-BFC6-F300A65B4C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9347" y="796559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0" name="图片占位符 3">
            <a:extLst>
              <a:ext uri="{FF2B5EF4-FFF2-40B4-BE49-F238E27FC236}">
                <a16:creationId xmlns:a16="http://schemas.microsoft.com/office/drawing/2014/main" id="{B73ABE97-D4D6-4115-9317-0B02ADC0F8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06830" y="789489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1" name="图片占位符 3">
            <a:extLst>
              <a:ext uri="{FF2B5EF4-FFF2-40B4-BE49-F238E27FC236}">
                <a16:creationId xmlns:a16="http://schemas.microsoft.com/office/drawing/2014/main" id="{FF6814E3-9421-4BE5-8FB3-C61B01FB7A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555331" y="813661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2" name="图片占位符 3">
            <a:extLst>
              <a:ext uri="{FF2B5EF4-FFF2-40B4-BE49-F238E27FC236}">
                <a16:creationId xmlns:a16="http://schemas.microsoft.com/office/drawing/2014/main" id="{15DC3D6F-66DF-4F42-96B5-41C76AAFAB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7373" y="3194291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3" name="图片占位符 3">
            <a:extLst>
              <a:ext uri="{FF2B5EF4-FFF2-40B4-BE49-F238E27FC236}">
                <a16:creationId xmlns:a16="http://schemas.microsoft.com/office/drawing/2014/main" id="{E86BEC81-EC88-4DE3-B516-B71567B8A2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230754" y="3187221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4" name="图片占位符 3">
            <a:extLst>
              <a:ext uri="{FF2B5EF4-FFF2-40B4-BE49-F238E27FC236}">
                <a16:creationId xmlns:a16="http://schemas.microsoft.com/office/drawing/2014/main" id="{C889B774-6784-4BA5-BC24-FB353B2D8B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63348" y="3211393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5" name="图片占位符 3">
            <a:extLst>
              <a:ext uri="{FF2B5EF4-FFF2-40B4-BE49-F238E27FC236}">
                <a16:creationId xmlns:a16="http://schemas.microsoft.com/office/drawing/2014/main" id="{C3B09184-8F32-4625-9649-FBEE0AC701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7372" y="5536575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6" name="图片占位符 3">
            <a:extLst>
              <a:ext uri="{FF2B5EF4-FFF2-40B4-BE49-F238E27FC236}">
                <a16:creationId xmlns:a16="http://schemas.microsoft.com/office/drawing/2014/main" id="{B99EC3BF-38B9-4113-BB4D-8A3DB1FC70D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14852" y="5529505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7" name="图片占位符 3">
            <a:extLst>
              <a:ext uri="{FF2B5EF4-FFF2-40B4-BE49-F238E27FC236}">
                <a16:creationId xmlns:a16="http://schemas.microsoft.com/office/drawing/2014/main" id="{C8B955DC-4C89-4461-8E90-E5EAE4C822A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71298" y="5537635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A20ACB0A-1966-4094-A12E-9A8B9AAEA1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25391" y="7886181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9" name="图片占位符 3">
            <a:extLst>
              <a:ext uri="{FF2B5EF4-FFF2-40B4-BE49-F238E27FC236}">
                <a16:creationId xmlns:a16="http://schemas.microsoft.com/office/drawing/2014/main" id="{A0757AEB-7533-4BD4-8411-5F3F540358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222874" y="788706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0" name="图片占位符 3">
            <a:extLst>
              <a:ext uri="{FF2B5EF4-FFF2-40B4-BE49-F238E27FC236}">
                <a16:creationId xmlns:a16="http://schemas.microsoft.com/office/drawing/2014/main" id="{6385EAAA-B209-4D45-A644-2C5FCD3E85A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87269" y="789519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椭圆形 3">
            <a:extLst>
              <a:ext uri="{FF2B5EF4-FFF2-40B4-BE49-F238E27FC236}">
                <a16:creationId xmlns:a16="http://schemas.microsoft.com/office/drawing/2014/main" id="{A141D514-A897-4622-B9BC-AAB4A274972D}"/>
              </a:ext>
            </a:extLst>
          </p:cNvPr>
          <p:cNvSpPr/>
          <p:nvPr userDrawn="1"/>
        </p:nvSpPr>
        <p:spPr>
          <a:xfrm>
            <a:off x="116939" y="988918"/>
            <a:ext cx="3657600" cy="365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2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椭圆形 5">
            <a:extLst>
              <a:ext uri="{FF2B5EF4-FFF2-40B4-BE49-F238E27FC236}">
                <a16:creationId xmlns:a16="http://schemas.microsoft.com/office/drawing/2014/main" id="{8C332A83-4E54-4289-B385-E82215C504F1}"/>
              </a:ext>
            </a:extLst>
          </p:cNvPr>
          <p:cNvSpPr/>
          <p:nvPr userDrawn="1"/>
        </p:nvSpPr>
        <p:spPr>
          <a:xfrm>
            <a:off x="3997861" y="977836"/>
            <a:ext cx="3657600" cy="365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2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F76E695F-4E11-47DE-B71B-27AAB2131635}"/>
              </a:ext>
            </a:extLst>
          </p:cNvPr>
          <p:cNvSpPr/>
          <p:nvPr userDrawn="1"/>
        </p:nvSpPr>
        <p:spPr>
          <a:xfrm>
            <a:off x="115900" y="5241537"/>
            <a:ext cx="3657600" cy="365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2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2F30F72-50D1-49EC-8971-B0B0AEDF8CE0}"/>
              </a:ext>
            </a:extLst>
          </p:cNvPr>
          <p:cNvSpPr/>
          <p:nvPr userDrawn="1"/>
        </p:nvSpPr>
        <p:spPr>
          <a:xfrm>
            <a:off x="4020886" y="5254518"/>
            <a:ext cx="3657600" cy="36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2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108" y="1447688"/>
            <a:ext cx="2743200" cy="27432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" name="图片占位符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66065" y="1441790"/>
            <a:ext cx="2743200" cy="27432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4" name="图片占位符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7064" y="5738958"/>
            <a:ext cx="2743200" cy="27432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5" name="图片占位符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2053" y="5721028"/>
            <a:ext cx="2743200" cy="27432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153">
            <a:extLst>
              <a:ext uri="{FF2B5EF4-FFF2-40B4-BE49-F238E27FC236}">
                <a16:creationId xmlns:a16="http://schemas.microsoft.com/office/drawing/2014/main" id="{AAC0583D-9C69-4CAD-9650-A50BD51B2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5448" y="5706365"/>
            <a:ext cx="3200407" cy="3657606"/>
          </a:xfrm>
          <a:prstGeom prst="rect">
            <a:avLst/>
          </a:prstGeom>
        </p:spPr>
      </p:pic>
      <p:pic>
        <p:nvPicPr>
          <p:cNvPr id="155" name="图片 154">
            <a:extLst>
              <a:ext uri="{FF2B5EF4-FFF2-40B4-BE49-F238E27FC236}">
                <a16:creationId xmlns:a16="http://schemas.microsoft.com/office/drawing/2014/main" id="{BC369ECB-FBF9-4804-BFEE-4BBC9CB01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848" y="5710699"/>
            <a:ext cx="3200407" cy="3657606"/>
          </a:xfrm>
          <a:prstGeom prst="rect">
            <a:avLst/>
          </a:prstGeom>
        </p:spPr>
      </p:pic>
      <p:sp>
        <p:nvSpPr>
          <p:cNvPr id="156" name="文本占位符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3138" y="8166217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1800" b="1" spc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7" name="文本占位符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750698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8" name="文本占位符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81208" y="8166522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1800" b="1" spc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9" name="文本占位符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746364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pic>
        <p:nvPicPr>
          <p:cNvPr id="153" name="图片 152">
            <a:extLst>
              <a:ext uri="{FF2B5EF4-FFF2-40B4-BE49-F238E27FC236}">
                <a16:creationId xmlns:a16="http://schemas.microsoft.com/office/drawing/2014/main" id="{66E649F8-B011-4F2E-A3AC-0430BFC826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14800" y="1170432"/>
            <a:ext cx="3200407" cy="3657606"/>
          </a:xfrm>
          <a:prstGeom prst="rect">
            <a:avLst/>
          </a:prstGeom>
        </p:spPr>
      </p:pic>
      <p:pic>
        <p:nvPicPr>
          <p:cNvPr id="151" name="图片 150">
            <a:extLst>
              <a:ext uri="{FF2B5EF4-FFF2-40B4-BE49-F238E27FC236}">
                <a16:creationId xmlns:a16="http://schemas.microsoft.com/office/drawing/2014/main" id="{14D2480A-506F-4872-897A-1F2B2A8A2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1170432"/>
            <a:ext cx="3200407" cy="36576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76" name="直接连接符​​(S)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​​(S)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​​(S)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​​(S)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组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直接连接符​​(S)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​​(S)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直接连接符​​(S)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​​(S)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直接连接符​​(S)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​​(S)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直接连接符​​(S)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​​(S)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组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1222"/>
            <a:ext cx="7319666" cy="233609"/>
            <a:chOff x="227807" y="4831222"/>
            <a:chExt cx="7319666" cy="233609"/>
          </a:xfrm>
        </p:grpSpPr>
        <p:grpSp>
          <p:nvGrpSpPr>
            <p:cNvPr id="94" name="组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直接连接符​​(S)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​​(S)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直接连接符​​(S)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​​(S)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直接连接符​​(S)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​​(S)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直接连接符​​(S)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​​(S)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直接连接符​​(S)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7807" y="9367168"/>
            <a:ext cx="7319666" cy="233609"/>
            <a:chOff x="227807" y="9346072"/>
            <a:chExt cx="7319666" cy="233609"/>
          </a:xfrm>
        </p:grpSpPr>
        <p:grpSp>
          <p:nvGrpSpPr>
            <p:cNvPr id="108" name="组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直接连接符​​(S)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​​(S)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直接连接符​​(S)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​​(S)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直接连接符​​(S)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​​(S)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直接连接符​​(S)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​​(S)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组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组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直接连接符​​(S)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​​(S)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组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29" name="直接连接符​​(S)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​​(S)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直接连接符​​(S)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​​(S)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组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25" name="直接连接符​​(S)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​​(S)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图片占位符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20382" y="1488312"/>
            <a:ext cx="1645920" cy="1143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4" name="图片占位符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0856" y="1482847"/>
            <a:ext cx="1645920" cy="1143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5" name="图片占位符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229203" y="6056546"/>
            <a:ext cx="1645920" cy="1143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6" name="图片占位符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4897314" y="6053334"/>
            <a:ext cx="1645920" cy="1143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7" name="文本占位符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625950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8" name="文本占位符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210431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9" name="文本占位符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626255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40" name="文本占位符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210431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cxnSp>
        <p:nvCxnSpPr>
          <p:cNvPr id="142" name="直接连接符​​(S)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1896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theme" Target="/ppt/theme/theme12.xml" Id="rId7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slideLayout" Target="/ppt/slideLayouts/slideLayout65.xml" Id="rId6" /><Relationship Type="http://schemas.openxmlformats.org/officeDocument/2006/relationships/slideLayout" Target="/ppt/slideLayouts/slideLayout51.xml" Id="rId5" /><Relationship Type="http://schemas.openxmlformats.org/officeDocument/2006/relationships/slideLayout" Target="/ppt/slideLayouts/slideLayout46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6" r:id="rId2"/>
    <p:sldLayoutId id="2147483697" r:id="rId3"/>
    <p:sldLayoutId id="2147483688" r:id="rId4"/>
    <p:sldLayoutId id="2147483692" r:id="rId5"/>
    <p:sldLayoutId id="2147483698" r:id="rId6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000" b="1" kern="1200" spc="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4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1113.png" Id="rId8" /><Relationship Type="http://schemas.openxmlformats.org/officeDocument/2006/relationships/image" Target="/ppt/media/image614.png" Id="rId3" /><Relationship Type="http://schemas.openxmlformats.org/officeDocument/2006/relationships/image" Target="/ppt/media/image1015.png" Id="rId7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46.xml" Id="rId1" /><Relationship Type="http://schemas.openxmlformats.org/officeDocument/2006/relationships/image" Target="/ppt/media/image916.png" Id="rId6" /><Relationship Type="http://schemas.openxmlformats.org/officeDocument/2006/relationships/image" Target="/ppt/media/image817.png" Id="rId5" /><Relationship Type="http://schemas.openxmlformats.org/officeDocument/2006/relationships/image" Target="/ppt/media/image718.pn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129.pn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65.xml" Id="rId1" /><Relationship Type="http://schemas.openxmlformats.org/officeDocument/2006/relationships/image" Target="/ppt/media/image1510.png" Id="rId6" /><Relationship Type="http://schemas.openxmlformats.org/officeDocument/2006/relationships/image" Target="/ppt/media/image1411.png" Id="rId5" /><Relationship Type="http://schemas.openxmlformats.org/officeDocument/2006/relationships/image" Target="/ppt/media/image1312.pn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6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51.xml" Id="rId1" /><Relationship Type="http://schemas.openxmlformats.org/officeDocument/2006/relationships/image" Target="/ppt/media/image196.png" Id="rId6" /><Relationship Type="http://schemas.openxmlformats.org/officeDocument/2006/relationships/image" Target="/ppt/media/image187.png" Id="rId5" /><Relationship Type="http://schemas.openxmlformats.org/officeDocument/2006/relationships/image" Target="/ppt/media/image178.png" Id="rId4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2021.png" Id="rId3" /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1510.png" Id="rId4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2119.png" Id="rId3" /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32.xml" Id="rId1" /><Relationship Type="http://schemas.openxmlformats.org/officeDocument/2006/relationships/image" Target="/ppt/media/image2220.pn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762DF1F-E47D-4F3C-836A-E09F3B32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406514"/>
            <a:ext cx="6035040" cy="228600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sz="8800" dirty="0">
                <a:solidFill>
                  <a:schemeClr val="accent5"/>
                </a:solidFill>
                <a:cs typeface="Posterama" panose="020B0504020200020000" pitchFamily="34" charset="0"/>
              </a:rPr>
              <a:t>夏日</a:t>
            </a:r>
            <a:br>
              <a:rPr lang="zh-CN" altLang="en-US" sz="8800" dirty="0">
                <a:solidFill>
                  <a:schemeClr val="accent5"/>
                </a:solidFill>
                <a:cs typeface="Posterama" panose="020B0504020200020000" pitchFamily="34" charset="0"/>
              </a:rPr>
            </a:br>
            <a:r>
              <a:rPr lang="zh-CN" altLang="en-US" sz="8800" dirty="0">
                <a:solidFill>
                  <a:schemeClr val="accent5"/>
                </a:solidFill>
                <a:cs typeface="Posterama" panose="020B0504020200020000" pitchFamily="34" charset="0"/>
              </a:rPr>
              <a:t>派对</a:t>
            </a:r>
            <a:endParaRPr lang="zh-CN" altLang="en-US" sz="8800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9BFCCEA-6EFB-4EE0-B0DD-1A1AB84BE6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9696" y="2696509"/>
            <a:ext cx="5943600" cy="640080"/>
          </a:xfrm>
        </p:spPr>
        <p:txBody>
          <a:bodyPr rtlCol="0"/>
          <a:lstStyle/>
          <a:p>
            <a:pPr rtl="0"/>
            <a:r>
              <a:rPr lang="zh-CN" altLang="en-US" sz="2400" b="0" noProof="1">
                <a:solidFill>
                  <a:schemeClr val="bg1">
                    <a:lumMod val="50000"/>
                  </a:schemeClr>
                </a:solidFill>
              </a:rPr>
              <a:t>敬请参加我们的</a:t>
            </a:r>
          </a:p>
          <a:p>
            <a:pPr rtl="0"/>
            <a:endParaRPr lang="zh-CN" altLang="en-US" b="0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DF01587-A359-42E5-BCCF-545680E667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5939059"/>
            <a:ext cx="5943600" cy="1097280"/>
          </a:xfrm>
        </p:spPr>
        <p:txBody>
          <a:bodyPr rtlCol="0"/>
          <a:lstStyle/>
          <a:p>
            <a:pPr rtl="0"/>
            <a:r>
              <a:rPr lang="zh-CN" altLang="en-US" sz="3200" b="1" noProof="1">
                <a:solidFill>
                  <a:schemeClr val="accent6"/>
                </a:solidFill>
              </a:rPr>
              <a:t>阳光下的欢乐时光</a:t>
            </a:r>
          </a:p>
          <a:p>
            <a:pPr rtl="0"/>
            <a:r>
              <a:rPr lang="zh-CN" altLang="en-US" sz="3200" noProof="1">
                <a:solidFill>
                  <a:schemeClr val="accent6"/>
                </a:solidFill>
              </a:rPr>
              <a:t>食物</a:t>
            </a:r>
            <a:r>
              <a:rPr lang="en-US" altLang="zh-CN" sz="3200" noProof="1">
                <a:solidFill>
                  <a:schemeClr val="accent6"/>
                </a:solidFill>
              </a:rPr>
              <a:t>-</a:t>
            </a:r>
            <a:r>
              <a:rPr lang="zh-CN" altLang="en-US" sz="3200" noProof="1">
                <a:solidFill>
                  <a:schemeClr val="accent6"/>
                </a:solidFill>
              </a:rPr>
              <a:t>音乐</a:t>
            </a:r>
            <a:r>
              <a:rPr lang="en-US" altLang="zh-CN" sz="3200" noProof="1">
                <a:solidFill>
                  <a:schemeClr val="accent6"/>
                </a:solidFill>
              </a:rPr>
              <a:t>-</a:t>
            </a:r>
            <a:r>
              <a:rPr lang="zh-CN" altLang="en-US" sz="3200" noProof="1">
                <a:solidFill>
                  <a:schemeClr val="accent6"/>
                </a:solidFill>
              </a:rPr>
              <a:t>游泳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3EB9F58-DB95-4472-AA80-E8D910C3B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7846027"/>
            <a:ext cx="5943600" cy="1499616"/>
          </a:xfrm>
        </p:spPr>
        <p:txBody>
          <a:bodyPr rtlCol="0"/>
          <a:lstStyle/>
          <a:p>
            <a:pPr rtl="0"/>
            <a:r>
              <a:rPr lang="zh-CN" altLang="en-US" b="0" noProof="1">
                <a:solidFill>
                  <a:schemeClr val="bg1">
                    <a:lumMod val="50000"/>
                  </a:schemeClr>
                </a:solidFill>
                <a:cs typeface="Posterama" panose="020B0504020200020000" pitchFamily="34" charset="0"/>
              </a:rPr>
              <a:t>谢谢 </a:t>
            </a:r>
          </a:p>
          <a:p>
            <a:pPr rtl="0"/>
            <a:r>
              <a:rPr lang="zh-CN" altLang="en-US" b="0" noProof="1">
                <a:solidFill>
                  <a:schemeClr val="bg1">
                    <a:lumMod val="50000"/>
                  </a:schemeClr>
                </a:solidFill>
                <a:cs typeface="Posterama" panose="020B0504020200020000" pitchFamily="34" charset="0"/>
              </a:rPr>
              <a:t>加入我们！</a:t>
            </a:r>
          </a:p>
          <a:p>
            <a:pPr rtl="0"/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74482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011DB-086F-4719-A906-34A9199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84"/>
            <a:ext cx="7095744" cy="570965"/>
          </a:xfrm>
        </p:spPr>
        <p:txBody>
          <a:bodyPr rtlCol="0"/>
          <a:lstStyle/>
          <a:p>
            <a:pPr algn="l" rtl="0">
              <a:lnSpc>
                <a:spcPts val="1200"/>
              </a:lnSpc>
            </a:pPr>
            <a:r>
              <a:rPr lang="zh-CN" altLang="en-US" sz="1000"/>
              <a:t>纸杯蛋糕装饰</a:t>
            </a:r>
            <a:r>
              <a:rPr lang="en-US" altLang="zh-CN" sz="1000"/>
              <a:t>/</a:t>
            </a:r>
            <a:r>
              <a:rPr lang="zh-CN" altLang="en-US" sz="1000"/>
              <a:t>贴纸 </a:t>
            </a:r>
            <a:r>
              <a:rPr lang="en-US" altLang="zh-CN" sz="1000"/>
              <a:t>- </a:t>
            </a:r>
            <a:r>
              <a:rPr lang="zh-CN" altLang="en-US" b="0" i="0">
                <a:effectLst/>
              </a:rPr>
              <a:t>对于纸杯蛋糕装饰，请打印并剪出圆圈，将每个圆圈粘贴到牙签上，然后将其粘贴在蛋糕上。对于贴纸，请使用 </a:t>
            </a:r>
            <a:r>
              <a:rPr lang="en-US" altLang="zh-CN" b="0" i="0">
                <a:effectLst/>
              </a:rPr>
              <a:t>Avery </a:t>
            </a:r>
            <a:r>
              <a:rPr lang="zh-CN" altLang="en-US" b="0" i="0">
                <a:effectLst/>
              </a:rPr>
              <a:t>表格模板 </a:t>
            </a:r>
            <a:r>
              <a:rPr lang="en-US" altLang="zh-CN" b="0" i="0">
                <a:effectLst/>
              </a:rPr>
              <a:t>2 </a:t>
            </a:r>
            <a:r>
              <a:rPr lang="zh-CN" altLang="en-US" b="0" i="0">
                <a:effectLst/>
              </a:rPr>
              <a:t>圆形标签。</a:t>
            </a:r>
            <a:endParaRPr lang="zh-CN" altLang="en-US"/>
          </a:p>
        </p:txBody>
      </p:sp>
      <p:pic>
        <p:nvPicPr>
          <p:cNvPr id="5" name="图片占位符 4" descr="2 只粉色火烈鸟&#10;">
            <a:extLst>
              <a:ext uri="{FF2B5EF4-FFF2-40B4-BE49-F238E27FC236}">
                <a16:creationId xmlns:a16="http://schemas.microsoft.com/office/drawing/2014/main" id="{1C3A89E6-923B-45C8-95CF-7A1E5E42C6D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5" name="图片占位符 14" descr="黄色花朵 ">
            <a:extLst>
              <a:ext uri="{FF2B5EF4-FFF2-40B4-BE49-F238E27FC236}">
                <a16:creationId xmlns:a16="http://schemas.microsoft.com/office/drawing/2014/main" id="{0FD9A00A-6DE3-4E8C-9114-908F9664E7E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3" name="图片占位符 22" descr="冰淇淋的插图">
            <a:extLst>
              <a:ext uri="{FF2B5EF4-FFF2-40B4-BE49-F238E27FC236}">
                <a16:creationId xmlns:a16="http://schemas.microsoft.com/office/drawing/2014/main" id="{F86B8966-6B32-49EC-9D9D-406E015190B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31" name="图片占位符 30" descr="凤梨的插图">
            <a:extLst>
              <a:ext uri="{FF2B5EF4-FFF2-40B4-BE49-F238E27FC236}">
                <a16:creationId xmlns:a16="http://schemas.microsoft.com/office/drawing/2014/main" id="{68E5E21E-F4BC-4194-A5A1-FF09E1F8197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6"/>
          <a:srcRect/>
          <a:stretch>
            <a:fillRect/>
          </a:stretch>
        </p:blipFill>
        <p:spPr>
          <a:xfrm>
            <a:off x="817373" y="3114081"/>
            <a:ext cx="1371600" cy="1371600"/>
          </a:xfrm>
        </p:spPr>
      </p:pic>
      <p:pic>
        <p:nvPicPr>
          <p:cNvPr id="39" name="图片占位符 38" descr="一片很大的绿色棕榈叶的插图">
            <a:extLst>
              <a:ext uri="{FF2B5EF4-FFF2-40B4-BE49-F238E27FC236}">
                <a16:creationId xmlns:a16="http://schemas.microsoft.com/office/drawing/2014/main" id="{9649FC6A-A3F9-48D8-9BF3-1B9B4989D59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/>
          <a:srcRect/>
          <a:stretch>
            <a:fillRect/>
          </a:stretch>
        </p:blipFill>
        <p:spPr/>
      </p:pic>
      <p:pic>
        <p:nvPicPr>
          <p:cNvPr id="47" name="图片占位符 46" descr="切片甜瓜的插图">
            <a:extLst>
              <a:ext uri="{FF2B5EF4-FFF2-40B4-BE49-F238E27FC236}">
                <a16:creationId xmlns:a16="http://schemas.microsoft.com/office/drawing/2014/main" id="{0D4A4BD0-6B45-43DB-A143-1BB991311F3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8"/>
          <a:srcRect/>
          <a:stretch>
            <a:fillRect/>
          </a:stretch>
        </p:blipFill>
        <p:spPr>
          <a:xfrm>
            <a:off x="5611474" y="3211393"/>
            <a:ext cx="1371600" cy="1371600"/>
          </a:xfrm>
        </p:spPr>
      </p:pic>
      <p:pic>
        <p:nvPicPr>
          <p:cNvPr id="9" name="图片占位符 8" descr="2 只粉色火烈鸟&#10;">
            <a:extLst>
              <a:ext uri="{FF2B5EF4-FFF2-40B4-BE49-F238E27FC236}">
                <a16:creationId xmlns:a16="http://schemas.microsoft.com/office/drawing/2014/main" id="{20E8439B-9FDF-40EE-B29E-CEFDBA7121D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7" name="图片占位符 16" descr="黄色花朵&#10;">
            <a:extLst>
              <a:ext uri="{FF2B5EF4-FFF2-40B4-BE49-F238E27FC236}">
                <a16:creationId xmlns:a16="http://schemas.microsoft.com/office/drawing/2014/main" id="{4C029B29-7037-44B5-BD4E-6A89746C89A4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5" name="图片占位符 24" descr="冰淇淋的插图">
            <a:extLst>
              <a:ext uri="{FF2B5EF4-FFF2-40B4-BE49-F238E27FC236}">
                <a16:creationId xmlns:a16="http://schemas.microsoft.com/office/drawing/2014/main" id="{206063CA-488E-4EA4-B535-E8A02C42EAF0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33" name="图片占位符 32" descr="凤梨的插图">
            <a:extLst>
              <a:ext uri="{FF2B5EF4-FFF2-40B4-BE49-F238E27FC236}">
                <a16:creationId xmlns:a16="http://schemas.microsoft.com/office/drawing/2014/main" id="{D8374C5E-7F5D-45F5-8C24-3B31BB65FB63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/>
          <a:srcRect/>
          <a:stretch>
            <a:fillRect/>
          </a:stretch>
        </p:blipFill>
        <p:spPr>
          <a:xfrm>
            <a:off x="825391" y="7805971"/>
            <a:ext cx="1371600" cy="1371600"/>
          </a:xfrm>
        </p:spPr>
      </p:pic>
      <p:pic>
        <p:nvPicPr>
          <p:cNvPr id="41" name="图片占位符 40" descr="凤梨的插图">
            <a:extLst>
              <a:ext uri="{FF2B5EF4-FFF2-40B4-BE49-F238E27FC236}">
                <a16:creationId xmlns:a16="http://schemas.microsoft.com/office/drawing/2014/main" id="{5085A2F8-F82B-4DC0-9ACE-C72548FB2C3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7"/>
          <a:srcRect/>
          <a:stretch>
            <a:fillRect/>
          </a:stretch>
        </p:blipFill>
        <p:spPr/>
      </p:pic>
      <p:pic>
        <p:nvPicPr>
          <p:cNvPr id="7" name="图片占位符 6" descr="已切片的甜瓜的插图">
            <a:extLst>
              <a:ext uri="{FF2B5EF4-FFF2-40B4-BE49-F238E27FC236}">
                <a16:creationId xmlns:a16="http://schemas.microsoft.com/office/drawing/2014/main" id="{AE08C610-637A-45F8-A38F-72F4546B57FD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8"/>
          <a:srcRect/>
          <a:stretch>
            <a:fillRect/>
          </a:stretch>
        </p:blipFill>
        <p:spPr>
          <a:xfrm>
            <a:off x="5635395" y="7895192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54207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6858000" cy="56692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/>
              <a:t>表格卡片</a:t>
            </a:r>
            <a:r>
              <a:rPr lang="en-US" altLang="zh-CN"/>
              <a:t>- </a:t>
            </a:r>
            <a:r>
              <a:rPr lang="zh-CN" altLang="en-US" b="0" i="0">
                <a:effectLst/>
              </a:rPr>
              <a:t>打印和剪切这些表格卡片，然后在虚线上折叠以用于你的聚会。</a:t>
            </a:r>
            <a:endParaRPr lang="zh-CN" altLang="en-US"/>
          </a:p>
        </p:txBody>
      </p:sp>
      <p:pic>
        <p:nvPicPr>
          <p:cNvPr id="29" name="图片占位符 28" descr="2 只火烈鸟&#10;">
            <a:extLst>
              <a:ext uri="{FF2B5EF4-FFF2-40B4-BE49-F238E27FC236}">
                <a16:creationId xmlns:a16="http://schemas.microsoft.com/office/drawing/2014/main" id="{5428E628-31BD-4E8C-9BAD-C370477D0B47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>
          <a:blip r:embed="rId3"/>
          <a:srcRect l="1" r="1"/>
          <a:stretch>
            <a:fillRect/>
          </a:stretch>
        </p:blipFill>
        <p:spPr>
          <a:xfrm rot="10800000">
            <a:off x="1554163" y="1562100"/>
            <a:ext cx="1016000" cy="1089025"/>
          </a:xfrm>
        </p:spPr>
      </p:pic>
      <p:pic>
        <p:nvPicPr>
          <p:cNvPr id="35" name="图片占位符 34" descr="一片很大的绿色棕榈叶的插图">
            <a:extLst>
              <a:ext uri="{FF2B5EF4-FFF2-40B4-BE49-F238E27FC236}">
                <a16:creationId xmlns:a16="http://schemas.microsoft.com/office/drawing/2014/main" id="{A0086D8D-952A-49D3-BDC3-D1D74F2FCEC4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>
          <a:blip r:embed="rId4"/>
          <a:srcRect t="56" b="56"/>
          <a:stretch>
            <a:fillRect/>
          </a:stretch>
        </p:blipFill>
        <p:spPr>
          <a:xfrm rot="10800000">
            <a:off x="5189538" y="1570038"/>
            <a:ext cx="1042987" cy="1050925"/>
          </a:xfrm>
        </p:spPr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8057515-E8F6-4DE6-9B32-9361E7E4AB9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/>
          <a:lstStyle/>
          <a:p>
            <a:pPr rtl="0"/>
            <a:r>
              <a:rPr lang="zh-CN" altLang="en-US"/>
              <a:t>添加名称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4DC8806-FEDC-4E17-B735-DEF49E75571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tlCol="0"/>
          <a:lstStyle/>
          <a:p>
            <a:pPr rtl="0"/>
            <a:r>
              <a:rPr lang="zh-CN" altLang="en-US"/>
              <a:t>添加说明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7D9BE9B-641D-498C-B532-3B1DEAE8A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 rtlCol="0"/>
          <a:lstStyle/>
          <a:p>
            <a:pPr rtl="0"/>
            <a:r>
              <a:rPr lang="zh-CN" altLang="en-US"/>
              <a:t>添加名称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FD2BCE0D-E344-486D-A074-CE7F160F3E2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 rtlCol="0"/>
          <a:lstStyle/>
          <a:p>
            <a:pPr rtl="0"/>
            <a:r>
              <a:rPr lang="zh-CN" altLang="en-US"/>
              <a:t>添加说明</a:t>
            </a:r>
          </a:p>
        </p:txBody>
      </p:sp>
      <p:pic>
        <p:nvPicPr>
          <p:cNvPr id="37" name="图片占位符 36" descr="带有粉色花瓣的花朵插图&#10;">
            <a:extLst>
              <a:ext uri="{FF2B5EF4-FFF2-40B4-BE49-F238E27FC236}">
                <a16:creationId xmlns:a16="http://schemas.microsoft.com/office/drawing/2014/main" id="{0E2C5148-A145-4A20-AA8E-7F43F639722F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5"/>
          <a:srcRect t="40" b="40"/>
          <a:stretch>
            <a:fillRect/>
          </a:stretch>
        </p:blipFill>
        <p:spPr>
          <a:xfrm rot="10800000">
            <a:off x="1514475" y="6100763"/>
            <a:ext cx="1106488" cy="1050925"/>
          </a:xfrm>
        </p:spPr>
      </p:pic>
      <p:pic>
        <p:nvPicPr>
          <p:cNvPr id="39" name="图片占位符 38" descr="黄色花朵">
            <a:extLst>
              <a:ext uri="{FF2B5EF4-FFF2-40B4-BE49-F238E27FC236}">
                <a16:creationId xmlns:a16="http://schemas.microsoft.com/office/drawing/2014/main" id="{6355E053-FA33-4CA0-8CFD-56165015A2B0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6"/>
          <a:srcRect t="5" b="5"/>
          <a:stretch>
            <a:fillRect/>
          </a:stretch>
        </p:blipFill>
        <p:spPr>
          <a:xfrm rot="10800000">
            <a:off x="5175250" y="6124575"/>
            <a:ext cx="1096963" cy="1023938"/>
          </a:xfr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BC24D8C-9D94-4230-836F-DDCB1414F91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 rtlCol="0"/>
          <a:lstStyle/>
          <a:p>
            <a:pPr rtl="0"/>
            <a:r>
              <a:rPr lang="zh-CN" altLang="en-US"/>
              <a:t>添加名称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745A1E3-AE0C-4BAA-8C29-648A4291E3A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 rtlCol="0"/>
          <a:lstStyle/>
          <a:p>
            <a:pPr rtl="0"/>
            <a:r>
              <a:rPr lang="zh-CN" altLang="en-US"/>
              <a:t>添加说明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197549C7-8C81-4DC6-8303-140BB0AC419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 rtlCol="0"/>
          <a:lstStyle/>
          <a:p>
            <a:pPr rtl="0"/>
            <a:r>
              <a:rPr lang="zh-CN" altLang="en-US"/>
              <a:t>添加名称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DABFDEF8-5576-4CE1-B9E4-3E2EECFC31E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 rtlCol="0"/>
          <a:lstStyle/>
          <a:p>
            <a:pPr rtl="0"/>
            <a:r>
              <a:rPr lang="zh-CN" altLang="en-US"/>
              <a:t>添加说明</a:t>
            </a:r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C3E2798-458F-49CD-A494-9C8D76CE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6858000" cy="566928"/>
          </a:xfrm>
        </p:spPr>
        <p:txBody>
          <a:bodyPr rtlCol="0"/>
          <a:lstStyle/>
          <a:p>
            <a:pPr algn="l" rtl="0">
              <a:lnSpc>
                <a:spcPts val="1200"/>
              </a:lnSpc>
            </a:pPr>
            <a:r>
              <a:rPr lang="zh-CN" altLang="en-US" sz="1000"/>
              <a:t>墙壁或门厅镂空装饰  </a:t>
            </a:r>
            <a:r>
              <a:rPr lang="en-US" altLang="zh-CN" sz="1000"/>
              <a:t>- </a:t>
            </a:r>
            <a:r>
              <a:rPr lang="zh-CN" altLang="en-US" b="0" i="0">
                <a:effectLst/>
              </a:rPr>
              <a:t>打印并将它们剪出来，然后贴到门上或墙壁上。 </a:t>
            </a:r>
            <a:endParaRPr lang="zh-CN" altLang="en-US" sz="1000"/>
          </a:p>
        </p:txBody>
      </p:sp>
      <p:pic>
        <p:nvPicPr>
          <p:cNvPr id="7" name="图片占位符 6" descr="2 只粉色火烈鸟&#10;">
            <a:extLst>
              <a:ext uri="{FF2B5EF4-FFF2-40B4-BE49-F238E27FC236}">
                <a16:creationId xmlns:a16="http://schemas.microsoft.com/office/drawing/2014/main" id="{523176F9-01FD-4C5A-A4C2-F3CF245CDD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2" name="图片占位符 11" descr="黄色花朵&#10;">
            <a:extLst>
              <a:ext uri="{FF2B5EF4-FFF2-40B4-BE49-F238E27FC236}">
                <a16:creationId xmlns:a16="http://schemas.microsoft.com/office/drawing/2014/main" id="{CA174338-1B0B-4B45-8272-BFE67BB8E9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6" name="图片占位符 15" descr="有三颗球的冰淇淋">
            <a:extLst>
              <a:ext uri="{FF2B5EF4-FFF2-40B4-BE49-F238E27FC236}">
                <a16:creationId xmlns:a16="http://schemas.microsoft.com/office/drawing/2014/main" id="{9C8331BD-F8BC-4F5A-9BB2-01B26F9AF3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图片占位符 19" descr="凤梨的插图&#10;">
            <a:extLst>
              <a:ext uri="{FF2B5EF4-FFF2-40B4-BE49-F238E27FC236}">
                <a16:creationId xmlns:a16="http://schemas.microsoft.com/office/drawing/2014/main" id="{504AD930-6E26-43BC-8B46-950717059B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/>
          <a:stretch>
            <a:fillRect/>
          </a:stretch>
        </p:blipFill>
        <p:spPr>
          <a:xfrm>
            <a:off x="4462053" y="5672902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7086600" cy="56692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sz="1000"/>
              <a:t>花环页 </a:t>
            </a:r>
            <a:r>
              <a:rPr lang="en-US" altLang="zh-CN" sz="1000"/>
              <a:t>- </a:t>
            </a:r>
            <a:r>
              <a:rPr lang="zh-CN" altLang="en-US" b="0" i="0">
                <a:effectLst/>
              </a:rPr>
              <a:t>打印并剪下旗帜，在圆圈上打一个孔，将一根绳子穿过，然后将其悬挂在墙上或门口。</a:t>
            </a:r>
            <a:endParaRPr lang="zh-CN" altLang="en-US" sz="1000"/>
          </a:p>
        </p:txBody>
      </p:sp>
      <p:pic>
        <p:nvPicPr>
          <p:cNvPr id="8" name="图片占位符 7" descr="切片甜瓜的插图">
            <a:extLst>
              <a:ext uri="{FF2B5EF4-FFF2-40B4-BE49-F238E27FC236}">
                <a16:creationId xmlns:a16="http://schemas.microsoft.com/office/drawing/2014/main" id="{AC7376D0-EF97-4907-8692-BED24008B3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" b="14"/>
          <a:stretch>
            <a:fillRect/>
          </a:stretch>
        </p:blipFill>
        <p:spPr/>
      </p:pic>
      <p:pic>
        <p:nvPicPr>
          <p:cNvPr id="10" name="图片占位符 9" descr="黄色花朵的插图">
            <a:extLst>
              <a:ext uri="{FF2B5EF4-FFF2-40B4-BE49-F238E27FC236}">
                <a16:creationId xmlns:a16="http://schemas.microsoft.com/office/drawing/2014/main" id="{A455F58B-AF4A-40AD-A080-0AFDF74239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3301" r="3301"/>
          <a:stretch>
            <a:fillRect/>
          </a:stretch>
        </p:blipFill>
        <p:spPr>
          <a:xfrm rot="5400000">
            <a:off x="3061145" y="5993646"/>
            <a:ext cx="3172968" cy="3172968"/>
          </a:xfrm>
        </p:spPr>
      </p:pic>
    </p:spTree>
    <p:extLst>
      <p:ext uri="{BB962C8B-B14F-4D97-AF65-F5344CB8AC3E}">
        <p14:creationId xmlns:p14="http://schemas.microsoft.com/office/powerpoint/2010/main" val="1266694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6858000" cy="566928"/>
          </a:xfrm>
        </p:spPr>
        <p:txBody>
          <a:bodyPr rtlCol="0"/>
          <a:lstStyle/>
          <a:p>
            <a:pPr rtl="0"/>
            <a:r>
              <a:rPr lang="zh-CN" altLang="en-US"/>
              <a:t>花环页 </a:t>
            </a:r>
            <a:r>
              <a:rPr lang="en-US" altLang="zh-CN"/>
              <a:t>- </a:t>
            </a:r>
            <a:r>
              <a:rPr lang="zh-CN" altLang="en-US" b="0" i="0">
                <a:effectLst/>
              </a:rPr>
              <a:t>打印并剪下旗帜，在圆圈上打一个孔，将一根绳子穿过，然后将其悬挂在墙上或门口。 </a:t>
            </a:r>
            <a:endParaRPr lang="zh-CN" altLang="en-US"/>
          </a:p>
        </p:txBody>
      </p:sp>
      <p:pic>
        <p:nvPicPr>
          <p:cNvPr id="10" name="图片占位符 9" descr="2 2只红烈鸟的插图&#10;">
            <a:extLst>
              <a:ext uri="{FF2B5EF4-FFF2-40B4-BE49-F238E27FC236}">
                <a16:creationId xmlns:a16="http://schemas.microsoft.com/office/drawing/2014/main" id="{1D1845B1-DB39-4741-9515-0CD6E16282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2" name="图片占位符 11" descr="一片很大的绿色棕榈叶的插图&#10;">
            <a:extLst>
              <a:ext uri="{FF2B5EF4-FFF2-40B4-BE49-F238E27FC236}">
                <a16:creationId xmlns:a16="http://schemas.microsoft.com/office/drawing/2014/main" id="{0FE3B980-B2F8-4E8F-81E8-75AFACB780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29" r="1629"/>
          <a:stretch>
            <a:fillRect/>
          </a:stretch>
        </p:blipFill>
        <p:spPr>
          <a:xfrm rot="5400000">
            <a:off x="3467999" y="6356916"/>
            <a:ext cx="2494565" cy="2536846"/>
          </a:xfrm>
        </p:spPr>
      </p:pic>
    </p:spTree>
    <p:extLst>
      <p:ext uri="{BB962C8B-B14F-4D97-AF65-F5344CB8AC3E}">
        <p14:creationId xmlns:p14="http://schemas.microsoft.com/office/powerpoint/2010/main" val="1612044181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summer">
      <a:dk1>
        <a:sysClr val="windowText" lastClr="000000"/>
      </a:dk1>
      <a:lt1>
        <a:sysClr val="window" lastClr="FFFFFF"/>
      </a:lt1>
      <a:dk2>
        <a:srgbClr val="44546A"/>
      </a:dk2>
      <a:lt2>
        <a:srgbClr val="E2E2E2"/>
      </a:lt2>
      <a:accent1>
        <a:srgbClr val="F23D5E"/>
      </a:accent1>
      <a:accent2>
        <a:srgbClr val="F26DAB"/>
      </a:accent2>
      <a:accent3>
        <a:srgbClr val="84A63C"/>
      </a:accent3>
      <a:accent4>
        <a:srgbClr val="F2CE1B"/>
      </a:accent4>
      <a:accent5>
        <a:srgbClr val="F27405"/>
      </a:accent5>
      <a:accent6>
        <a:srgbClr val="7FCEE2"/>
      </a:accent6>
      <a:hlink>
        <a:srgbClr val="0563C1"/>
      </a:hlink>
      <a:folHlink>
        <a:srgbClr val="954F72"/>
      </a:folHlink>
    </a:clrScheme>
    <a:fontScheme name="Custom 25">
      <a:majorFont>
        <a:latin typeface="Posterama"/>
        <a:ea typeface=""/>
        <a:cs typeface=""/>
      </a:majorFont>
      <a:minorFont>
        <a:latin typeface="Postera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 Printables - SB_JB_ v7 [Autosaved]" id="{0A15CFEB-837E-4574-847F-3897B23BC5F4}" vid="{627FA0A3-573F-4163-B907-8184BC55AFF2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0E041010-439E-447F-830E-2AE77BCABE1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2.xml><?xml version="1.0" encoding="utf-8"?>
<ds:datastoreItem xmlns:ds="http://schemas.openxmlformats.org/officeDocument/2006/customXml" ds:itemID="{66E1BBDA-21BB-4D90-9926-DF73E171FC13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BB9AC9A2-5BFF-47F9-8EDC-4BF5AA80C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Graduation Printables - SB_JB_ v7 [Autosaved]</ap:Template>
  <ap:TotalTime>0</ap:TotalTime>
  <ap:Words>201</ap:Words>
  <ap:PresentationFormat>自定义</ap:PresentationFormat>
  <ap:Paragraphs>25</ap:Paragraphs>
  <ap:Slides>6</ap:Slides>
  <ap:Notes>6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ap:HeadingPairs>
  <ap:TitlesOfParts>
    <vt:vector baseType="lpstr" size="9">
      <vt:lpstr>Microsoft YaHei UI</vt:lpstr>
      <vt:lpstr>Arial</vt:lpstr>
      <vt:lpstr>Office 主题</vt:lpstr>
      <vt:lpstr>夏日 派对</vt:lpstr>
      <vt:lpstr>纸杯蛋糕装饰/贴纸 - 对于纸杯蛋糕装饰，请打印并剪出圆圈，将每个圆圈粘贴到牙签上，然后将其粘贴在蛋糕上。对于贴纸，请使用 Avery 表格模板 2 圆形标签。</vt:lpstr>
      <vt:lpstr>表格卡片- 打印和剪切这些表格卡片，然后在虚线上折叠以用于你的聚会。</vt:lpstr>
      <vt:lpstr>墙壁或门厅镂空装饰  - 打印并将它们剪出来，然后贴到门上或墙壁上。 </vt:lpstr>
      <vt:lpstr>花环页 - 打印并剪下旗帜，在圆圈上打一个孔，将一根绳子穿过，然后将其悬挂在墙上或门口。</vt:lpstr>
      <vt:lpstr>花环页 - 打印并剪下旗帜，在圆圈上打一个孔，将一根绳子穿过，然后将其悬挂在墙上或门口。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2020-08-18T05:10:49Z</dcterms:created>
  <dcterms:modified xsi:type="dcterms:W3CDTF">2021-04-30T08:29:14Z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