
<file path=[Content_Types].xml><?xml version="1.0" encoding="utf-8"?>
<Types xmlns="http://schemas.openxmlformats.org/package/2006/content-types">
  <Default Extension="xml" ContentType="application/vnd.openxmlformats-package.core-properties+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customXml/item3.xml" ContentType="application/xml"/>
  <Override PartName="/customXml/itemProps31.xml" ContentType="application/vnd.openxmlformats-officedocument.customXmlProperties+xml"/>
  <Override PartName="/ppt/handoutMasters/handoutMaster11.xml" ContentType="application/vnd.openxmlformats-officedocument.presentationml.handoutMaster+xml"/>
  <Override PartName="/ppt/theme/theme31.xml" ContentType="application/vnd.openxmlformats-officedocument.theme+xml"/>
  <Override PartName="/customXml/item22.xml" ContentType="application/xml"/>
  <Override PartName="/customXml/itemProps22.xml" ContentType="application/vnd.openxmlformats-officedocument.customXmlProperties+xml"/>
  <Override PartName="/customXml/item13.xml" ContentType="application/xml"/>
  <Override PartName="/customXml/itemProps13.xml" ContentType="application/vnd.openxmlformats-officedocument.customXmlProperties+xml"/>
  <Override PartName="/ppt/notesMasters/notesMaster11.xml" ContentType="application/vnd.openxmlformats-officedocument.presentationml.notesMaster+xml"/>
  <Override PartName="/ppt/theme/theme22.xml" ContentType="application/vnd.openxmlformats-officedocument.theme+xml"/>
  <Override PartName="/ppt/tableStyles.xml" ContentType="application/vnd.openxmlformats-officedocument.presentationml.tableStyles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Masters/slideMaster11.xml" ContentType="application/vnd.openxmlformats-officedocument.presentationml.slideMaster+xml"/>
  <Override PartName="/ppt/theme/theme13.xml" ContentType="application/vnd.openxmlformats-officedocument.theme+xml"/>
  <Override PartName="/ppt/viewProps.xml" ContentType="application/vnd.openxmlformats-officedocument.presentationml.viewProps+xml"/>
  <Override PartName="/docProps/custom.xml" ContentType="application/vnd.openxmlformats-officedocument.custom-properties+xml"/>
  <Override PartName="/docProps/app.xml" ContentType="application/vnd.openxmlformats-officedocument.extended-properties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/docProps/core.xml" Id="rId3" /><Relationship Type="http://schemas.openxmlformats.org/package/2006/relationships/metadata/thumbnail" Target="/docProps/thumbnail.jpeg" Id="rId2" /><Relationship Type="http://schemas.openxmlformats.org/officeDocument/2006/relationships/officeDocument" Target="/ppt/presentation.xml" Id="rId1" /><Relationship Type="http://schemas.openxmlformats.org/officeDocument/2006/relationships/custom-properties" Target="/docProps/custom.xml" Id="rId5" /><Relationship Type="http://schemas.openxmlformats.org/officeDocument/2006/relationships/extended-properties" Target="/docProps/app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8" r:id="rId5"/>
  </p:sldIdLst>
  <p:sldSz cx="10058400" cy="7772400"/>
  <p:notesSz cx="6858000" cy="9144000"/>
  <p:defaultTextStyle>
    <a:defPPr rtl="0"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48"/>
  </p:normalViewPr>
  <p:slideViewPr>
    <p:cSldViewPr snapToGrid="0">
      <p:cViewPr varScale="1">
        <p:scale>
          <a:sx n="91" d="100"/>
          <a:sy n="91" d="100"/>
        </p:scale>
        <p:origin x="19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918" y="96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presProps" Target="/ppt/presProps.xml" Id="rId8" /><Relationship Type="http://schemas.openxmlformats.org/officeDocument/2006/relationships/customXml" Target="/customXml/item3.xml" Id="rId3" /><Relationship Type="http://schemas.openxmlformats.org/officeDocument/2006/relationships/handoutMaster" Target="/ppt/handoutMasters/handoutMaster11.xml" Id="rId7" /><Relationship Type="http://schemas.openxmlformats.org/officeDocument/2006/relationships/customXml" Target="/customXml/item22.xml" Id="rId2" /><Relationship Type="http://schemas.openxmlformats.org/officeDocument/2006/relationships/customXml" Target="/customXml/item13.xml" Id="rId1" /><Relationship Type="http://schemas.openxmlformats.org/officeDocument/2006/relationships/notesMaster" Target="/ppt/notesMasters/notesMaster11.xml" Id="rId6" /><Relationship Type="http://schemas.openxmlformats.org/officeDocument/2006/relationships/tableStyles" Target="/ppt/tableStyles.xml" Id="rId11" /><Relationship Type="http://schemas.openxmlformats.org/officeDocument/2006/relationships/slide" Target="/ppt/slides/slide11.xml" Id="rId5" /><Relationship Type="http://schemas.openxmlformats.org/officeDocument/2006/relationships/theme" Target="/ppt/theme/theme13.xml" Id="rId10" /><Relationship Type="http://schemas.openxmlformats.org/officeDocument/2006/relationships/slideMaster" Target="/ppt/slideMasters/slideMaster11.xml" Id="rId4" /><Relationship Type="http://schemas.openxmlformats.org/officeDocument/2006/relationships/viewProps" Target="/ppt/viewProps.xml" Id="rId9" /></Relationships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1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5CB7FDD9-89D7-4BD6-A60A-7876C34E56A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7FE264D-7BC7-4DB9-9DFD-F45AB42FD4B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B0BFFEE-0122-42F1-B9AE-9A3FE9AD85A2}" type="datetime1">
              <a:rPr lang="zh-CN" altLang="en-US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2021/5/20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463DF08-2F3D-4531-A490-CD200A393DD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7581E62-AB33-41CE-81B0-F3E7FF36622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50E7914-A1E4-454A-BA86-0CDF5089A6A9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‹#›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182379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2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31E5DB1-BE44-4A01-8988-58341813991A}" type="datetime1">
              <a:rPr lang="zh-CN" altLang="en-US" noProof="0" smtClean="0"/>
              <a:t>2021/5/20</a:t>
            </a:fld>
            <a:endParaRPr lang="zh-CN" altLang="en-US" noProof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CN" altLang="en-US" noProof="0"/>
              <a:t>单击此处编辑母版文本样式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E144BAE1-A538-F540-A4BA-29D41BFAB7BE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23027074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1.xml.rels>&#65279;<?xml version="1.0" encoding="utf-8"?><Relationships xmlns="http://schemas.openxmlformats.org/package/2006/relationships"><Relationship Type="http://schemas.openxmlformats.org/officeDocument/2006/relationships/slide" Target="/ppt/slides/slide11.xml" Id="rId2" /><Relationship Type="http://schemas.openxmlformats.org/officeDocument/2006/relationships/notesMaster" Target="/ppt/notesMasters/notesMaster11.xml" Id="rId1" /></Relationship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E144BAE1-A538-F540-A4BA-29D41BFAB7BE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15616242"/>
      </p:ext>
    </p:extLst>
  </p:cSld>
  <p:clrMapOvr>
    <a:masterClrMapping/>
  </p:clrMapOvr>
</p:notes>
</file>

<file path=ppt/slideLayouts/_rels/slideLayout1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背景框架">
            <a:extLst>
              <a:ext uri="{FF2B5EF4-FFF2-40B4-BE49-F238E27FC236}">
                <a16:creationId xmlns:a16="http://schemas.microsoft.com/office/drawing/2014/main" id="{12F2FCAF-7E43-F643-B855-75E2617F30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50546" y="-43815"/>
            <a:ext cx="10159618" cy="7886446"/>
          </a:xfrm>
          <a:custGeom>
            <a:avLst/>
            <a:gdLst>
              <a:gd name="connsiteX0" fmla="*/ 0 w 10159618"/>
              <a:gd name="connsiteY0" fmla="*/ 0 h 7886446"/>
              <a:gd name="connsiteX1" fmla="*/ 0 w 10159618"/>
              <a:gd name="connsiteY1" fmla="*/ 7886447 h 7886446"/>
              <a:gd name="connsiteX2" fmla="*/ 10159619 w 10159618"/>
              <a:gd name="connsiteY2" fmla="*/ 7886447 h 7886446"/>
              <a:gd name="connsiteX3" fmla="*/ 10159619 w 10159618"/>
              <a:gd name="connsiteY3" fmla="*/ 0 h 7886446"/>
              <a:gd name="connsiteX4" fmla="*/ 0 w 10159618"/>
              <a:gd name="connsiteY4" fmla="*/ 0 h 7886446"/>
              <a:gd name="connsiteX5" fmla="*/ 9753219 w 10159618"/>
              <a:gd name="connsiteY5" fmla="*/ 7323836 h 7886446"/>
              <a:gd name="connsiteX6" fmla="*/ 1352931 w 10159618"/>
              <a:gd name="connsiteY6" fmla="*/ 7323836 h 7886446"/>
              <a:gd name="connsiteX7" fmla="*/ 408559 w 10159618"/>
              <a:gd name="connsiteY7" fmla="*/ 6379464 h 7886446"/>
              <a:gd name="connsiteX8" fmla="*/ 408559 w 10159618"/>
              <a:gd name="connsiteY8" fmla="*/ 536194 h 7886446"/>
              <a:gd name="connsiteX9" fmla="*/ 8808974 w 10159618"/>
              <a:gd name="connsiteY9" fmla="*/ 536194 h 7886446"/>
              <a:gd name="connsiteX10" fmla="*/ 9753346 w 10159618"/>
              <a:gd name="connsiteY10" fmla="*/ 1480566 h 7886446"/>
              <a:gd name="connsiteX11" fmla="*/ 9753346 w 10159618"/>
              <a:gd name="connsiteY11" fmla="*/ 7323836 h 7886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0159618" h="7886446">
                <a:moveTo>
                  <a:pt x="0" y="0"/>
                </a:moveTo>
                <a:lnTo>
                  <a:pt x="0" y="7886447"/>
                </a:lnTo>
                <a:lnTo>
                  <a:pt x="10159619" y="7886447"/>
                </a:lnTo>
                <a:lnTo>
                  <a:pt x="10159619" y="0"/>
                </a:lnTo>
                <a:lnTo>
                  <a:pt x="0" y="0"/>
                </a:lnTo>
                <a:close/>
                <a:moveTo>
                  <a:pt x="9753219" y="7323836"/>
                </a:moveTo>
                <a:lnTo>
                  <a:pt x="1352931" y="7323836"/>
                </a:lnTo>
                <a:cubicBezTo>
                  <a:pt x="831342" y="7323836"/>
                  <a:pt x="408559" y="6901053"/>
                  <a:pt x="408559" y="6379464"/>
                </a:cubicBezTo>
                <a:lnTo>
                  <a:pt x="408559" y="536194"/>
                </a:lnTo>
                <a:lnTo>
                  <a:pt x="8808974" y="536194"/>
                </a:lnTo>
                <a:cubicBezTo>
                  <a:pt x="9330563" y="536194"/>
                  <a:pt x="9753346" y="958977"/>
                  <a:pt x="9753346" y="1480566"/>
                </a:cubicBezTo>
                <a:lnTo>
                  <a:pt x="9753346" y="7323836"/>
                </a:lnTo>
                <a:close/>
              </a:path>
            </a:pathLst>
          </a:custGeom>
          <a:solidFill>
            <a:schemeClr val="accent6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7" name="标题 1">
            <a:extLst>
              <a:ext uri="{FF2B5EF4-FFF2-40B4-BE49-F238E27FC236}">
                <a16:creationId xmlns:a16="http://schemas.microsoft.com/office/drawing/2014/main" id="{7EF9C361-7B81-E74B-8DC0-3E6B51E47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150" y="1693318"/>
            <a:ext cx="8674100" cy="705642"/>
          </a:xfrm>
          <a:prstGeom prst="rect">
            <a:avLst/>
          </a:prstGeom>
        </p:spPr>
        <p:txBody>
          <a:bodyPr rtlCol="0"/>
          <a:lstStyle>
            <a:lvl1pPr>
              <a:defRPr sz="3100" cap="all" baseline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endParaRPr lang="zh-CN" altLang="en-US" noProof="0"/>
          </a:p>
        </p:txBody>
      </p:sp>
      <p:sp>
        <p:nvSpPr>
          <p:cNvPr id="9" name="特此证明">
            <a:extLst>
              <a:ext uri="{FF2B5EF4-FFF2-40B4-BE49-F238E27FC236}">
                <a16:creationId xmlns:a16="http://schemas.microsoft.com/office/drawing/2014/main" id="{83503226-5D2A-194C-A9D5-8F8876826B3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37718" y="2639150"/>
            <a:ext cx="3382963" cy="375094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sz="18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endParaRPr lang="zh-CN" altLang="en-US" noProof="0"/>
          </a:p>
        </p:txBody>
      </p:sp>
      <p:sp>
        <p:nvSpPr>
          <p:cNvPr id="14" name="姓名">
            <a:extLst>
              <a:ext uri="{FF2B5EF4-FFF2-40B4-BE49-F238E27FC236}">
                <a16:creationId xmlns:a16="http://schemas.microsoft.com/office/drawing/2014/main" id="{609494BD-D9F4-A14A-AADA-EF7ABEF7BBB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92149" y="3219450"/>
            <a:ext cx="8674099" cy="1114425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sz="6600" b="1" i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endParaRPr lang="zh-CN" altLang="en-US" noProof="0"/>
          </a:p>
        </p:txBody>
      </p:sp>
      <p:sp>
        <p:nvSpPr>
          <p:cNvPr id="15" name="已顺利完成培训课程">
            <a:extLst>
              <a:ext uri="{FF2B5EF4-FFF2-40B4-BE49-F238E27FC236}">
                <a16:creationId xmlns:a16="http://schemas.microsoft.com/office/drawing/2014/main" id="{66A63EC3-3C12-F642-A16C-25832BBD9B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91588" y="4469295"/>
            <a:ext cx="7475220" cy="793984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sz="18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endParaRPr lang="zh-CN" altLang="en-US" noProof="0"/>
          </a:p>
        </p:txBody>
      </p:sp>
      <p:cxnSp>
        <p:nvCxnSpPr>
          <p:cNvPr id="19" name="签名行">
            <a:extLst>
              <a:ext uri="{FF2B5EF4-FFF2-40B4-BE49-F238E27FC236}">
                <a16:creationId xmlns:a16="http://schemas.microsoft.com/office/drawing/2014/main" id="{6334E13E-A9E4-3741-8AEB-E4C98C3E6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903490" y="6165518"/>
            <a:ext cx="2772680" cy="0"/>
          </a:xfrm>
          <a:prstGeom prst="line">
            <a:avLst/>
          </a:prstGeom>
          <a:ln w="9525" cap="rnd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功能区">
            <a:extLst>
              <a:ext uri="{FF2B5EF4-FFF2-40B4-BE49-F238E27FC236}">
                <a16:creationId xmlns:a16="http://schemas.microsoft.com/office/drawing/2014/main" id="{78FB0395-D732-AA42-A738-A51E03ACD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73932" y="-43868"/>
            <a:ext cx="623448" cy="1767908"/>
          </a:xfrm>
          <a:custGeom>
            <a:avLst/>
            <a:gdLst>
              <a:gd name="connsiteX0" fmla="*/ 0 w 623448"/>
              <a:gd name="connsiteY0" fmla="*/ 1767909 h 1767908"/>
              <a:gd name="connsiteX1" fmla="*/ 311662 w 623448"/>
              <a:gd name="connsiteY1" fmla="*/ 1561701 h 1767908"/>
              <a:gd name="connsiteX2" fmla="*/ 623449 w 623448"/>
              <a:gd name="connsiteY2" fmla="*/ 1767909 h 1767908"/>
              <a:gd name="connsiteX3" fmla="*/ 623449 w 623448"/>
              <a:gd name="connsiteY3" fmla="*/ 0 h 1767908"/>
              <a:gd name="connsiteX4" fmla="*/ 0 w 623448"/>
              <a:gd name="connsiteY4" fmla="*/ 0 h 1767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448" h="1767908">
                <a:moveTo>
                  <a:pt x="0" y="1767909"/>
                </a:moveTo>
                <a:lnTo>
                  <a:pt x="311662" y="1561701"/>
                </a:lnTo>
                <a:lnTo>
                  <a:pt x="623449" y="1767909"/>
                </a:lnTo>
                <a:lnTo>
                  <a:pt x="623449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1238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" name="文本占位符 4">
            <a:extLst>
              <a:ext uri="{FF2B5EF4-FFF2-40B4-BE49-F238E27FC236}">
                <a16:creationId xmlns:a16="http://schemas.microsoft.com/office/drawing/2014/main" id="{C569A78F-BA45-B94F-BC1A-F161CD1F245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799315" y="6219634"/>
            <a:ext cx="2928938" cy="336550"/>
          </a:xfrm>
          <a:prstGeom prst="rect">
            <a:avLst/>
          </a:prstGeom>
        </p:spPr>
        <p:txBody>
          <a:bodyPr rtlCol="0"/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endParaRPr lang="zh-CN" altLang="en-US" noProof="0"/>
          </a:p>
        </p:txBody>
      </p:sp>
      <p:cxnSp>
        <p:nvCxnSpPr>
          <p:cNvPr id="23" name="签名行">
            <a:extLst>
              <a:ext uri="{FF2B5EF4-FFF2-40B4-BE49-F238E27FC236}">
                <a16:creationId xmlns:a16="http://schemas.microsoft.com/office/drawing/2014/main" id="{60CE8219-F7C1-C644-B82D-B94628BB2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410619" y="6165518"/>
            <a:ext cx="2772680" cy="0"/>
          </a:xfrm>
          <a:prstGeom prst="line">
            <a:avLst/>
          </a:prstGeom>
          <a:ln w="9525" cap="rnd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4D4C3F1-6EBC-D548-81F1-838C4FC216F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329700" y="5788025"/>
            <a:ext cx="2928938" cy="377825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16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单击此处编辑母版文本样式</a:t>
            </a:r>
          </a:p>
        </p:txBody>
      </p:sp>
      <p:sp>
        <p:nvSpPr>
          <p:cNvPr id="24" name="文本占位符 4">
            <a:extLst>
              <a:ext uri="{FF2B5EF4-FFF2-40B4-BE49-F238E27FC236}">
                <a16:creationId xmlns:a16="http://schemas.microsoft.com/office/drawing/2014/main" id="{009D626F-1B42-4D45-8427-E5F79FFAE42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318019" y="6219634"/>
            <a:ext cx="2928938" cy="336550"/>
          </a:xfrm>
          <a:prstGeom prst="rect">
            <a:avLst/>
          </a:prstGeom>
        </p:spPr>
        <p:txBody>
          <a:bodyPr rtlCol="0"/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1015376538"/>
      </p:ext>
    </p:extLst>
  </p:cSld>
  <p:clrMapOvr>
    <a:masterClrMapping/>
  </p:clrMapOvr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theme" Target="/ppt/theme/theme13.xml" Id="rId2" /><Relationship Type="http://schemas.openxmlformats.org/officeDocument/2006/relationships/slideLayout" Target="/ppt/slideLayouts/slideLayout11.xml" Id="rId1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0103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1005840" rtl="0" eaLnBrk="1" latinLnBrk="0" hangingPunct="1">
        <a:lnSpc>
          <a:spcPct val="90000"/>
        </a:lnSpc>
        <a:spcBef>
          <a:spcPct val="0"/>
        </a:spcBef>
        <a:buNone/>
        <a:defRPr sz="2800" b="1" i="0" kern="1200">
          <a:solidFill>
            <a:schemeClr val="tx1"/>
          </a:solidFill>
          <a:latin typeface="Garamond" panose="02020404030301010803" pitchFamily="18" charset="0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1.xml.rels>&#65279;<?xml version="1.0" encoding="utf-8"?><Relationships xmlns="http://schemas.openxmlformats.org/package/2006/relationships"><Relationship Type="http://schemas.openxmlformats.org/officeDocument/2006/relationships/notesSlide" Target="/ppt/notesSlides/notesSlide11.xml" Id="rId2" /><Relationship Type="http://schemas.openxmlformats.org/officeDocument/2006/relationships/slideLayout" Target="/ppt/slideLayouts/slideLayout11.xml" Id="rId1" /></Relationships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培训证书">
            <a:extLst>
              <a:ext uri="{FF2B5EF4-FFF2-40B4-BE49-F238E27FC236}">
                <a16:creationId xmlns:a16="http://schemas.microsoft.com/office/drawing/2014/main" id="{F6D31BC9-D494-1143-97AE-92279A72D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150" y="1693318"/>
            <a:ext cx="8674100" cy="705642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培训证书</a:t>
            </a:r>
          </a:p>
        </p:txBody>
      </p:sp>
      <p:sp>
        <p:nvSpPr>
          <p:cNvPr id="7" name="特此证明">
            <a:extLst>
              <a:ext uri="{FF2B5EF4-FFF2-40B4-BE49-F238E27FC236}">
                <a16:creationId xmlns:a16="http://schemas.microsoft.com/office/drawing/2014/main" id="{5A3DAFDA-D756-754C-B165-791C323380D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37718" y="2639150"/>
            <a:ext cx="3382963" cy="375094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特此证明</a:t>
            </a:r>
          </a:p>
        </p:txBody>
      </p:sp>
      <p:sp>
        <p:nvSpPr>
          <p:cNvPr id="8" name="姓名">
            <a:extLst>
              <a:ext uri="{FF2B5EF4-FFF2-40B4-BE49-F238E27FC236}">
                <a16:creationId xmlns:a16="http://schemas.microsoft.com/office/drawing/2014/main" id="{32B21384-5AA1-9645-8A35-0391AC0D5E8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92149" y="3219450"/>
            <a:ext cx="8674099" cy="1114425"/>
          </a:xfrm>
        </p:spPr>
        <p:txBody>
          <a:bodyPr rtlCol="0"/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Tengiz Kharatishvili</a:t>
            </a:r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9" name="已顺利完成培训课程">
            <a:extLst>
              <a:ext uri="{FF2B5EF4-FFF2-40B4-BE49-F238E27FC236}">
                <a16:creationId xmlns:a16="http://schemas.microsoft.com/office/drawing/2014/main" id="{5042ECEC-2263-644B-AF60-893835EF61D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91588" y="4469295"/>
            <a:ext cx="7475220" cy="793984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已顺利完成视频发布培训 </a:t>
            </a:r>
          </a:p>
        </p:txBody>
      </p:sp>
      <p:sp>
        <p:nvSpPr>
          <p:cNvPr id="2" name="Rowan Murphy摄像师">
            <a:extLst>
              <a:ext uri="{FF2B5EF4-FFF2-40B4-BE49-F238E27FC236}">
                <a16:creationId xmlns:a16="http://schemas.microsoft.com/office/drawing/2014/main" id="{637870CD-1370-534A-A145-25E94DCA540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799315" y="6219634"/>
            <a:ext cx="2928938" cy="336550"/>
          </a:xfrm>
        </p:spPr>
        <p:txBody>
          <a:bodyPr rtlCol="0"/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Rowan Murphy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摄像师</a:t>
            </a:r>
          </a:p>
        </p:txBody>
      </p:sp>
      <p:sp>
        <p:nvSpPr>
          <p:cNvPr id="3" name="20XX 年 6 月 4 日">
            <a:extLst>
              <a:ext uri="{FF2B5EF4-FFF2-40B4-BE49-F238E27FC236}">
                <a16:creationId xmlns:a16="http://schemas.microsoft.com/office/drawing/2014/main" id="{DA7566AE-2CCA-B946-8BA6-18DCAD4EEF4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329700" y="5788025"/>
            <a:ext cx="2928938" cy="377825"/>
          </a:xfrm>
        </p:spPr>
        <p:txBody>
          <a:bodyPr rtlCol="0"/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20XX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年 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6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月 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4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日</a:t>
            </a:r>
          </a:p>
        </p:txBody>
      </p:sp>
      <p:sp>
        <p:nvSpPr>
          <p:cNvPr id="10" name="日期">
            <a:extLst>
              <a:ext uri="{FF2B5EF4-FFF2-40B4-BE49-F238E27FC236}">
                <a16:creationId xmlns:a16="http://schemas.microsoft.com/office/drawing/2014/main" id="{C0C887FF-1B23-BF44-8E17-F2E5EABE03A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318019" y="6219634"/>
            <a:ext cx="2928938" cy="336550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日期</a:t>
            </a:r>
          </a:p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58185469"/>
      </p:ext>
    </p:extLst>
  </p:cSld>
  <p:clrMapOvr>
    <a:masterClrMapping/>
  </p:clrMapOvr>
</p:sld>
</file>

<file path=ppt/theme/theme13.xml><?xml version="1.0" encoding="utf-8"?>
<a:theme xmlns:a="http://schemas.openxmlformats.org/drawingml/2006/main" name="Office 主题">
  <a:themeElements>
    <a:clrScheme name="Custom 16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DC9703"/>
      </a:accent1>
      <a:accent2>
        <a:srgbClr val="5D0E5E"/>
      </a:accent2>
      <a:accent3>
        <a:srgbClr val="A5A5A5"/>
      </a:accent3>
      <a:accent4>
        <a:srgbClr val="F2A700"/>
      </a:accent4>
      <a:accent5>
        <a:srgbClr val="8F1690"/>
      </a:accent5>
      <a:accent6>
        <a:srgbClr val="5E0F5E"/>
      </a:accent6>
      <a:hlink>
        <a:srgbClr val="000000"/>
      </a:hlink>
      <a:folHlink>
        <a:srgbClr val="D69403"/>
      </a:folHlink>
    </a:clrScheme>
    <a:fontScheme name="Custom 1">
      <a:majorFont>
        <a:latin typeface="Garamond"/>
        <a:ea typeface=""/>
        <a:cs typeface=""/>
      </a:majorFont>
      <a:minorFont>
        <a:latin typeface="Candar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2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d446c944705a322646ffb80e727be075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6fadf727bc34ad5af881c59f13619dcb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3.xml><?xml version="1.0" encoding="utf-8"?>
<ds:datastoreItem xmlns:ds="http://schemas.openxmlformats.org/officeDocument/2006/customXml" ds:itemID="{E8E6AA57-2864-4791-8E07-59C7A21EED54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22.xml><?xml version="1.0" encoding="utf-8"?>
<ds:datastoreItem xmlns:ds="http://schemas.openxmlformats.org/officeDocument/2006/customXml" ds:itemID="{CD2B072D-A6E1-4AD8-91BF-644EEB137D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1.xml><?xml version="1.0" encoding="utf-8"?>
<ds:datastoreItem xmlns:ds="http://schemas.openxmlformats.org/officeDocument/2006/customXml" ds:itemID="{84052CEB-BEBD-481F-A1CE-1B3D46A008BF}">
  <ds:schemaRefs>
    <ds:schemaRef ds:uri="http://schemas.microsoft.com/sharepoint/v3/contenttype/forms"/>
  </ds:schemaRefs>
</ds:datastoreItem>
</file>

<file path=docProps/app.xml><?xml version="1.0" encoding="utf-8"?>
<ap:Properties xmlns:vt="http://schemas.openxmlformats.org/officeDocument/2006/docPropsVTypes" xmlns:ap="http://schemas.openxmlformats.org/officeDocument/2006/extended-properties">
  <ap:Template>Office Theme</ap:Template>
  <ap:TotalTime>0</ap:TotalTime>
  <ap:Words>23</ap:Words>
  <ap:PresentationFormat>自定义</ap:PresentationFormat>
  <ap:Paragraphs>8</ap:Paragraphs>
  <ap:Slides>1</ap:Slides>
  <ap:Notes>1</ap:Notes>
  <ap:HiddenSlides>0</ap:HiddenSlides>
  <ap:MMClips>0</ap:MMClips>
  <ap:ScaleCrop>false</ap:ScaleCrop>
  <ap:HeadingPairs>
    <vt:vector baseType="variant" size="6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ap:HeadingPairs>
  <ap:TitlesOfParts>
    <vt:vector baseType="lpstr" size="5">
      <vt:lpstr>Microsoft YaHei UI</vt:lpstr>
      <vt:lpstr>Arial</vt:lpstr>
      <vt:lpstr>Garamond</vt:lpstr>
      <vt:lpstr>Office 主题</vt:lpstr>
      <vt:lpstr>培训证书</vt:lpstr>
    </vt:vector>
  </ap:TitlesOfParts>
  <ap:Company/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2021-03-03T15:38:44Z</dcterms:created>
  <dcterms:modified xsi:type="dcterms:W3CDTF">2021-05-20T02:18:03Z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