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customXml/item3.xml" ContentType="application/xml"/>
  <Override PartName="/customXml/itemProps31.xml" ContentType="application/vnd.openxmlformats-officedocument.customXmlProperties+xml"/>
  <Override PartName="/ppt/handoutMasters/handoutMaster11.xml" ContentType="application/vnd.openxmlformats-officedocument.presentationml.handoutMaster+xml"/>
  <Override PartName="/ppt/theme/theme31.xml" ContentType="application/vnd.openxmlformats-officedocument.theme+xml"/>
  <Override PartName="/customXml/item22.xml" ContentType="application/xml"/>
  <Override PartName="/customXml/itemProps22.xml" ContentType="application/vnd.openxmlformats-officedocument.customXmlProperties+xml"/>
  <Override PartName="/customXml/item13.xml" ContentType="application/xml"/>
  <Override PartName="/customXml/itemProps13.xml" ContentType="application/vnd.openxmlformats-officedocument.customXmlProperties+xml"/>
  <Override PartName="/ppt/notesMasters/notesMaster11.xml" ContentType="application/vnd.openxmlformats-officedocument.presentationml.notesMaster+xml"/>
  <Override PartName="/ppt/theme/theme22.xml" ContentType="application/vnd.openxmlformats-officedocument.theme+xml"/>
  <Override PartName="/ppt/tableStyles.xml" ContentType="application/vnd.openxmlformats-officedocument.presentationml.tableStyles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theme/theme13.xml" ContentType="application/vnd.openxmlformats-officedocument.theme+xml"/>
  <Override PartName="/ppt/viewProps.xml" ContentType="application/vnd.openxmlformats-officedocument.presentationml.viewProps+xml"/>
  <Override PartName="/docMetadata/LabelInfo.xml" ContentType="application/vnd.ms-office.classificationlabels+xml"/>
  <Override PartName="/docProps/custom.xml" ContentType="application/vnd.openxmlformats-officedocument.custom-propertie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microsoft.com/office/2020/02/relationships/classificationlabels" Target="/docMetadata/LabelInfo.xml" Id="rId5" /><Relationship Type="http://schemas.openxmlformats.org/officeDocument/2006/relationships/custom-properties" Target="/docProps/custom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54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10058400" cy="15544800"/>
  <p:notesSz cx="6858000" cy="9144000"/>
  <p:defaultTextStyle>
    <a:defPPr rtl="0">
      <a:defRPr lang="zh-CN"/>
    </a:defPPr>
    <a:lvl1pPr marL="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orient="horz" pos="4896" userDrawn="1">
          <p15:clr>
            <a:srgbClr val="A4A3A4"/>
          </p15:clr>
        </p15:guide>
        <p15:guide id="4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602"/>
    <a:srgbClr val="888021"/>
    <a:srgbClr val="CBE7E8"/>
    <a:srgbClr val="161812"/>
    <a:srgbClr val="05B4CF"/>
    <a:srgbClr val="F3EFE1"/>
    <a:srgbClr val="9A8840"/>
    <a:srgbClr val="E4DC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23" autoAdjust="0"/>
  </p:normalViewPr>
  <p:slideViewPr>
    <p:cSldViewPr snapToGrid="0">
      <p:cViewPr varScale="1">
        <p:scale>
          <a:sx n="51" d="100"/>
          <a:sy n="51" d="100"/>
        </p:scale>
        <p:origin x="2610" y="126"/>
      </p:cViewPr>
      <p:guideLst>
        <p:guide orient="horz" pos="4896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2958" y="66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presProps" Target="/ppt/presProps.xml" Id="rId8" /><Relationship Type="http://schemas.openxmlformats.org/officeDocument/2006/relationships/customXml" Target="/customXml/item3.xml" Id="rId3" /><Relationship Type="http://schemas.openxmlformats.org/officeDocument/2006/relationships/handoutMaster" Target="/ppt/handoutMasters/handoutMaster11.xml" Id="rId7" /><Relationship Type="http://schemas.openxmlformats.org/officeDocument/2006/relationships/customXml" Target="/customXml/item22.xml" Id="rId2" /><Relationship Type="http://schemas.openxmlformats.org/officeDocument/2006/relationships/customXml" Target="/customXml/item13.xml" Id="rId1" /><Relationship Type="http://schemas.openxmlformats.org/officeDocument/2006/relationships/notesMaster" Target="/ppt/notesMasters/notesMaster11.xml" Id="rId6" /><Relationship Type="http://schemas.openxmlformats.org/officeDocument/2006/relationships/tableStyles" Target="/ppt/tableStyles.xml" Id="rId11" /><Relationship Type="http://schemas.openxmlformats.org/officeDocument/2006/relationships/slide" Target="/ppt/slides/slide11.xml" Id="rId5" /><Relationship Type="http://schemas.openxmlformats.org/officeDocument/2006/relationships/theme" Target="/ppt/theme/theme13.xml" Id="rId10" /><Relationship Type="http://schemas.openxmlformats.org/officeDocument/2006/relationships/slideMaster" Target="/ppt/slideMasters/slideMaster11.xml" Id="rId4" /><Relationship Type="http://schemas.openxmlformats.org/officeDocument/2006/relationships/viewProps" Target="/ppt/viewProps.xml" Id="rId9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1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E3B22FBA-F5A2-6974-939F-2D2D5E4241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B1A7023-4E25-DBAD-CBE7-97D23EC1290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FA313-9659-4705-B515-5E162CCAECC3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2024/5/21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B9EB74E-2676-E70D-140A-040C7E7BD4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E9A2F52-7674-401A-1DC0-B7B399414F1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478F8-7760-4B91-8E8D-6470B27E528D}" type="slidenum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420070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2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/>
            </a:lvl1pPr>
          </a:lstStyle>
          <a:p>
            <a:pPr rtl="0"/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/>
            </a:lvl1pPr>
          </a:lstStyle>
          <a:p>
            <a:pPr rtl="0"/>
            <a:fld id="{D127CEBC-3C94-4979-91E0-049731EEA21F}" type="datetime1">
              <a:rPr lang="zh-CN" altLang="en-US" smtClean="0"/>
              <a:t>2024/5/21</a:t>
            </a:fld>
            <a:endParaRPr lang="zh-CN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430463" y="1143000"/>
            <a:ext cx="19970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zh-CN"/>
            </a:defPPr>
          </a:lstStyle>
          <a:p>
            <a:pPr rtl="0"/>
            <a:endParaRPr lang="zh-CN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zh-CN"/>
            </a:defPPr>
          </a:lstStyle>
          <a:p>
            <a:pPr lvl="0" rtl="0"/>
            <a:r>
              <a:rPr lang="zh-CN"/>
              <a:t>单击此处编辑母版文本样式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/>
            </a:lvl1pPr>
          </a:lstStyle>
          <a:p>
            <a:pPr rtl="0"/>
            <a:endParaRPr 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/>
            </a:lvl1pPr>
          </a:lstStyle>
          <a:p>
            <a:pPr rtl="0"/>
            <a:fld id="{926B62ED-B0C6-41EC-BF26-8800628D4164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42784337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1pPr>
    <a:lvl2pPr marL="4572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2pPr>
    <a:lvl3pPr marL="9144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3pPr>
    <a:lvl4pPr marL="13716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4pPr>
    <a:lvl5pPr marL="18288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5pPr>
    <a:lvl6pPr marL="22860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6pPr>
    <a:lvl7pPr marL="27432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7pPr>
    <a:lvl8pPr marL="32004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8pPr>
    <a:lvl9pPr marL="36576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9pPr>
  </p:notesStyle>
</p:notesMaster>
</file>

<file path=ppt/notesSlides/_rels/notesSlide11.xml.rels>&#65279;<?xml version="1.0" encoding="utf-8"?><Relationships xmlns="http://schemas.openxmlformats.org/package/2006/relationships"><Relationship Type="http://schemas.openxmlformats.org/officeDocument/2006/relationships/slide" Target="/ppt/slides/slide11.xml" Id="rId2" /><Relationship Type="http://schemas.openxmlformats.org/officeDocument/2006/relationships/notesMaster" Target="/ppt/notesMasters/notesMaster11.xml" Id="rId1" /></Relationship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926B62ED-B0C6-41EC-BF26-8800628D4164}" type="slidenum">
              <a:rPr lang="zh-CN" smtClean="0"/>
              <a:t>1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969639597"/>
      </p:ext>
    </p:extLst>
  </p:cSld>
  <p:clrMapOvr>
    <a:masterClrMapping/>
  </p:clrMapOvr>
</p:notes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布局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FD15157-96BA-63E3-E697-9C940E0718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6950" y="81280"/>
            <a:ext cx="8451850" cy="2174241"/>
          </a:xfrm>
        </p:spPr>
        <p:txBody>
          <a:bodyPr lIns="0" tIns="0" rIns="0" bIns="0" rtlCol="0" anchor="b">
            <a:normAutofit/>
          </a:bodyPr>
          <a:lstStyle>
            <a:lvl1pPr>
              <a:lnSpc>
                <a:spcPct val="60000"/>
              </a:lnSpc>
              <a:defRPr lang="zh-CN" sz="14000" b="0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zh-CN"/>
              <a:t>文本</a:t>
            </a:r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74629021-5441-852E-85FB-823A83BFE02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96950" y="2133601"/>
            <a:ext cx="8451850" cy="1666872"/>
          </a:xfrm>
        </p:spPr>
        <p:txBody>
          <a:bodyPr lIns="0" tIns="0" rIns="0" bIns="0" rtlCol="0" anchor="ctr">
            <a:noAutofit/>
          </a:bodyPr>
          <a:lstStyle>
            <a:lvl1pPr marL="0" indent="0">
              <a:spcBef>
                <a:spcPts val="0"/>
              </a:spcBef>
              <a:buNone/>
              <a:defRPr lang="zh-CN" sz="14000" cap="all" baseline="0">
                <a:solidFill>
                  <a:schemeClr val="accent1"/>
                </a:solidFill>
              </a:defRPr>
            </a:lvl1pPr>
            <a:lvl2pPr marL="1036335" indent="0">
              <a:buNone/>
              <a:defRPr lang="zh-CN">
                <a:solidFill>
                  <a:schemeClr val="accent1"/>
                </a:solidFill>
              </a:defRPr>
            </a:lvl2pPr>
            <a:lvl3pPr marL="2072670" indent="0">
              <a:buNone/>
              <a:defRPr lang="zh-CN">
                <a:solidFill>
                  <a:schemeClr val="accent1"/>
                </a:solidFill>
              </a:defRPr>
            </a:lvl3pPr>
            <a:lvl4pPr marL="3109005" indent="0">
              <a:buNone/>
              <a:defRPr lang="zh-CN">
                <a:solidFill>
                  <a:schemeClr val="accent1"/>
                </a:solidFill>
              </a:defRPr>
            </a:lvl4pPr>
            <a:lvl5pPr marL="4145341" indent="0">
              <a:buNone/>
              <a:defRPr lang="zh-CN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zh-CN"/>
              <a:t>文本</a:t>
            </a:r>
          </a:p>
        </p:txBody>
      </p:sp>
      <p:sp>
        <p:nvSpPr>
          <p:cNvPr id="13" name="图片占位符 12">
            <a:extLst>
              <a:ext uri="{FF2B5EF4-FFF2-40B4-BE49-F238E27FC236}">
                <a16:creationId xmlns:a16="http://schemas.microsoft.com/office/drawing/2014/main" id="{BB0FDD56-FCED-226E-A513-39ECABE44F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4090254"/>
            <a:ext cx="10058400" cy="9363456"/>
          </a:xfrm>
        </p:spPr>
        <p:txBody>
          <a:bodyPr rtlCol="0" anchor="b">
            <a:normAutofit/>
          </a:bodyPr>
          <a:lstStyle>
            <a:lvl1pPr marL="0" indent="0" algn="ctr">
              <a:buNone/>
              <a:defRPr lang="zh-CN" sz="3600">
                <a:solidFill>
                  <a:schemeClr val="accent1"/>
                </a:solidFill>
              </a:defRPr>
            </a:lvl1pPr>
          </a:lstStyle>
          <a:p>
            <a:pPr rtl="0"/>
            <a:r>
              <a:rPr lang="zh-CN"/>
              <a:t>单击图标以添加图片</a:t>
            </a:r>
          </a:p>
        </p:txBody>
      </p:sp>
      <p:sp>
        <p:nvSpPr>
          <p:cNvPr id="10" name="文本占位符 8">
            <a:extLst>
              <a:ext uri="{FF2B5EF4-FFF2-40B4-BE49-F238E27FC236}">
                <a16:creationId xmlns:a16="http://schemas.microsoft.com/office/drawing/2014/main" id="{D90F3BEA-55B3-DD56-82CD-9D3E52093BD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8230" y="4069410"/>
            <a:ext cx="7964805" cy="833436"/>
          </a:xfrm>
          <a:solidFill>
            <a:schemeClr val="accent1"/>
          </a:solidFill>
        </p:spPr>
        <p:txBody>
          <a:bodyPr tIns="0" bIns="0" rtlCol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lang="zh-CN" sz="3600" cap="all" baseline="0">
                <a:solidFill>
                  <a:schemeClr val="bg1"/>
                </a:solidFill>
              </a:defRPr>
            </a:lvl1pPr>
            <a:lvl2pPr marL="1036335" indent="0">
              <a:buNone/>
              <a:defRPr lang="zh-CN">
                <a:solidFill>
                  <a:schemeClr val="accent1"/>
                </a:solidFill>
              </a:defRPr>
            </a:lvl2pPr>
            <a:lvl3pPr marL="2072670" indent="0">
              <a:buNone/>
              <a:defRPr lang="zh-CN">
                <a:solidFill>
                  <a:schemeClr val="accent1"/>
                </a:solidFill>
              </a:defRPr>
            </a:lvl3pPr>
            <a:lvl4pPr marL="3109005" indent="0">
              <a:buNone/>
              <a:defRPr lang="zh-CN">
                <a:solidFill>
                  <a:schemeClr val="accent1"/>
                </a:solidFill>
              </a:defRPr>
            </a:lvl4pPr>
            <a:lvl5pPr marL="4145341" indent="0">
              <a:buNone/>
              <a:defRPr lang="zh-CN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zh-CN"/>
              <a:t>文本</a:t>
            </a:r>
          </a:p>
        </p:txBody>
      </p:sp>
      <p:sp>
        <p:nvSpPr>
          <p:cNvPr id="11" name="文本占位符 8">
            <a:extLst>
              <a:ext uri="{FF2B5EF4-FFF2-40B4-BE49-F238E27FC236}">
                <a16:creationId xmlns:a16="http://schemas.microsoft.com/office/drawing/2014/main" id="{1EFA0868-2332-510C-BB38-D41793E6688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-18892" y="13406606"/>
            <a:ext cx="10077291" cy="2183925"/>
          </a:xfrm>
          <a:solidFill>
            <a:schemeClr val="accent1"/>
          </a:solidFill>
        </p:spPr>
        <p:txBody>
          <a:bodyPr tIns="0" bIns="0" rtlCol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lang="zh-CN" sz="3600" cap="all" baseline="0">
                <a:solidFill>
                  <a:schemeClr val="bg1"/>
                </a:solidFill>
              </a:defRPr>
            </a:lvl1pPr>
            <a:lvl2pPr marL="1036335" indent="0">
              <a:buNone/>
              <a:defRPr lang="zh-CN">
                <a:solidFill>
                  <a:schemeClr val="accent1"/>
                </a:solidFill>
              </a:defRPr>
            </a:lvl2pPr>
            <a:lvl3pPr marL="2072670" indent="0">
              <a:buNone/>
              <a:defRPr lang="zh-CN">
                <a:solidFill>
                  <a:schemeClr val="accent1"/>
                </a:solidFill>
              </a:defRPr>
            </a:lvl3pPr>
            <a:lvl4pPr marL="3109005" indent="0">
              <a:buNone/>
              <a:defRPr lang="zh-CN">
                <a:solidFill>
                  <a:schemeClr val="accent1"/>
                </a:solidFill>
              </a:defRPr>
            </a:lvl4pPr>
            <a:lvl5pPr marL="4145341" indent="0">
              <a:buNone/>
              <a:defRPr lang="zh-CN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zh-CN"/>
              <a:t>文本</a:t>
            </a:r>
          </a:p>
        </p:txBody>
      </p:sp>
    </p:spTree>
    <p:extLst>
      <p:ext uri="{BB962C8B-B14F-4D97-AF65-F5344CB8AC3E}">
        <p14:creationId xmlns:p14="http://schemas.microsoft.com/office/powerpoint/2010/main" val="4024981446"/>
      </p:ext>
    </p:extLst>
  </p:cSld>
  <p:clrMapOvr>
    <a:masterClrMapping/>
  </p:clrMapOvr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3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3B8BB59-C5E0-4E56-830B-F6EAB602D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827618"/>
            <a:ext cx="8675370" cy="4142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altLang="en-US" noProof="0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769A6F6-B30D-495C-9CF9-FD25CCC33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5298831"/>
            <a:ext cx="8675370" cy="87022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zh-CN"/>
            </a:defPPr>
          </a:lstStyle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7EA62D8-2AC3-41D6-9924-454F7E546F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14407728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zh-CN" sz="272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en-US" altLang="zh-CN" noProof="0" dirty="0"/>
              <a:t>20XX</a:t>
            </a:r>
            <a:endParaRPr lang="zh-CN" altLang="en-US" noProof="0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BDC428A-9D7A-424D-A86C-DF7573D521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14407728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sz="272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0D38652-A425-43EC-AC4C-D6A243718E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14407728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zh-CN" sz="272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30F19B87-8C30-407C-BB16-41234FD6E1B9}" type="slidenum">
              <a:rPr lang="en-US" altLang="zh-CN" noProof="0" smtClean="0"/>
              <a:pPr/>
              <a:t>‹#›</a:t>
            </a:fld>
            <a:endParaRPr lang="zh-CN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514476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l" defTabSz="2072670" rtl="0" eaLnBrk="1" latinLnBrk="0" hangingPunct="1">
        <a:lnSpc>
          <a:spcPct val="90000"/>
        </a:lnSpc>
        <a:spcBef>
          <a:spcPct val="0"/>
        </a:spcBef>
        <a:buNone/>
        <a:defRPr lang="zh-CN" sz="9973" b="1" kern="1200" cap="all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518168" indent="-518168" algn="l" defTabSz="2072670" rtl="0" eaLnBrk="1" latinLnBrk="0" hangingPunct="1">
        <a:lnSpc>
          <a:spcPct val="90000"/>
        </a:lnSpc>
        <a:spcBef>
          <a:spcPts val="2267"/>
        </a:spcBef>
        <a:buFont typeface="Arial" panose="020B0604020202020204" pitchFamily="34" charset="0"/>
        <a:buChar char="•"/>
        <a:defRPr lang="zh-CN" sz="6347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1554503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lang="zh-CN" sz="544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2590838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lang="zh-CN" sz="4533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3627173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lang="zh-CN" sz="408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4663509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lang="zh-CN" sz="408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5699844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lang="zh-CN" sz="4080" kern="1200">
          <a:solidFill>
            <a:schemeClr val="tx1"/>
          </a:solidFill>
          <a:latin typeface="+mn-ea"/>
          <a:ea typeface="+mn-ea"/>
          <a:cs typeface="+mn-cs"/>
        </a:defRPr>
      </a:lvl6pPr>
      <a:lvl7pPr marL="6736179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lang="zh-CN" sz="4080" kern="1200">
          <a:solidFill>
            <a:schemeClr val="tx1"/>
          </a:solidFill>
          <a:latin typeface="+mn-ea"/>
          <a:ea typeface="+mn-ea"/>
          <a:cs typeface="+mn-cs"/>
        </a:defRPr>
      </a:lvl7pPr>
      <a:lvl8pPr marL="7772514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lang="zh-CN" sz="4080" kern="1200">
          <a:solidFill>
            <a:schemeClr val="tx1"/>
          </a:solidFill>
          <a:latin typeface="+mn-ea"/>
          <a:ea typeface="+mn-ea"/>
          <a:cs typeface="+mn-cs"/>
        </a:defRPr>
      </a:lvl8pPr>
      <a:lvl9pPr marL="8808850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lang="zh-CN" sz="4080" kern="1200">
          <a:solidFill>
            <a:schemeClr val="tx1"/>
          </a:solidFill>
          <a:latin typeface="+mn-ea"/>
          <a:ea typeface="+mn-ea"/>
          <a:cs typeface="+mn-cs"/>
        </a:defRPr>
      </a:lvl9pPr>
    </p:bodyStyle>
    <p:otherStyle>
      <a:defPPr>
        <a:defRPr lang="zh-CN"/>
      </a:defPPr>
      <a:lvl1pPr marL="0" algn="l" defTabSz="2072670" rtl="0" eaLnBrk="1" latinLnBrk="0" hangingPunct="1">
        <a:defRPr lang="zh-CN" sz="4080" kern="1200">
          <a:solidFill>
            <a:schemeClr val="tx1"/>
          </a:solidFill>
          <a:latin typeface="+mn-ea"/>
          <a:ea typeface="+mn-ea"/>
          <a:cs typeface="+mn-cs"/>
        </a:defRPr>
      </a:lvl1pPr>
      <a:lvl2pPr marL="1036335" algn="l" defTabSz="2072670" rtl="0" eaLnBrk="1" latinLnBrk="0" hangingPunct="1">
        <a:defRPr lang="zh-CN" sz="4080" kern="1200">
          <a:solidFill>
            <a:schemeClr val="tx1"/>
          </a:solidFill>
          <a:latin typeface="+mn-ea"/>
          <a:ea typeface="+mn-ea"/>
          <a:cs typeface="+mn-cs"/>
        </a:defRPr>
      </a:lvl2pPr>
      <a:lvl3pPr marL="2072670" algn="l" defTabSz="2072670" rtl="0" eaLnBrk="1" latinLnBrk="0" hangingPunct="1">
        <a:defRPr lang="zh-CN" sz="4080" kern="1200">
          <a:solidFill>
            <a:schemeClr val="tx1"/>
          </a:solidFill>
          <a:latin typeface="+mn-ea"/>
          <a:ea typeface="+mn-ea"/>
          <a:cs typeface="+mn-cs"/>
        </a:defRPr>
      </a:lvl3pPr>
      <a:lvl4pPr marL="3109006" algn="l" defTabSz="2072670" rtl="0" eaLnBrk="1" latinLnBrk="0" hangingPunct="1">
        <a:defRPr lang="zh-CN" sz="4080" kern="1200">
          <a:solidFill>
            <a:schemeClr val="tx1"/>
          </a:solidFill>
          <a:latin typeface="+mn-ea"/>
          <a:ea typeface="+mn-ea"/>
          <a:cs typeface="+mn-cs"/>
        </a:defRPr>
      </a:lvl4pPr>
      <a:lvl5pPr marL="4145341" algn="l" defTabSz="2072670" rtl="0" eaLnBrk="1" latinLnBrk="0" hangingPunct="1">
        <a:defRPr lang="zh-CN" sz="4080" kern="1200">
          <a:solidFill>
            <a:schemeClr val="tx1"/>
          </a:solidFill>
          <a:latin typeface="+mn-ea"/>
          <a:ea typeface="+mn-ea"/>
          <a:cs typeface="+mn-cs"/>
        </a:defRPr>
      </a:lvl5pPr>
      <a:lvl6pPr marL="5181676" algn="l" defTabSz="2072670" rtl="0" eaLnBrk="1" latinLnBrk="0" hangingPunct="1">
        <a:defRPr lang="zh-CN" sz="4080" kern="1200">
          <a:solidFill>
            <a:schemeClr val="tx1"/>
          </a:solidFill>
          <a:latin typeface="+mn-ea"/>
          <a:ea typeface="+mn-ea"/>
          <a:cs typeface="+mn-cs"/>
        </a:defRPr>
      </a:lvl6pPr>
      <a:lvl7pPr marL="6218011" algn="l" defTabSz="2072670" rtl="0" eaLnBrk="1" latinLnBrk="0" hangingPunct="1">
        <a:defRPr lang="zh-CN" sz="4080" kern="1200">
          <a:solidFill>
            <a:schemeClr val="tx1"/>
          </a:solidFill>
          <a:latin typeface="+mn-ea"/>
          <a:ea typeface="+mn-ea"/>
          <a:cs typeface="+mn-cs"/>
        </a:defRPr>
      </a:lvl7pPr>
      <a:lvl8pPr marL="7254347" algn="l" defTabSz="2072670" rtl="0" eaLnBrk="1" latinLnBrk="0" hangingPunct="1">
        <a:defRPr lang="zh-CN" sz="4080" kern="1200">
          <a:solidFill>
            <a:schemeClr val="tx1"/>
          </a:solidFill>
          <a:latin typeface="+mn-ea"/>
          <a:ea typeface="+mn-ea"/>
          <a:cs typeface="+mn-cs"/>
        </a:defRPr>
      </a:lvl8pPr>
      <a:lvl9pPr marL="8290682" algn="l" defTabSz="2072670" rtl="0" eaLnBrk="1" latinLnBrk="0" hangingPunct="1">
        <a:defRPr lang="zh-CN" sz="4080" kern="1200">
          <a:solidFill>
            <a:schemeClr val="tx1"/>
          </a:solidFill>
          <a:latin typeface="+mn-ea"/>
          <a:ea typeface="+mn-ea"/>
          <a:cs typeface="+mn-cs"/>
        </a:defRPr>
      </a:lvl9pPr>
    </p:otherStyle>
  </p:txStyles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notesSlide" Target="/ppt/notesSlides/notesSlide11.xml" Id="rId2" /><Relationship Type="http://schemas.openxmlformats.org/officeDocument/2006/relationships/slideLayout" Target="/ppt/slideLayouts/slideLayout11.xml" Id="rId1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文本占位符 33">
            <a:extLst>
              <a:ext uri="{FF2B5EF4-FFF2-40B4-BE49-F238E27FC236}">
                <a16:creationId xmlns:a16="http://schemas.microsoft.com/office/drawing/2014/main" id="{4276222B-8E5C-B558-90BA-C392FF42C58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78230" y="4069410"/>
            <a:ext cx="7964805" cy="833436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en-US" altLang="zh-CN" sz="3500" dirty="0"/>
              <a:t>4567 MAIN ST, BUFFALO</a:t>
            </a:r>
          </a:p>
        </p:txBody>
      </p:sp>
      <p:grpSp>
        <p:nvGrpSpPr>
          <p:cNvPr id="4" name="图片占位符 42" descr="拿着花的人的图形&#10;">
            <a:extLst>
              <a:ext uri="{FF2B5EF4-FFF2-40B4-BE49-F238E27FC236}">
                <a16:creationId xmlns:a16="http://schemas.microsoft.com/office/drawing/2014/main" id="{B65923D9-D059-2563-E9E5-EE1AB817F547}"/>
              </a:ext>
            </a:extLst>
          </p:cNvPr>
          <p:cNvGrpSpPr/>
          <p:nvPr/>
        </p:nvGrpSpPr>
        <p:grpSpPr>
          <a:xfrm>
            <a:off x="603066" y="5461639"/>
            <a:ext cx="8954744" cy="7979132"/>
            <a:chOff x="603066" y="5461639"/>
            <a:chExt cx="8954744" cy="7979132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0366AACC-2A75-4C25-2809-E5B8AEE44F36}"/>
                </a:ext>
              </a:extLst>
            </p:cNvPr>
            <p:cNvSpPr/>
            <p:nvPr/>
          </p:nvSpPr>
          <p:spPr>
            <a:xfrm>
              <a:off x="1178339" y="6385012"/>
              <a:ext cx="7450720" cy="2639440"/>
            </a:xfrm>
            <a:custGeom>
              <a:avLst/>
              <a:gdLst>
                <a:gd name="connsiteX0" fmla="*/ 2223425 w 7450720"/>
                <a:gd name="connsiteY0" fmla="*/ 556429 h 2639440"/>
                <a:gd name="connsiteX1" fmla="*/ -120 w 7450720"/>
                <a:gd name="connsiteY1" fmla="*/ 556429 h 2639440"/>
                <a:gd name="connsiteX2" fmla="*/ 277746 w 7450720"/>
                <a:gd name="connsiteY2" fmla="*/ 308268 h 2639440"/>
                <a:gd name="connsiteX3" fmla="*/ 527780 w 7450720"/>
                <a:gd name="connsiteY3" fmla="*/ 478027 h 2639440"/>
                <a:gd name="connsiteX4" fmla="*/ 1107091 w 7450720"/>
                <a:gd name="connsiteY4" fmla="*/ -18 h 2639440"/>
                <a:gd name="connsiteX5" fmla="*/ 1671313 w 7450720"/>
                <a:gd name="connsiteY5" fmla="*/ 434049 h 2639440"/>
                <a:gd name="connsiteX6" fmla="*/ 1935373 w 7450720"/>
                <a:gd name="connsiteY6" fmla="*/ 231783 h 2639440"/>
                <a:gd name="connsiteX7" fmla="*/ 2223425 w 7450720"/>
                <a:gd name="connsiteY7" fmla="*/ 556429 h 2639440"/>
                <a:gd name="connsiteX8" fmla="*/ 2223425 w 7450720"/>
                <a:gd name="connsiteY8" fmla="*/ 556429 h 2639440"/>
                <a:gd name="connsiteX9" fmla="*/ 6820935 w 7450720"/>
                <a:gd name="connsiteY9" fmla="*/ 2100840 h 2639440"/>
                <a:gd name="connsiteX10" fmla="*/ 6215509 w 7450720"/>
                <a:gd name="connsiteY10" fmla="*/ 2563810 h 2639440"/>
                <a:gd name="connsiteX11" fmla="*/ 5932107 w 7450720"/>
                <a:gd name="connsiteY11" fmla="*/ 2348136 h 2639440"/>
                <a:gd name="connsiteX12" fmla="*/ 5628341 w 7450720"/>
                <a:gd name="connsiteY12" fmla="*/ 2639422 h 2639440"/>
                <a:gd name="connsiteX13" fmla="*/ 7450600 w 7450720"/>
                <a:gd name="connsiteY13" fmla="*/ 2639422 h 2639440"/>
                <a:gd name="connsiteX14" fmla="*/ 6820935 w 7450720"/>
                <a:gd name="connsiteY14" fmla="*/ 2100840 h 2639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450720" h="2639440">
                  <a:moveTo>
                    <a:pt x="2223425" y="556429"/>
                  </a:moveTo>
                  <a:lnTo>
                    <a:pt x="-120" y="556429"/>
                  </a:lnTo>
                  <a:cubicBezTo>
                    <a:pt x="33871" y="413440"/>
                    <a:pt x="145399" y="308268"/>
                    <a:pt x="277746" y="308268"/>
                  </a:cubicBezTo>
                  <a:cubicBezTo>
                    <a:pt x="384600" y="308268"/>
                    <a:pt x="477860" y="376682"/>
                    <a:pt x="527780" y="478027"/>
                  </a:cubicBezTo>
                  <a:cubicBezTo>
                    <a:pt x="613603" y="199275"/>
                    <a:pt x="840697" y="-18"/>
                    <a:pt x="1107091" y="-18"/>
                  </a:cubicBezTo>
                  <a:cubicBezTo>
                    <a:pt x="1359252" y="-18"/>
                    <a:pt x="1576153" y="178665"/>
                    <a:pt x="1671313" y="434049"/>
                  </a:cubicBezTo>
                  <a:cubicBezTo>
                    <a:pt x="1716134" y="315067"/>
                    <a:pt x="1817679" y="231783"/>
                    <a:pt x="1935373" y="231783"/>
                  </a:cubicBezTo>
                  <a:cubicBezTo>
                    <a:pt x="2090449" y="231783"/>
                    <a:pt x="2216853" y="376046"/>
                    <a:pt x="2223425" y="556429"/>
                  </a:cubicBezTo>
                  <a:lnTo>
                    <a:pt x="2223425" y="556429"/>
                  </a:lnTo>
                  <a:close/>
                  <a:moveTo>
                    <a:pt x="6820935" y="2100840"/>
                  </a:moveTo>
                  <a:cubicBezTo>
                    <a:pt x="6550521" y="2100840"/>
                    <a:pt x="6317674" y="2291404"/>
                    <a:pt x="6215509" y="2563810"/>
                  </a:cubicBezTo>
                  <a:cubicBezTo>
                    <a:pt x="6167278" y="2436737"/>
                    <a:pt x="6058512" y="2348136"/>
                    <a:pt x="5932107" y="2348136"/>
                  </a:cubicBezTo>
                  <a:cubicBezTo>
                    <a:pt x="5781928" y="2348136"/>
                    <a:pt x="5656578" y="2473504"/>
                    <a:pt x="5628341" y="2639422"/>
                  </a:cubicBezTo>
                  <a:lnTo>
                    <a:pt x="7450600" y="2639422"/>
                  </a:lnTo>
                  <a:cubicBezTo>
                    <a:pt x="7365824" y="2327334"/>
                    <a:pt x="7115806" y="2100840"/>
                    <a:pt x="6820935" y="2100840"/>
                  </a:cubicBezTo>
                  <a:close/>
                </a:path>
              </a:pathLst>
            </a:custGeom>
            <a:solidFill>
              <a:srgbClr val="F3EFE1"/>
            </a:solidFill>
            <a:ln w="310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D7DD3CD2-8309-5A3E-3AEC-6DC2A5F1F620}"/>
                </a:ext>
              </a:extLst>
            </p:cNvPr>
            <p:cNvSpPr/>
            <p:nvPr/>
          </p:nvSpPr>
          <p:spPr>
            <a:xfrm>
              <a:off x="4966252" y="5461639"/>
              <a:ext cx="1724341" cy="730881"/>
            </a:xfrm>
            <a:custGeom>
              <a:avLst/>
              <a:gdLst>
                <a:gd name="connsiteX0" fmla="*/ 948841 w 1724341"/>
                <a:gd name="connsiteY0" fmla="*/ 730863 h 730881"/>
                <a:gd name="connsiteX1" fmla="*/ 948841 w 1724341"/>
                <a:gd name="connsiteY1" fmla="*/ 608694 h 730881"/>
                <a:gd name="connsiteX2" fmla="*/ 946299 w 1724341"/>
                <a:gd name="connsiteY2" fmla="*/ 573213 h 730881"/>
                <a:gd name="connsiteX3" fmla="*/ 944377 w 1724341"/>
                <a:gd name="connsiteY3" fmla="*/ 545591 h 730881"/>
                <a:gd name="connsiteX4" fmla="*/ 827737 w 1724341"/>
                <a:gd name="connsiteY4" fmla="*/ 573213 h 730881"/>
                <a:gd name="connsiteX5" fmla="*/ 571550 w 1724341"/>
                <a:gd name="connsiteY5" fmla="*/ 364148 h 730881"/>
                <a:gd name="connsiteX6" fmla="*/ 567303 w 1724341"/>
                <a:gd name="connsiteY6" fmla="*/ 730863 h 730881"/>
                <a:gd name="connsiteX7" fmla="*/ 747 w 1724341"/>
                <a:gd name="connsiteY7" fmla="*/ 730863 h 730881"/>
                <a:gd name="connsiteX8" fmla="*/ -120 w 1724341"/>
                <a:gd name="connsiteY8" fmla="*/ 715988 h 730881"/>
                <a:gd name="connsiteX9" fmla="*/ 142650 w 1724341"/>
                <a:gd name="connsiteY9" fmla="*/ 573213 h 730881"/>
                <a:gd name="connsiteX10" fmla="*/ 219119 w 1724341"/>
                <a:gd name="connsiteY10" fmla="*/ 595521 h 730881"/>
                <a:gd name="connsiteX11" fmla="*/ 467897 w 1724341"/>
                <a:gd name="connsiteY11" fmla="*/ 345448 h 730881"/>
                <a:gd name="connsiteX12" fmla="*/ 465976 w 1724341"/>
                <a:gd name="connsiteY12" fmla="*/ 311666 h 730881"/>
                <a:gd name="connsiteX13" fmla="*/ 777615 w 1724341"/>
                <a:gd name="connsiteY13" fmla="*/ -19 h 730881"/>
                <a:gd name="connsiteX14" fmla="*/ 1087985 w 1724341"/>
                <a:gd name="connsiteY14" fmla="*/ 284472 h 730881"/>
                <a:gd name="connsiteX15" fmla="*/ 1087985 w 1724341"/>
                <a:gd name="connsiteY15" fmla="*/ 285960 h 730881"/>
                <a:gd name="connsiteX16" fmla="*/ 1088822 w 1724341"/>
                <a:gd name="connsiteY16" fmla="*/ 298283 h 730881"/>
                <a:gd name="connsiteX17" fmla="*/ 1089255 w 1724341"/>
                <a:gd name="connsiteY17" fmla="*/ 311666 h 730881"/>
                <a:gd name="connsiteX18" fmla="*/ 1089255 w 1724341"/>
                <a:gd name="connsiteY18" fmla="*/ 318679 h 730881"/>
                <a:gd name="connsiteX19" fmla="*/ 1156797 w 1724341"/>
                <a:gd name="connsiteY19" fmla="*/ 311666 h 730881"/>
                <a:gd name="connsiteX20" fmla="*/ 1479906 w 1724341"/>
                <a:gd name="connsiteY20" fmla="*/ 577674 h 730881"/>
                <a:gd name="connsiteX21" fmla="*/ 1529005 w 1724341"/>
                <a:gd name="connsiteY21" fmla="*/ 571725 h 730881"/>
                <a:gd name="connsiteX22" fmla="*/ 1724221 w 1724341"/>
                <a:gd name="connsiteY22" fmla="*/ 730863 h 730881"/>
                <a:gd name="connsiteX23" fmla="*/ 948841 w 1724341"/>
                <a:gd name="connsiteY23" fmla="*/ 730863 h 730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724341" h="730881">
                  <a:moveTo>
                    <a:pt x="948841" y="730863"/>
                  </a:moveTo>
                  <a:lnTo>
                    <a:pt x="948841" y="608694"/>
                  </a:lnTo>
                  <a:lnTo>
                    <a:pt x="946299" y="573213"/>
                  </a:lnTo>
                  <a:lnTo>
                    <a:pt x="944377" y="545591"/>
                  </a:lnTo>
                  <a:cubicBezTo>
                    <a:pt x="909103" y="563228"/>
                    <a:pt x="869582" y="573213"/>
                    <a:pt x="827737" y="573213"/>
                  </a:cubicBezTo>
                  <a:cubicBezTo>
                    <a:pt x="701333" y="573213"/>
                    <a:pt x="595758" y="483552"/>
                    <a:pt x="571550" y="364148"/>
                  </a:cubicBezTo>
                  <a:lnTo>
                    <a:pt x="567303" y="730863"/>
                  </a:lnTo>
                  <a:lnTo>
                    <a:pt x="747" y="730863"/>
                  </a:lnTo>
                  <a:cubicBezTo>
                    <a:pt x="96" y="725974"/>
                    <a:pt x="-120" y="721088"/>
                    <a:pt x="-120" y="715988"/>
                  </a:cubicBezTo>
                  <a:cubicBezTo>
                    <a:pt x="-120" y="637165"/>
                    <a:pt x="63826" y="573213"/>
                    <a:pt x="142650" y="573213"/>
                  </a:cubicBezTo>
                  <a:cubicBezTo>
                    <a:pt x="170888" y="573213"/>
                    <a:pt x="197018" y="581499"/>
                    <a:pt x="219119" y="595521"/>
                  </a:cubicBezTo>
                  <a:cubicBezTo>
                    <a:pt x="228262" y="462093"/>
                    <a:pt x="334674" y="355223"/>
                    <a:pt x="467897" y="345448"/>
                  </a:cubicBezTo>
                  <a:cubicBezTo>
                    <a:pt x="466595" y="334402"/>
                    <a:pt x="465976" y="323140"/>
                    <a:pt x="465976" y="311666"/>
                  </a:cubicBezTo>
                  <a:cubicBezTo>
                    <a:pt x="465976" y="139784"/>
                    <a:pt x="605739" y="-19"/>
                    <a:pt x="777615" y="-19"/>
                  </a:cubicBezTo>
                  <a:cubicBezTo>
                    <a:pt x="940565" y="-19"/>
                    <a:pt x="1074160" y="125334"/>
                    <a:pt x="1087985" y="284472"/>
                  </a:cubicBezTo>
                  <a:lnTo>
                    <a:pt x="1087985" y="285960"/>
                  </a:lnTo>
                  <a:cubicBezTo>
                    <a:pt x="1088418" y="289997"/>
                    <a:pt x="1088605" y="294247"/>
                    <a:pt x="1088822" y="298283"/>
                  </a:cubicBezTo>
                  <a:cubicBezTo>
                    <a:pt x="1089038" y="302744"/>
                    <a:pt x="1089255" y="307205"/>
                    <a:pt x="1089255" y="311666"/>
                  </a:cubicBezTo>
                  <a:lnTo>
                    <a:pt x="1089255" y="318679"/>
                  </a:lnTo>
                  <a:cubicBezTo>
                    <a:pt x="1110922" y="314218"/>
                    <a:pt x="1133643" y="311666"/>
                    <a:pt x="1156797" y="311666"/>
                  </a:cubicBezTo>
                  <a:cubicBezTo>
                    <a:pt x="1316987" y="311666"/>
                    <a:pt x="1450397" y="426187"/>
                    <a:pt x="1479906" y="577674"/>
                  </a:cubicBezTo>
                  <a:cubicBezTo>
                    <a:pt x="1495652" y="573849"/>
                    <a:pt x="1512204" y="571725"/>
                    <a:pt x="1529005" y="571725"/>
                  </a:cubicBezTo>
                  <a:cubicBezTo>
                    <a:pt x="1625218" y="571725"/>
                    <a:pt x="1705530" y="639927"/>
                    <a:pt x="1724221" y="730863"/>
                  </a:cubicBezTo>
                  <a:lnTo>
                    <a:pt x="948841" y="730863"/>
                  </a:lnTo>
                  <a:close/>
                </a:path>
              </a:pathLst>
            </a:custGeom>
            <a:solidFill>
              <a:srgbClr val="994A22"/>
            </a:solidFill>
            <a:ln w="310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2EC8BE-F9E8-B8BE-94FB-D5720A9EA76B}"/>
                </a:ext>
              </a:extLst>
            </p:cNvPr>
            <p:cNvSpPr/>
            <p:nvPr/>
          </p:nvSpPr>
          <p:spPr>
            <a:xfrm>
              <a:off x="3726077" y="5825805"/>
              <a:ext cx="2189135" cy="4789590"/>
            </a:xfrm>
            <a:custGeom>
              <a:avLst/>
              <a:gdLst>
                <a:gd name="connsiteX0" fmla="*/ 2189015 w 2189135"/>
                <a:gd name="connsiteY0" fmla="*/ 244527 h 4789590"/>
                <a:gd name="connsiteX1" fmla="*/ 2189015 w 2189135"/>
                <a:gd name="connsiteY1" fmla="*/ 574912 h 4789590"/>
                <a:gd name="connsiteX2" fmla="*/ 2146085 w 2189135"/>
                <a:gd name="connsiteY2" fmla="*/ 650973 h 4789590"/>
                <a:gd name="connsiteX3" fmla="*/ 1939183 w 2189135"/>
                <a:gd name="connsiteY3" fmla="*/ 650973 h 4789590"/>
                <a:gd name="connsiteX4" fmla="*/ 1939183 w 2189135"/>
                <a:gd name="connsiteY4" fmla="*/ 445944 h 4789590"/>
                <a:gd name="connsiteX5" fmla="*/ 1806424 w 2189135"/>
                <a:gd name="connsiteY5" fmla="*/ 465490 h 4789590"/>
                <a:gd name="connsiteX6" fmla="*/ 1807478 w 2189135"/>
                <a:gd name="connsiteY6" fmla="*/ 366696 h 4789590"/>
                <a:gd name="connsiteX7" fmla="*/ 1811725 w 2189135"/>
                <a:gd name="connsiteY7" fmla="*/ -18 h 4789590"/>
                <a:gd name="connsiteX8" fmla="*/ 2067912 w 2189135"/>
                <a:gd name="connsiteY8" fmla="*/ 209047 h 4789590"/>
                <a:gd name="connsiteX9" fmla="*/ 2184552 w 2189135"/>
                <a:gd name="connsiteY9" fmla="*/ 181424 h 4789590"/>
                <a:gd name="connsiteX10" fmla="*/ 2186474 w 2189135"/>
                <a:gd name="connsiteY10" fmla="*/ 209047 h 4789590"/>
                <a:gd name="connsiteX11" fmla="*/ 2189015 w 2189135"/>
                <a:gd name="connsiteY11" fmla="*/ 244527 h 4789590"/>
                <a:gd name="connsiteX12" fmla="*/ 2189015 w 2189135"/>
                <a:gd name="connsiteY12" fmla="*/ 244527 h 4789590"/>
                <a:gd name="connsiteX13" fmla="*/ 725324 w 2189135"/>
                <a:gd name="connsiteY13" fmla="*/ 4632366 h 4789590"/>
                <a:gd name="connsiteX14" fmla="*/ 608498 w 2189135"/>
                <a:gd name="connsiteY14" fmla="*/ 4789572 h 4789590"/>
                <a:gd name="connsiteX15" fmla="*/ 186820 w 2189135"/>
                <a:gd name="connsiteY15" fmla="*/ 4758788 h 4789590"/>
                <a:gd name="connsiteX16" fmla="*/ 229100 w 2189135"/>
                <a:gd name="connsiteY16" fmla="*/ 4676325 h 4789590"/>
                <a:gd name="connsiteX17" fmla="*/ 136668 w 2189135"/>
                <a:gd name="connsiteY17" fmla="*/ 4745799 h 4789590"/>
                <a:gd name="connsiteX18" fmla="*/ -120 w 2189135"/>
                <a:gd name="connsiteY18" fmla="*/ 4728810 h 4789590"/>
                <a:gd name="connsiteX19" fmla="*/ 155576 w 2189135"/>
                <a:gd name="connsiteY19" fmla="*/ 4495744 h 4789590"/>
                <a:gd name="connsiteX20" fmla="*/ 725324 w 2189135"/>
                <a:gd name="connsiteY20" fmla="*/ 4632366 h 4789590"/>
                <a:gd name="connsiteX21" fmla="*/ 725324 w 2189135"/>
                <a:gd name="connsiteY21" fmla="*/ 4632366 h 4789590"/>
                <a:gd name="connsiteX22" fmla="*/ 2189015 w 2189135"/>
                <a:gd name="connsiteY22" fmla="*/ 209047 h 4789590"/>
                <a:gd name="connsiteX23" fmla="*/ 2189015 w 2189135"/>
                <a:gd name="connsiteY23" fmla="*/ 244527 h 4789590"/>
                <a:gd name="connsiteX24" fmla="*/ 2186474 w 2189135"/>
                <a:gd name="connsiteY24" fmla="*/ 209047 h 4789590"/>
                <a:gd name="connsiteX25" fmla="*/ 2189015 w 2189135"/>
                <a:gd name="connsiteY25" fmla="*/ 209047 h 4789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189135" h="4789590">
                  <a:moveTo>
                    <a:pt x="2189015" y="244527"/>
                  </a:moveTo>
                  <a:lnTo>
                    <a:pt x="2189015" y="574912"/>
                  </a:lnTo>
                  <a:lnTo>
                    <a:pt x="2146085" y="650973"/>
                  </a:lnTo>
                  <a:lnTo>
                    <a:pt x="1939183" y="650973"/>
                  </a:lnTo>
                  <a:lnTo>
                    <a:pt x="1939183" y="445944"/>
                  </a:lnTo>
                  <a:cubicBezTo>
                    <a:pt x="1866744" y="462728"/>
                    <a:pt x="1806424" y="465490"/>
                    <a:pt x="1806424" y="465490"/>
                  </a:cubicBezTo>
                  <a:lnTo>
                    <a:pt x="1807478" y="366696"/>
                  </a:lnTo>
                  <a:lnTo>
                    <a:pt x="1811725" y="-18"/>
                  </a:lnTo>
                  <a:cubicBezTo>
                    <a:pt x="1835933" y="119385"/>
                    <a:pt x="1941507" y="209047"/>
                    <a:pt x="2067912" y="209047"/>
                  </a:cubicBezTo>
                  <a:cubicBezTo>
                    <a:pt x="2109757" y="209047"/>
                    <a:pt x="2149278" y="199061"/>
                    <a:pt x="2184552" y="181424"/>
                  </a:cubicBezTo>
                  <a:lnTo>
                    <a:pt x="2186474" y="209047"/>
                  </a:lnTo>
                  <a:lnTo>
                    <a:pt x="2189015" y="244527"/>
                  </a:lnTo>
                  <a:lnTo>
                    <a:pt x="2189015" y="244527"/>
                  </a:lnTo>
                  <a:close/>
                  <a:moveTo>
                    <a:pt x="725324" y="4632366"/>
                  </a:moveTo>
                  <a:lnTo>
                    <a:pt x="608498" y="4789572"/>
                  </a:lnTo>
                  <a:lnTo>
                    <a:pt x="186820" y="4758788"/>
                  </a:lnTo>
                  <a:lnTo>
                    <a:pt x="229100" y="4676325"/>
                  </a:lnTo>
                  <a:lnTo>
                    <a:pt x="136668" y="4745799"/>
                  </a:lnTo>
                  <a:lnTo>
                    <a:pt x="-120" y="4728810"/>
                  </a:lnTo>
                  <a:lnTo>
                    <a:pt x="155576" y="4495744"/>
                  </a:lnTo>
                  <a:lnTo>
                    <a:pt x="725324" y="4632366"/>
                  </a:lnTo>
                  <a:lnTo>
                    <a:pt x="725324" y="4632366"/>
                  </a:lnTo>
                  <a:close/>
                  <a:moveTo>
                    <a:pt x="2189015" y="209047"/>
                  </a:moveTo>
                  <a:lnTo>
                    <a:pt x="2189015" y="244527"/>
                  </a:lnTo>
                  <a:lnTo>
                    <a:pt x="2186474" y="209047"/>
                  </a:lnTo>
                  <a:lnTo>
                    <a:pt x="2189015" y="209047"/>
                  </a:lnTo>
                  <a:close/>
                </a:path>
              </a:pathLst>
            </a:custGeom>
            <a:solidFill>
              <a:srgbClr val="CE9065"/>
            </a:solidFill>
            <a:ln w="310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0F21718-F332-3C2D-1818-1B0F9C3B2061}"/>
                </a:ext>
              </a:extLst>
            </p:cNvPr>
            <p:cNvSpPr/>
            <p:nvPr/>
          </p:nvSpPr>
          <p:spPr>
            <a:xfrm>
              <a:off x="4140099" y="6476796"/>
              <a:ext cx="2417921" cy="2925651"/>
            </a:xfrm>
            <a:custGeom>
              <a:avLst/>
              <a:gdLst>
                <a:gd name="connsiteX0" fmla="*/ -120 w 2417921"/>
                <a:gd name="connsiteY0" fmla="*/ 2925633 h 2925651"/>
                <a:gd name="connsiteX1" fmla="*/ 82734 w 2417921"/>
                <a:gd name="connsiteY1" fmla="*/ 2925633 h 2925651"/>
                <a:gd name="connsiteX2" fmla="*/ 1468437 w 2417921"/>
                <a:gd name="connsiteY2" fmla="*/ 467831 h 2925651"/>
                <a:gd name="connsiteX3" fmla="*/ 1468437 w 2417921"/>
                <a:gd name="connsiteY3" fmla="*/ -18 h 2925651"/>
                <a:gd name="connsiteX4" fmla="*/ -120 w 2417921"/>
                <a:gd name="connsiteY4" fmla="*/ 2925633 h 2925651"/>
                <a:gd name="connsiteX5" fmla="*/ -120 w 2417921"/>
                <a:gd name="connsiteY5" fmla="*/ 2925633 h 2925651"/>
                <a:gd name="connsiteX6" fmla="*/ 2416747 w 2417921"/>
                <a:gd name="connsiteY6" fmla="*/ 1191712 h 2925651"/>
                <a:gd name="connsiteX7" fmla="*/ 2300541 w 2417921"/>
                <a:gd name="connsiteY7" fmla="*/ 1396288 h 2925651"/>
                <a:gd name="connsiteX8" fmla="*/ 1968722 w 2417921"/>
                <a:gd name="connsiteY8" fmla="*/ 1837371 h 2925651"/>
                <a:gd name="connsiteX9" fmla="*/ 2417802 w 2417921"/>
                <a:gd name="connsiteY9" fmla="*/ 1837371 h 2925651"/>
                <a:gd name="connsiteX10" fmla="*/ 2416747 w 2417921"/>
                <a:gd name="connsiteY10" fmla="*/ 1191712 h 2925651"/>
                <a:gd name="connsiteX11" fmla="*/ 2416747 w 2417921"/>
                <a:gd name="connsiteY11" fmla="*/ 1191712 h 2925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417921" h="2925651">
                  <a:moveTo>
                    <a:pt x="-120" y="2925633"/>
                  </a:moveTo>
                  <a:lnTo>
                    <a:pt x="82734" y="2925633"/>
                  </a:lnTo>
                  <a:lnTo>
                    <a:pt x="1468437" y="467831"/>
                  </a:lnTo>
                  <a:lnTo>
                    <a:pt x="1468437" y="-18"/>
                  </a:lnTo>
                  <a:lnTo>
                    <a:pt x="-120" y="2925633"/>
                  </a:lnTo>
                  <a:lnTo>
                    <a:pt x="-120" y="2925633"/>
                  </a:lnTo>
                  <a:close/>
                  <a:moveTo>
                    <a:pt x="2416747" y="1191712"/>
                  </a:moveTo>
                  <a:cubicBezTo>
                    <a:pt x="2387239" y="1263945"/>
                    <a:pt x="2348338" y="1332767"/>
                    <a:pt x="2300541" y="1396288"/>
                  </a:cubicBezTo>
                  <a:cubicBezTo>
                    <a:pt x="2195834" y="1535669"/>
                    <a:pt x="2083875" y="1684412"/>
                    <a:pt x="1968722" y="1837371"/>
                  </a:cubicBezTo>
                  <a:lnTo>
                    <a:pt x="2417802" y="1837371"/>
                  </a:lnTo>
                  <a:lnTo>
                    <a:pt x="2416747" y="1191712"/>
                  </a:lnTo>
                  <a:lnTo>
                    <a:pt x="2416747" y="1191712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310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A1CAD53A-73F8-1E39-A9CC-34945503AB0F}"/>
                </a:ext>
              </a:extLst>
            </p:cNvPr>
            <p:cNvSpPr/>
            <p:nvPr/>
          </p:nvSpPr>
          <p:spPr>
            <a:xfrm>
              <a:off x="5665380" y="6223964"/>
              <a:ext cx="128945" cy="123440"/>
            </a:xfrm>
            <a:custGeom>
              <a:avLst/>
              <a:gdLst>
                <a:gd name="connsiteX0" fmla="*/ 128825 w 128945"/>
                <a:gd name="connsiteY0" fmla="*/ -19 h 123440"/>
                <a:gd name="connsiteX1" fmla="*/ -120 w 128945"/>
                <a:gd name="connsiteY1" fmla="*/ 123422 h 123440"/>
                <a:gd name="connsiteX2" fmla="*/ -120 w 128945"/>
                <a:gd name="connsiteY2" fmla="*/ 47785 h 123440"/>
                <a:gd name="connsiteX3" fmla="*/ 128825 w 128945"/>
                <a:gd name="connsiteY3" fmla="*/ -19 h 123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8945" h="123440">
                  <a:moveTo>
                    <a:pt x="128825" y="-19"/>
                  </a:moveTo>
                  <a:lnTo>
                    <a:pt x="-120" y="123422"/>
                  </a:lnTo>
                  <a:lnTo>
                    <a:pt x="-120" y="47785"/>
                  </a:lnTo>
                  <a:lnTo>
                    <a:pt x="128825" y="-19"/>
                  </a:lnTo>
                  <a:close/>
                </a:path>
              </a:pathLst>
            </a:custGeom>
            <a:solidFill>
              <a:srgbClr val="804A25"/>
            </a:solidFill>
            <a:ln w="310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117875E-B139-70EE-B9C0-B8629DFA304A}"/>
                </a:ext>
              </a:extLst>
            </p:cNvPr>
            <p:cNvSpPr/>
            <p:nvPr/>
          </p:nvSpPr>
          <p:spPr>
            <a:xfrm>
              <a:off x="3557394" y="9391380"/>
              <a:ext cx="1741327" cy="4049390"/>
            </a:xfrm>
            <a:custGeom>
              <a:avLst/>
              <a:gdLst>
                <a:gd name="connsiteX0" fmla="*/ 1741207 w 1741327"/>
                <a:gd name="connsiteY0" fmla="*/ -18 h 4049390"/>
                <a:gd name="connsiteX1" fmla="*/ 1741207 w 1741327"/>
                <a:gd name="connsiteY1" fmla="*/ 2809857 h 4049390"/>
                <a:gd name="connsiteX2" fmla="*/ 1412364 w 1741327"/>
                <a:gd name="connsiteY2" fmla="*/ 3786545 h 4049390"/>
                <a:gd name="connsiteX3" fmla="*/ 1193776 w 1741327"/>
                <a:gd name="connsiteY3" fmla="*/ 4049372 h 4049390"/>
                <a:gd name="connsiteX4" fmla="*/ -120 w 1741327"/>
                <a:gd name="connsiteY4" fmla="*/ 4049372 h 4049390"/>
                <a:gd name="connsiteX5" fmla="*/ 223582 w 1741327"/>
                <a:gd name="connsiteY5" fmla="*/ 3726435 h 4049390"/>
                <a:gd name="connsiteX6" fmla="*/ 97798 w 1741327"/>
                <a:gd name="connsiteY6" fmla="*/ 3627417 h 4049390"/>
                <a:gd name="connsiteX7" fmla="*/ 180249 w 1741327"/>
                <a:gd name="connsiteY7" fmla="*/ 3399435 h 4049390"/>
                <a:gd name="connsiteX8" fmla="*/ 556672 w 1741327"/>
                <a:gd name="connsiteY8" fmla="*/ 3399435 h 4049390"/>
                <a:gd name="connsiteX9" fmla="*/ 596595 w 1741327"/>
                <a:gd name="connsiteY9" fmla="*/ 3253265 h 4049390"/>
                <a:gd name="connsiteX10" fmla="*/ 554533 w 1741327"/>
                <a:gd name="connsiteY10" fmla="*/ 3188473 h 4049390"/>
                <a:gd name="connsiteX11" fmla="*/ 334457 w 1741327"/>
                <a:gd name="connsiteY11" fmla="*/ 3087099 h 4049390"/>
                <a:gd name="connsiteX12" fmla="*/ 291774 w 1741327"/>
                <a:gd name="connsiteY12" fmla="*/ 3090292 h 4049390"/>
                <a:gd name="connsiteX13" fmla="*/ 307273 w 1741327"/>
                <a:gd name="connsiteY13" fmla="*/ 3047387 h 4049390"/>
                <a:gd name="connsiteX14" fmla="*/ 939480 w 1741327"/>
                <a:gd name="connsiteY14" fmla="*/ 3047387 h 4049390"/>
                <a:gd name="connsiteX15" fmla="*/ 941185 w 1741327"/>
                <a:gd name="connsiteY15" fmla="*/ 3012758 h 4049390"/>
                <a:gd name="connsiteX16" fmla="*/ 574309 w 1741327"/>
                <a:gd name="connsiteY16" fmla="*/ 2645830 h 4049390"/>
                <a:gd name="connsiteX17" fmla="*/ 443658 w 1741327"/>
                <a:gd name="connsiteY17" fmla="*/ 2670042 h 4049390"/>
                <a:gd name="connsiteX18" fmla="*/ 1099856 w 1741327"/>
                <a:gd name="connsiteY18" fmla="*/ 852604 h 4049390"/>
                <a:gd name="connsiteX19" fmla="*/ 1741207 w 1741327"/>
                <a:gd name="connsiteY19" fmla="*/ -18 h 4049390"/>
                <a:gd name="connsiteX20" fmla="*/ 1741207 w 1741327"/>
                <a:gd name="connsiteY20" fmla="*/ -18 h 4049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741327" h="4049390">
                  <a:moveTo>
                    <a:pt x="1741207" y="-18"/>
                  </a:moveTo>
                  <a:lnTo>
                    <a:pt x="1741207" y="2809857"/>
                  </a:lnTo>
                  <a:lnTo>
                    <a:pt x="1412364" y="3786545"/>
                  </a:lnTo>
                  <a:cubicBezTo>
                    <a:pt x="1287665" y="3811625"/>
                    <a:pt x="1193776" y="3919757"/>
                    <a:pt x="1193776" y="4049372"/>
                  </a:cubicBezTo>
                  <a:lnTo>
                    <a:pt x="-120" y="4049372"/>
                  </a:lnTo>
                  <a:cubicBezTo>
                    <a:pt x="-120" y="3901714"/>
                    <a:pt x="92932" y="3775912"/>
                    <a:pt x="223582" y="3726435"/>
                  </a:cubicBezTo>
                  <a:cubicBezTo>
                    <a:pt x="185766" y="3688613"/>
                    <a:pt x="143487" y="3655256"/>
                    <a:pt x="97798" y="3627417"/>
                  </a:cubicBezTo>
                  <a:lnTo>
                    <a:pt x="180249" y="3399435"/>
                  </a:lnTo>
                  <a:lnTo>
                    <a:pt x="556672" y="3399435"/>
                  </a:lnTo>
                  <a:cubicBezTo>
                    <a:pt x="559213" y="3346950"/>
                    <a:pt x="573255" y="3297255"/>
                    <a:pt x="596595" y="3253265"/>
                  </a:cubicBezTo>
                  <a:cubicBezTo>
                    <a:pt x="585344" y="3229673"/>
                    <a:pt x="571333" y="3208003"/>
                    <a:pt x="554533" y="3188473"/>
                  </a:cubicBezTo>
                  <a:cubicBezTo>
                    <a:pt x="501219" y="3126625"/>
                    <a:pt x="422425" y="3087099"/>
                    <a:pt x="334457" y="3087099"/>
                  </a:cubicBezTo>
                  <a:cubicBezTo>
                    <a:pt x="320013" y="3087099"/>
                    <a:pt x="305785" y="3088184"/>
                    <a:pt x="291774" y="3090292"/>
                  </a:cubicBezTo>
                  <a:lnTo>
                    <a:pt x="307273" y="3047387"/>
                  </a:lnTo>
                  <a:lnTo>
                    <a:pt x="939480" y="3047387"/>
                  </a:lnTo>
                  <a:cubicBezTo>
                    <a:pt x="940534" y="3035916"/>
                    <a:pt x="941185" y="3024446"/>
                    <a:pt x="941185" y="3012758"/>
                  </a:cubicBezTo>
                  <a:cubicBezTo>
                    <a:pt x="941185" y="2810260"/>
                    <a:pt x="776748" y="2645830"/>
                    <a:pt x="574309" y="2645830"/>
                  </a:cubicBezTo>
                  <a:cubicBezTo>
                    <a:pt x="528217" y="2645830"/>
                    <a:pt x="484233" y="2654324"/>
                    <a:pt x="443658" y="2670042"/>
                  </a:cubicBezTo>
                  <a:lnTo>
                    <a:pt x="1099856" y="852604"/>
                  </a:lnTo>
                  <a:cubicBezTo>
                    <a:pt x="1247090" y="657143"/>
                    <a:pt x="1478201" y="349705"/>
                    <a:pt x="1741207" y="-18"/>
                  </a:cubicBezTo>
                  <a:lnTo>
                    <a:pt x="1741207" y="-18"/>
                  </a:lnTo>
                  <a:close/>
                </a:path>
              </a:pathLst>
            </a:custGeom>
            <a:solidFill>
              <a:srgbClr val="2A1111"/>
            </a:solidFill>
            <a:ln w="310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A5BF782A-71C5-8B49-D140-7AA979F6977C}"/>
                </a:ext>
              </a:extLst>
            </p:cNvPr>
            <p:cNvSpPr/>
            <p:nvPr/>
          </p:nvSpPr>
          <p:spPr>
            <a:xfrm>
              <a:off x="5298721" y="8314186"/>
              <a:ext cx="1259299" cy="4892030"/>
            </a:xfrm>
            <a:custGeom>
              <a:avLst/>
              <a:gdLst>
                <a:gd name="connsiteX0" fmla="*/ 1259179 w 1259299"/>
                <a:gd name="connsiteY0" fmla="*/ -18 h 4892030"/>
                <a:gd name="connsiteX1" fmla="*/ 1259179 w 1259299"/>
                <a:gd name="connsiteY1" fmla="*/ 4415433 h 4892030"/>
                <a:gd name="connsiteX2" fmla="*/ 1183578 w 1259299"/>
                <a:gd name="connsiteY2" fmla="*/ 4465996 h 4892030"/>
                <a:gd name="connsiteX3" fmla="*/ 961146 w 1259299"/>
                <a:gd name="connsiteY3" fmla="*/ 4536337 h 4892030"/>
                <a:gd name="connsiteX4" fmla="*/ 684346 w 1259299"/>
                <a:gd name="connsiteY4" fmla="*/ 4320260 h 4892030"/>
                <a:gd name="connsiteX5" fmla="*/ 405625 w 1259299"/>
                <a:gd name="connsiteY5" fmla="*/ 4563525 h 4892030"/>
                <a:gd name="connsiteX6" fmla="*/ 411360 w 1259299"/>
                <a:gd name="connsiteY6" fmla="*/ 4611980 h 4892030"/>
                <a:gd name="connsiteX7" fmla="*/ -120 w 1259299"/>
                <a:gd name="connsiteY7" fmla="*/ 4892012 h 4892030"/>
                <a:gd name="connsiteX8" fmla="*/ -120 w 1259299"/>
                <a:gd name="connsiteY8" fmla="*/ 1077176 h 4892030"/>
                <a:gd name="connsiteX9" fmla="*/ 125416 w 1259299"/>
                <a:gd name="connsiteY9" fmla="*/ 910390 h 4892030"/>
                <a:gd name="connsiteX10" fmla="*/ 194042 w 1259299"/>
                <a:gd name="connsiteY10" fmla="*/ 819247 h 4892030"/>
                <a:gd name="connsiteX11" fmla="*/ 694111 w 1259299"/>
                <a:gd name="connsiteY11" fmla="*/ 154026 h 4892030"/>
                <a:gd name="connsiteX12" fmla="*/ 799065 w 1259299"/>
                <a:gd name="connsiteY12" fmla="*/ 14645 h 4892030"/>
                <a:gd name="connsiteX13" fmla="*/ 810100 w 1259299"/>
                <a:gd name="connsiteY13" fmla="*/ -18 h 4892030"/>
                <a:gd name="connsiteX14" fmla="*/ 1259179 w 1259299"/>
                <a:gd name="connsiteY14" fmla="*/ -18 h 4892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59299" h="4892030">
                  <a:moveTo>
                    <a:pt x="1259179" y="-18"/>
                  </a:moveTo>
                  <a:lnTo>
                    <a:pt x="1259179" y="4415433"/>
                  </a:lnTo>
                  <a:cubicBezTo>
                    <a:pt x="1231158" y="4427771"/>
                    <a:pt x="1205431" y="4444977"/>
                    <a:pt x="1183578" y="4465996"/>
                  </a:cubicBezTo>
                  <a:cubicBezTo>
                    <a:pt x="1102832" y="4476009"/>
                    <a:pt x="1027634" y="4500438"/>
                    <a:pt x="961146" y="4536337"/>
                  </a:cubicBezTo>
                  <a:cubicBezTo>
                    <a:pt x="945648" y="4414813"/>
                    <a:pt x="827520" y="4320260"/>
                    <a:pt x="684346" y="4320260"/>
                  </a:cubicBezTo>
                  <a:cubicBezTo>
                    <a:pt x="530541" y="4320260"/>
                    <a:pt x="405625" y="4429260"/>
                    <a:pt x="405625" y="4563525"/>
                  </a:cubicBezTo>
                  <a:cubicBezTo>
                    <a:pt x="405625" y="4580111"/>
                    <a:pt x="407547" y="4596262"/>
                    <a:pt x="411360" y="4611980"/>
                  </a:cubicBezTo>
                  <a:cubicBezTo>
                    <a:pt x="221877" y="4630023"/>
                    <a:pt x="64042" y="4741161"/>
                    <a:pt x="-120" y="4892012"/>
                  </a:cubicBezTo>
                  <a:lnTo>
                    <a:pt x="-120" y="1077176"/>
                  </a:lnTo>
                  <a:cubicBezTo>
                    <a:pt x="41105" y="1022583"/>
                    <a:pt x="82950" y="966905"/>
                    <a:pt x="125416" y="910390"/>
                  </a:cubicBezTo>
                  <a:cubicBezTo>
                    <a:pt x="148167" y="880226"/>
                    <a:pt x="170888" y="849845"/>
                    <a:pt x="194042" y="819247"/>
                  </a:cubicBezTo>
                  <a:cubicBezTo>
                    <a:pt x="357394" y="601899"/>
                    <a:pt x="527783" y="375219"/>
                    <a:pt x="694111" y="154026"/>
                  </a:cubicBezTo>
                  <a:cubicBezTo>
                    <a:pt x="729384" y="107276"/>
                    <a:pt x="764442" y="60744"/>
                    <a:pt x="799065" y="14645"/>
                  </a:cubicBezTo>
                  <a:cubicBezTo>
                    <a:pt x="802661" y="9778"/>
                    <a:pt x="806504" y="4880"/>
                    <a:pt x="810100" y="-18"/>
                  </a:cubicBezTo>
                  <a:lnTo>
                    <a:pt x="1259179" y="-18"/>
                  </a:lnTo>
                  <a:close/>
                </a:path>
              </a:pathLst>
            </a:custGeom>
            <a:solidFill>
              <a:srgbClr val="7D4A29"/>
            </a:solidFill>
            <a:ln w="310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21F2BFD-905F-1D38-9E1C-E6D9ABDBA8AA}"/>
                </a:ext>
              </a:extLst>
            </p:cNvPr>
            <p:cNvSpPr/>
            <p:nvPr/>
          </p:nvSpPr>
          <p:spPr>
            <a:xfrm>
              <a:off x="3781499" y="7578221"/>
              <a:ext cx="463337" cy="1824227"/>
            </a:xfrm>
            <a:custGeom>
              <a:avLst/>
              <a:gdLst>
                <a:gd name="connsiteX0" fmla="*/ 324073 w 463337"/>
                <a:gd name="connsiteY0" fmla="*/ -18 h 1824227"/>
                <a:gd name="connsiteX1" fmla="*/ 233160 w 463337"/>
                <a:gd name="connsiteY1" fmla="*/ 45863 h 1824227"/>
                <a:gd name="connsiteX2" fmla="*/ 305599 w 463337"/>
                <a:gd name="connsiteY2" fmla="*/ 96643 h 1824227"/>
                <a:gd name="connsiteX3" fmla="*/ 289016 w 463337"/>
                <a:gd name="connsiteY3" fmla="*/ 1824209 h 1824227"/>
                <a:gd name="connsiteX4" fmla="*/ 319176 w 463337"/>
                <a:gd name="connsiteY4" fmla="*/ 1824209 h 1824227"/>
                <a:gd name="connsiteX5" fmla="*/ 335759 w 463337"/>
                <a:gd name="connsiteY5" fmla="*/ 97914 h 1824227"/>
                <a:gd name="connsiteX6" fmla="*/ 415637 w 463337"/>
                <a:gd name="connsiteY6" fmla="*/ 46917 h 1824227"/>
                <a:gd name="connsiteX7" fmla="*/ 324073 w 463337"/>
                <a:gd name="connsiteY7" fmla="*/ -18 h 1824227"/>
                <a:gd name="connsiteX8" fmla="*/ 202970 w 463337"/>
                <a:gd name="connsiteY8" fmla="*/ 1077176 h 1824227"/>
                <a:gd name="connsiteX9" fmla="*/ 115466 w 463337"/>
                <a:gd name="connsiteY9" fmla="*/ 1033836 h 1824227"/>
                <a:gd name="connsiteX10" fmla="*/ 20492 w 463337"/>
                <a:gd name="connsiteY10" fmla="*/ 1076339 h 1824227"/>
                <a:gd name="connsiteX11" fmla="*/ 25390 w 463337"/>
                <a:gd name="connsiteY11" fmla="*/ 1083562 h 1824227"/>
                <a:gd name="connsiteX12" fmla="*/ 28583 w 463337"/>
                <a:gd name="connsiteY12" fmla="*/ 1087592 h 1824227"/>
                <a:gd name="connsiteX13" fmla="*/ 30690 w 463337"/>
                <a:gd name="connsiteY13" fmla="*/ 1090351 h 1824227"/>
                <a:gd name="connsiteX14" fmla="*/ 31341 w 463337"/>
                <a:gd name="connsiteY14" fmla="*/ 1090971 h 1824227"/>
                <a:gd name="connsiteX15" fmla="*/ 102293 w 463337"/>
                <a:gd name="connsiteY15" fmla="*/ 1128173 h 1824227"/>
                <a:gd name="connsiteX16" fmla="*/ 95690 w 463337"/>
                <a:gd name="connsiteY16" fmla="*/ 1824209 h 1824227"/>
                <a:gd name="connsiteX17" fmla="*/ 124796 w 463337"/>
                <a:gd name="connsiteY17" fmla="*/ 1824209 h 1824227"/>
                <a:gd name="connsiteX18" fmla="*/ 131398 w 463337"/>
                <a:gd name="connsiteY18" fmla="*/ 1127119 h 1824227"/>
                <a:gd name="connsiteX19" fmla="*/ 181737 w 463337"/>
                <a:gd name="connsiteY19" fmla="*/ 1102473 h 1824227"/>
                <a:gd name="connsiteX20" fmla="*/ 181737 w 463337"/>
                <a:gd name="connsiteY20" fmla="*/ 1824209 h 1824227"/>
                <a:gd name="connsiteX21" fmla="*/ 211494 w 463337"/>
                <a:gd name="connsiteY21" fmla="*/ 1824209 h 1824227"/>
                <a:gd name="connsiteX22" fmla="*/ 211494 w 463337"/>
                <a:gd name="connsiteY22" fmla="*/ 1059536 h 1824227"/>
                <a:gd name="connsiteX23" fmla="*/ 202970 w 463337"/>
                <a:gd name="connsiteY23" fmla="*/ 1077176 h 1824227"/>
                <a:gd name="connsiteX24" fmla="*/ 202970 w 463337"/>
                <a:gd name="connsiteY24" fmla="*/ 1077176 h 1824227"/>
                <a:gd name="connsiteX25" fmla="*/ 435599 w 463337"/>
                <a:gd name="connsiteY25" fmla="*/ 1442617 h 1824227"/>
                <a:gd name="connsiteX26" fmla="*/ 435599 w 463337"/>
                <a:gd name="connsiteY26" fmla="*/ 1824209 h 1824227"/>
                <a:gd name="connsiteX27" fmla="*/ 463217 w 463337"/>
                <a:gd name="connsiteY27" fmla="*/ 1824209 h 1824227"/>
                <a:gd name="connsiteX28" fmla="*/ 463217 w 463337"/>
                <a:gd name="connsiteY28" fmla="*/ 1440694 h 1824227"/>
                <a:gd name="connsiteX29" fmla="*/ 435599 w 463337"/>
                <a:gd name="connsiteY29" fmla="*/ 1442617 h 1824227"/>
                <a:gd name="connsiteX30" fmla="*/ 435599 w 463337"/>
                <a:gd name="connsiteY30" fmla="*/ 1442617 h 1824227"/>
                <a:gd name="connsiteX31" fmla="*/ -120 w 463337"/>
                <a:gd name="connsiteY31" fmla="*/ 1381203 h 1824227"/>
                <a:gd name="connsiteX32" fmla="*/ -120 w 463337"/>
                <a:gd name="connsiteY32" fmla="*/ 1824209 h 1824227"/>
                <a:gd name="connsiteX33" fmla="*/ 31124 w 463337"/>
                <a:gd name="connsiteY33" fmla="*/ 1824209 h 1824227"/>
                <a:gd name="connsiteX34" fmla="*/ 31124 w 463337"/>
                <a:gd name="connsiteY34" fmla="*/ 1383559 h 1824227"/>
                <a:gd name="connsiteX35" fmla="*/ -120 w 463337"/>
                <a:gd name="connsiteY35" fmla="*/ 1381203 h 1824227"/>
                <a:gd name="connsiteX36" fmla="*/ 360835 w 463337"/>
                <a:gd name="connsiteY36" fmla="*/ 1194453 h 1824227"/>
                <a:gd name="connsiteX37" fmla="*/ 360835 w 463337"/>
                <a:gd name="connsiteY37" fmla="*/ 1824209 h 1824227"/>
                <a:gd name="connsiteX38" fmla="*/ 388422 w 463337"/>
                <a:gd name="connsiteY38" fmla="*/ 1824209 h 1824227"/>
                <a:gd name="connsiteX39" fmla="*/ 388422 w 463337"/>
                <a:gd name="connsiteY39" fmla="*/ 1193182 h 1824227"/>
                <a:gd name="connsiteX40" fmla="*/ 360835 w 463337"/>
                <a:gd name="connsiteY40" fmla="*/ 1194453 h 182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463337" h="1824227">
                  <a:moveTo>
                    <a:pt x="324073" y="-18"/>
                  </a:moveTo>
                  <a:cubicBezTo>
                    <a:pt x="286257" y="-18"/>
                    <a:pt x="253122" y="18241"/>
                    <a:pt x="233160" y="45863"/>
                  </a:cubicBezTo>
                  <a:cubicBezTo>
                    <a:pt x="248658" y="71997"/>
                    <a:pt x="274789" y="91125"/>
                    <a:pt x="305599" y="96643"/>
                  </a:cubicBezTo>
                  <a:lnTo>
                    <a:pt x="289016" y="1824209"/>
                  </a:lnTo>
                  <a:lnTo>
                    <a:pt x="319176" y="1824209"/>
                  </a:lnTo>
                  <a:lnTo>
                    <a:pt x="335759" y="97914"/>
                  </a:lnTo>
                  <a:cubicBezTo>
                    <a:pt x="369731" y="94535"/>
                    <a:pt x="398620" y="74756"/>
                    <a:pt x="415637" y="46917"/>
                  </a:cubicBezTo>
                  <a:cubicBezTo>
                    <a:pt x="395861" y="18675"/>
                    <a:pt x="362323" y="-18"/>
                    <a:pt x="324073" y="-18"/>
                  </a:cubicBezTo>
                  <a:close/>
                  <a:moveTo>
                    <a:pt x="202970" y="1077176"/>
                  </a:moveTo>
                  <a:cubicBezTo>
                    <a:pt x="174732" y="1057428"/>
                    <a:pt x="155607" y="1034270"/>
                    <a:pt x="115466" y="1033836"/>
                  </a:cubicBezTo>
                  <a:cubicBezTo>
                    <a:pt x="76596" y="1033185"/>
                    <a:pt x="43027" y="1062078"/>
                    <a:pt x="20492" y="1076339"/>
                  </a:cubicBezTo>
                  <a:cubicBezTo>
                    <a:pt x="21980" y="1078447"/>
                    <a:pt x="23685" y="1080989"/>
                    <a:pt x="25390" y="1083562"/>
                  </a:cubicBezTo>
                  <a:cubicBezTo>
                    <a:pt x="26227" y="1085050"/>
                    <a:pt x="27312" y="1086321"/>
                    <a:pt x="28583" y="1087592"/>
                  </a:cubicBezTo>
                  <a:cubicBezTo>
                    <a:pt x="29637" y="1088863"/>
                    <a:pt x="30287" y="1089917"/>
                    <a:pt x="30690" y="1090351"/>
                  </a:cubicBezTo>
                  <a:cubicBezTo>
                    <a:pt x="30690" y="1090351"/>
                    <a:pt x="30690" y="1090785"/>
                    <a:pt x="31341" y="1090971"/>
                  </a:cubicBezTo>
                  <a:cubicBezTo>
                    <a:pt x="48761" y="1111587"/>
                    <a:pt x="73807" y="1125631"/>
                    <a:pt x="102293" y="1128173"/>
                  </a:cubicBezTo>
                  <a:lnTo>
                    <a:pt x="95690" y="1824209"/>
                  </a:lnTo>
                  <a:lnTo>
                    <a:pt x="124796" y="1824209"/>
                  </a:lnTo>
                  <a:lnTo>
                    <a:pt x="131398" y="1127119"/>
                  </a:lnTo>
                  <a:cubicBezTo>
                    <a:pt x="150523" y="1123491"/>
                    <a:pt x="167726" y="1114780"/>
                    <a:pt x="181737" y="1102473"/>
                  </a:cubicBezTo>
                  <a:lnTo>
                    <a:pt x="181737" y="1824209"/>
                  </a:lnTo>
                  <a:lnTo>
                    <a:pt x="211494" y="1824209"/>
                  </a:lnTo>
                  <a:lnTo>
                    <a:pt x="211494" y="1059536"/>
                  </a:lnTo>
                  <a:cubicBezTo>
                    <a:pt x="208921" y="1065923"/>
                    <a:pt x="206162" y="1071658"/>
                    <a:pt x="202970" y="1077176"/>
                  </a:cubicBezTo>
                  <a:lnTo>
                    <a:pt x="202970" y="1077176"/>
                  </a:lnTo>
                  <a:close/>
                  <a:moveTo>
                    <a:pt x="435599" y="1442617"/>
                  </a:moveTo>
                  <a:lnTo>
                    <a:pt x="435599" y="1824209"/>
                  </a:lnTo>
                  <a:lnTo>
                    <a:pt x="463217" y="1824209"/>
                  </a:lnTo>
                  <a:lnTo>
                    <a:pt x="463217" y="1440694"/>
                  </a:lnTo>
                  <a:cubicBezTo>
                    <a:pt x="454073" y="1441965"/>
                    <a:pt x="444960" y="1442617"/>
                    <a:pt x="435599" y="1442617"/>
                  </a:cubicBezTo>
                  <a:lnTo>
                    <a:pt x="435599" y="1442617"/>
                  </a:lnTo>
                  <a:close/>
                  <a:moveTo>
                    <a:pt x="-120" y="1381203"/>
                  </a:moveTo>
                  <a:lnTo>
                    <a:pt x="-120" y="1824209"/>
                  </a:lnTo>
                  <a:lnTo>
                    <a:pt x="31124" y="1824209"/>
                  </a:lnTo>
                  <a:lnTo>
                    <a:pt x="31124" y="1383559"/>
                  </a:lnTo>
                  <a:cubicBezTo>
                    <a:pt x="20710" y="1383559"/>
                    <a:pt x="10294" y="1382691"/>
                    <a:pt x="-120" y="1381203"/>
                  </a:cubicBezTo>
                  <a:close/>
                  <a:moveTo>
                    <a:pt x="360835" y="1194453"/>
                  </a:moveTo>
                  <a:lnTo>
                    <a:pt x="360835" y="1824209"/>
                  </a:lnTo>
                  <a:lnTo>
                    <a:pt x="388422" y="1824209"/>
                  </a:lnTo>
                  <a:lnTo>
                    <a:pt x="388422" y="1193182"/>
                  </a:lnTo>
                  <a:cubicBezTo>
                    <a:pt x="379309" y="1194019"/>
                    <a:pt x="370165" y="1194453"/>
                    <a:pt x="360835" y="1194453"/>
                  </a:cubicBezTo>
                  <a:close/>
                </a:path>
              </a:pathLst>
            </a:custGeom>
            <a:solidFill>
              <a:srgbClr val="6E5F11"/>
            </a:solidFill>
            <a:ln w="310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2EF8A790-8521-12E5-3119-726500AF8141}"/>
                </a:ext>
              </a:extLst>
            </p:cNvPr>
            <p:cNvSpPr/>
            <p:nvPr/>
          </p:nvSpPr>
          <p:spPr>
            <a:xfrm>
              <a:off x="3626020" y="7477716"/>
              <a:ext cx="373663" cy="1013455"/>
            </a:xfrm>
            <a:custGeom>
              <a:avLst/>
              <a:gdLst>
                <a:gd name="connsiteX0" fmla="*/ 373544 w 373663"/>
                <a:gd name="connsiteY0" fmla="*/ 373699 h 1013455"/>
                <a:gd name="connsiteX1" fmla="*/ 264126 w 373663"/>
                <a:gd name="connsiteY1" fmla="*/ 109415 h 1013455"/>
                <a:gd name="connsiteX2" fmla="*/ -120 w 373663"/>
                <a:gd name="connsiteY2" fmla="*/ -18 h 1013455"/>
                <a:gd name="connsiteX3" fmla="*/ -120 w 373663"/>
                <a:gd name="connsiteY3" fmla="*/ -18 h 1013455"/>
                <a:gd name="connsiteX4" fmla="*/ -120 w 373663"/>
                <a:gd name="connsiteY4" fmla="*/ 639502 h 1013455"/>
                <a:gd name="connsiteX5" fmla="*/ 109266 w 373663"/>
                <a:gd name="connsiteY5" fmla="*/ 903817 h 1013455"/>
                <a:gd name="connsiteX6" fmla="*/ 373544 w 373663"/>
                <a:gd name="connsiteY6" fmla="*/ 1013437 h 1013455"/>
                <a:gd name="connsiteX7" fmla="*/ 373544 w 373663"/>
                <a:gd name="connsiteY7" fmla="*/ 1013437 h 1013455"/>
                <a:gd name="connsiteX8" fmla="*/ 373544 w 373663"/>
                <a:gd name="connsiteY8" fmla="*/ 373916 h 1013455"/>
                <a:gd name="connsiteX9" fmla="*/ 373544 w 373663"/>
                <a:gd name="connsiteY9" fmla="*/ 373916 h 1013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73663" h="1013455">
                  <a:moveTo>
                    <a:pt x="373544" y="373699"/>
                  </a:moveTo>
                  <a:cubicBezTo>
                    <a:pt x="373544" y="274496"/>
                    <a:pt x="334240" y="179508"/>
                    <a:pt x="264126" y="109415"/>
                  </a:cubicBezTo>
                  <a:cubicBezTo>
                    <a:pt x="194042" y="39291"/>
                    <a:pt x="98852" y="-18"/>
                    <a:pt x="-120" y="-18"/>
                  </a:cubicBezTo>
                  <a:lnTo>
                    <a:pt x="-120" y="-18"/>
                  </a:lnTo>
                  <a:lnTo>
                    <a:pt x="-120" y="639502"/>
                  </a:lnTo>
                  <a:cubicBezTo>
                    <a:pt x="-120" y="738737"/>
                    <a:pt x="39183" y="833693"/>
                    <a:pt x="109266" y="903817"/>
                  </a:cubicBezTo>
                  <a:cubicBezTo>
                    <a:pt x="179381" y="973911"/>
                    <a:pt x="274541" y="1013437"/>
                    <a:pt x="373544" y="1013437"/>
                  </a:cubicBezTo>
                  <a:lnTo>
                    <a:pt x="373544" y="1013437"/>
                  </a:lnTo>
                  <a:lnTo>
                    <a:pt x="373544" y="373916"/>
                  </a:lnTo>
                  <a:lnTo>
                    <a:pt x="373544" y="373916"/>
                  </a:lnTo>
                  <a:close/>
                </a:path>
              </a:pathLst>
            </a:custGeom>
            <a:solidFill>
              <a:srgbClr val="968E2D"/>
            </a:solidFill>
            <a:ln w="310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A414B2E-90E2-C219-7A79-7619608DA998}"/>
                </a:ext>
              </a:extLst>
            </p:cNvPr>
            <p:cNvSpPr/>
            <p:nvPr/>
          </p:nvSpPr>
          <p:spPr>
            <a:xfrm>
              <a:off x="4142021" y="7946421"/>
              <a:ext cx="347533" cy="826271"/>
            </a:xfrm>
            <a:custGeom>
              <a:avLst/>
              <a:gdLst>
                <a:gd name="connsiteX0" fmla="*/ 347414 w 347533"/>
                <a:gd name="connsiteY0" fmla="*/ -18 h 826271"/>
                <a:gd name="connsiteX1" fmla="*/ 347414 w 347533"/>
                <a:gd name="connsiteY1" fmla="*/ 478886 h 826271"/>
                <a:gd name="connsiteX2" fmla="*/ 245652 w 347533"/>
                <a:gd name="connsiteY2" fmla="*/ 724477 h 826271"/>
                <a:gd name="connsiteX3" fmla="*/ 27901 w 347533"/>
                <a:gd name="connsiteY3" fmla="*/ 824982 h 826271"/>
                <a:gd name="connsiteX4" fmla="*/ 314 w 347533"/>
                <a:gd name="connsiteY4" fmla="*/ 826253 h 826271"/>
                <a:gd name="connsiteX5" fmla="*/ -120 w 347533"/>
                <a:gd name="connsiteY5" fmla="*/ 347349 h 826271"/>
                <a:gd name="connsiteX6" fmla="*/ 101641 w 347533"/>
                <a:gd name="connsiteY6" fmla="*/ 101758 h 826271"/>
                <a:gd name="connsiteX7" fmla="*/ 347414 w 347533"/>
                <a:gd name="connsiteY7" fmla="*/ -18 h 826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7533" h="826271">
                  <a:moveTo>
                    <a:pt x="347414" y="-18"/>
                  </a:moveTo>
                  <a:lnTo>
                    <a:pt x="347414" y="478886"/>
                  </a:lnTo>
                  <a:cubicBezTo>
                    <a:pt x="347414" y="570866"/>
                    <a:pt x="310869" y="659250"/>
                    <a:pt x="245652" y="724477"/>
                  </a:cubicBezTo>
                  <a:cubicBezTo>
                    <a:pt x="187037" y="783131"/>
                    <a:pt x="109918" y="818596"/>
                    <a:pt x="27901" y="824982"/>
                  </a:cubicBezTo>
                  <a:cubicBezTo>
                    <a:pt x="18787" y="825819"/>
                    <a:pt x="9644" y="826253"/>
                    <a:pt x="314" y="826253"/>
                  </a:cubicBezTo>
                  <a:lnTo>
                    <a:pt x="-120" y="347349"/>
                  </a:lnTo>
                  <a:cubicBezTo>
                    <a:pt x="-120" y="255368"/>
                    <a:pt x="36611" y="166984"/>
                    <a:pt x="101641" y="101758"/>
                  </a:cubicBezTo>
                  <a:cubicBezTo>
                    <a:pt x="166858" y="36532"/>
                    <a:pt x="255230" y="-18"/>
                    <a:pt x="347414" y="-18"/>
                  </a:cubicBezTo>
                  <a:close/>
                </a:path>
              </a:pathLst>
            </a:custGeom>
            <a:solidFill>
              <a:srgbClr val="888021"/>
            </a:solidFill>
            <a:ln w="310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FD21014-3D6E-89E1-4773-B40D34B0E16E}"/>
                </a:ext>
              </a:extLst>
            </p:cNvPr>
            <p:cNvSpPr/>
            <p:nvPr/>
          </p:nvSpPr>
          <p:spPr>
            <a:xfrm>
              <a:off x="3589909" y="8446344"/>
              <a:ext cx="222834" cy="515454"/>
            </a:xfrm>
            <a:custGeom>
              <a:avLst/>
              <a:gdLst>
                <a:gd name="connsiteX0" fmla="*/ 222714 w 222834"/>
                <a:gd name="connsiteY0" fmla="*/ 353115 h 515454"/>
                <a:gd name="connsiteX1" fmla="*/ 222714 w 222834"/>
                <a:gd name="connsiteY1" fmla="*/ 421317 h 515454"/>
                <a:gd name="connsiteX2" fmla="*/ 222714 w 222834"/>
                <a:gd name="connsiteY2" fmla="*/ 515436 h 515454"/>
                <a:gd name="connsiteX3" fmla="*/ 191470 w 222834"/>
                <a:gd name="connsiteY3" fmla="*/ 513080 h 515454"/>
                <a:gd name="connsiteX4" fmla="*/ 65097 w 222834"/>
                <a:gd name="connsiteY4" fmla="*/ 450210 h 515454"/>
                <a:gd name="connsiteX5" fmla="*/ -120 w 222834"/>
                <a:gd name="connsiteY5" fmla="*/ 292539 h 515454"/>
                <a:gd name="connsiteX6" fmla="*/ -120 w 222834"/>
                <a:gd name="connsiteY6" fmla="*/ -18 h 515454"/>
                <a:gd name="connsiteX7" fmla="*/ 157497 w 222834"/>
                <a:gd name="connsiteY7" fmla="*/ 65208 h 515454"/>
                <a:gd name="connsiteX8" fmla="*/ 212082 w 222834"/>
                <a:gd name="connsiteY8" fmla="*/ 207999 h 515454"/>
                <a:gd name="connsiteX9" fmla="*/ 216980 w 222834"/>
                <a:gd name="connsiteY9" fmla="*/ 215439 h 515454"/>
                <a:gd name="connsiteX10" fmla="*/ 220172 w 222834"/>
                <a:gd name="connsiteY10" fmla="*/ 219469 h 515454"/>
                <a:gd name="connsiteX11" fmla="*/ 222280 w 222834"/>
                <a:gd name="connsiteY11" fmla="*/ 222228 h 515454"/>
                <a:gd name="connsiteX12" fmla="*/ 222714 w 222834"/>
                <a:gd name="connsiteY12" fmla="*/ 222848 h 515454"/>
                <a:gd name="connsiteX13" fmla="*/ 222714 w 222834"/>
                <a:gd name="connsiteY13" fmla="*/ 222848 h 515454"/>
                <a:gd name="connsiteX14" fmla="*/ 222714 w 222834"/>
                <a:gd name="connsiteY14" fmla="*/ 353115 h 515454"/>
                <a:gd name="connsiteX15" fmla="*/ 222714 w 222834"/>
                <a:gd name="connsiteY15" fmla="*/ 353115 h 515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22834" h="515454">
                  <a:moveTo>
                    <a:pt x="222714" y="353115"/>
                  </a:moveTo>
                  <a:cubicBezTo>
                    <a:pt x="222714" y="377544"/>
                    <a:pt x="222714" y="400701"/>
                    <a:pt x="222714" y="421317"/>
                  </a:cubicBezTo>
                  <a:lnTo>
                    <a:pt x="222714" y="515436"/>
                  </a:lnTo>
                  <a:cubicBezTo>
                    <a:pt x="212300" y="515436"/>
                    <a:pt x="201884" y="514568"/>
                    <a:pt x="191470" y="513080"/>
                  </a:cubicBezTo>
                  <a:cubicBezTo>
                    <a:pt x="143890" y="506508"/>
                    <a:pt x="99503" y="484621"/>
                    <a:pt x="65097" y="450210"/>
                  </a:cubicBezTo>
                  <a:cubicBezTo>
                    <a:pt x="23437" y="408359"/>
                    <a:pt x="-120" y="351627"/>
                    <a:pt x="-120" y="292539"/>
                  </a:cubicBezTo>
                  <a:lnTo>
                    <a:pt x="-120" y="-18"/>
                  </a:lnTo>
                  <a:cubicBezTo>
                    <a:pt x="58928" y="-18"/>
                    <a:pt x="115652" y="23356"/>
                    <a:pt x="157497" y="65208"/>
                  </a:cubicBezTo>
                  <a:cubicBezTo>
                    <a:pt x="194042" y="101758"/>
                    <a:pt x="206999" y="157002"/>
                    <a:pt x="212082" y="207999"/>
                  </a:cubicBezTo>
                  <a:cubicBezTo>
                    <a:pt x="213353" y="210107"/>
                    <a:pt x="215275" y="212866"/>
                    <a:pt x="216980" y="215439"/>
                  </a:cubicBezTo>
                  <a:cubicBezTo>
                    <a:pt x="217817" y="216927"/>
                    <a:pt x="218902" y="218198"/>
                    <a:pt x="220172" y="219469"/>
                  </a:cubicBezTo>
                  <a:cubicBezTo>
                    <a:pt x="221227" y="220740"/>
                    <a:pt x="221877" y="221794"/>
                    <a:pt x="222280" y="222228"/>
                  </a:cubicBezTo>
                  <a:cubicBezTo>
                    <a:pt x="222280" y="222662"/>
                    <a:pt x="222714" y="222848"/>
                    <a:pt x="222714" y="222848"/>
                  </a:cubicBezTo>
                  <a:lnTo>
                    <a:pt x="222714" y="222848"/>
                  </a:lnTo>
                  <a:cubicBezTo>
                    <a:pt x="222714" y="266622"/>
                    <a:pt x="222714" y="311666"/>
                    <a:pt x="222714" y="353115"/>
                  </a:cubicBezTo>
                  <a:lnTo>
                    <a:pt x="222714" y="353115"/>
                  </a:lnTo>
                  <a:close/>
                </a:path>
              </a:pathLst>
            </a:custGeom>
            <a:solidFill>
              <a:srgbClr val="7D7516"/>
            </a:solidFill>
            <a:ln w="310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223A547-8ED0-9560-F6E8-2481408153A0}"/>
                </a:ext>
              </a:extLst>
            </p:cNvPr>
            <p:cNvSpPr/>
            <p:nvPr/>
          </p:nvSpPr>
          <p:spPr>
            <a:xfrm>
              <a:off x="4217219" y="8564706"/>
              <a:ext cx="197138" cy="456149"/>
            </a:xfrm>
            <a:custGeom>
              <a:avLst/>
              <a:gdLst>
                <a:gd name="connsiteX0" fmla="*/ 197018 w 197138"/>
                <a:gd name="connsiteY0" fmla="*/ -18 h 456149"/>
                <a:gd name="connsiteX1" fmla="*/ 197018 w 197138"/>
                <a:gd name="connsiteY1" fmla="*/ 258964 h 456149"/>
                <a:gd name="connsiteX2" fmla="*/ 139457 w 197138"/>
                <a:gd name="connsiteY2" fmla="*/ 398345 h 456149"/>
                <a:gd name="connsiteX3" fmla="*/ 27498 w 197138"/>
                <a:gd name="connsiteY3" fmla="*/ 454209 h 456149"/>
                <a:gd name="connsiteX4" fmla="*/ -120 w 197138"/>
                <a:gd name="connsiteY4" fmla="*/ 456131 h 456149"/>
                <a:gd name="connsiteX5" fmla="*/ -120 w 197138"/>
                <a:gd name="connsiteY5" fmla="*/ 197148 h 456149"/>
                <a:gd name="connsiteX6" fmla="*/ 57657 w 197138"/>
                <a:gd name="connsiteY6" fmla="*/ 57768 h 456149"/>
                <a:gd name="connsiteX7" fmla="*/ 197018 w 197138"/>
                <a:gd name="connsiteY7" fmla="*/ -18 h 456149"/>
                <a:gd name="connsiteX8" fmla="*/ 197018 w 197138"/>
                <a:gd name="connsiteY8" fmla="*/ -18 h 45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7138" h="456149">
                  <a:moveTo>
                    <a:pt x="197018" y="-18"/>
                  </a:moveTo>
                  <a:lnTo>
                    <a:pt x="197018" y="258964"/>
                  </a:lnTo>
                  <a:cubicBezTo>
                    <a:pt x="197018" y="311232"/>
                    <a:pt x="176405" y="361361"/>
                    <a:pt x="139457" y="398345"/>
                  </a:cubicBezTo>
                  <a:cubicBezTo>
                    <a:pt x="108864" y="428726"/>
                    <a:pt x="69560" y="448257"/>
                    <a:pt x="27498" y="454209"/>
                  </a:cubicBezTo>
                  <a:cubicBezTo>
                    <a:pt x="18354" y="455480"/>
                    <a:pt x="9241" y="456131"/>
                    <a:pt x="-120" y="456131"/>
                  </a:cubicBezTo>
                  <a:lnTo>
                    <a:pt x="-120" y="197148"/>
                  </a:lnTo>
                  <a:cubicBezTo>
                    <a:pt x="-120" y="144881"/>
                    <a:pt x="20709" y="94721"/>
                    <a:pt x="57657" y="57768"/>
                  </a:cubicBezTo>
                  <a:cubicBezTo>
                    <a:pt x="94636" y="20783"/>
                    <a:pt x="144758" y="-18"/>
                    <a:pt x="197018" y="-18"/>
                  </a:cubicBezTo>
                  <a:lnTo>
                    <a:pt x="197018" y="-18"/>
                  </a:lnTo>
                  <a:close/>
                </a:path>
              </a:pathLst>
            </a:custGeom>
            <a:solidFill>
              <a:srgbClr val="AAA027"/>
            </a:solidFill>
            <a:ln w="310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52B4F92-8D3F-5A0F-D778-ECAAC2DC6E0C}"/>
                </a:ext>
              </a:extLst>
            </p:cNvPr>
            <p:cNvSpPr/>
            <p:nvPr/>
          </p:nvSpPr>
          <p:spPr>
            <a:xfrm>
              <a:off x="3787048" y="7277995"/>
              <a:ext cx="428911" cy="1377420"/>
            </a:xfrm>
            <a:custGeom>
              <a:avLst/>
              <a:gdLst>
                <a:gd name="connsiteX0" fmla="*/ 428780 w 428911"/>
                <a:gd name="connsiteY0" fmla="*/ 108342 h 1377420"/>
                <a:gd name="connsiteX1" fmla="*/ 426021 w 428911"/>
                <a:gd name="connsiteY1" fmla="*/ 293604 h 1377420"/>
                <a:gd name="connsiteX2" fmla="*/ 410089 w 428911"/>
                <a:gd name="connsiteY2" fmla="*/ 347143 h 1377420"/>
                <a:gd name="connsiteX3" fmla="*/ 318959 w 428911"/>
                <a:gd name="connsiteY3" fmla="*/ 303401 h 1377420"/>
                <a:gd name="connsiteX4" fmla="*/ 227612 w 428911"/>
                <a:gd name="connsiteY4" fmla="*/ 346089 h 1377420"/>
                <a:gd name="connsiteX5" fmla="*/ 212516 w 428911"/>
                <a:gd name="connsiteY5" fmla="*/ 290443 h 1377420"/>
                <a:gd name="connsiteX6" fmla="*/ 215275 w 428911"/>
                <a:gd name="connsiteY6" fmla="*/ 105149 h 1377420"/>
                <a:gd name="connsiteX7" fmla="*/ 323608 w 428911"/>
                <a:gd name="connsiteY7" fmla="*/ -7 h 1377420"/>
                <a:gd name="connsiteX8" fmla="*/ 428780 w 428911"/>
                <a:gd name="connsiteY8" fmla="*/ 108342 h 1377420"/>
                <a:gd name="connsiteX9" fmla="*/ 428780 w 428911"/>
                <a:gd name="connsiteY9" fmla="*/ 108342 h 1377420"/>
                <a:gd name="connsiteX10" fmla="*/ 110971 w 428911"/>
                <a:gd name="connsiteY10" fmla="*/ 1030221 h 1377420"/>
                <a:gd name="connsiteX11" fmla="*/ 2638 w 428911"/>
                <a:gd name="connsiteY11" fmla="*/ 1135407 h 1377420"/>
                <a:gd name="connsiteX12" fmla="*/ -120 w 428911"/>
                <a:gd name="connsiteY12" fmla="*/ 1320670 h 1377420"/>
                <a:gd name="connsiteX13" fmla="*/ 14944 w 428911"/>
                <a:gd name="connsiteY13" fmla="*/ 1376348 h 1377420"/>
                <a:gd name="connsiteX14" fmla="*/ 14944 w 428911"/>
                <a:gd name="connsiteY14" fmla="*/ 1376348 h 1377420"/>
                <a:gd name="connsiteX15" fmla="*/ 109918 w 428911"/>
                <a:gd name="connsiteY15" fmla="*/ 1334062 h 1377420"/>
                <a:gd name="connsiteX16" fmla="*/ 197421 w 428911"/>
                <a:gd name="connsiteY16" fmla="*/ 1377402 h 1377420"/>
                <a:gd name="connsiteX17" fmla="*/ 205945 w 428911"/>
                <a:gd name="connsiteY17" fmla="*/ 1359762 h 1377420"/>
                <a:gd name="connsiteX18" fmla="*/ 213353 w 428911"/>
                <a:gd name="connsiteY18" fmla="*/ 1323863 h 1377420"/>
                <a:gd name="connsiteX19" fmla="*/ 216143 w 428911"/>
                <a:gd name="connsiteY19" fmla="*/ 1138601 h 1377420"/>
                <a:gd name="connsiteX20" fmla="*/ 110971 w 428911"/>
                <a:gd name="connsiteY20" fmla="*/ 1030221 h 1377420"/>
                <a:gd name="connsiteX21" fmla="*/ 110971 w 428911"/>
                <a:gd name="connsiteY21" fmla="*/ 1030221 h 1377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28911" h="1377420">
                  <a:moveTo>
                    <a:pt x="428780" y="108342"/>
                  </a:moveTo>
                  <a:lnTo>
                    <a:pt x="426021" y="293604"/>
                  </a:lnTo>
                  <a:cubicBezTo>
                    <a:pt x="425587" y="311678"/>
                    <a:pt x="418365" y="332294"/>
                    <a:pt x="410089" y="347143"/>
                  </a:cubicBezTo>
                  <a:cubicBezTo>
                    <a:pt x="387771" y="330372"/>
                    <a:pt x="359719" y="304021"/>
                    <a:pt x="318959" y="303401"/>
                  </a:cubicBezTo>
                  <a:cubicBezTo>
                    <a:pt x="279004" y="302750"/>
                    <a:pt x="252440" y="327396"/>
                    <a:pt x="227612" y="346089"/>
                  </a:cubicBezTo>
                  <a:cubicBezTo>
                    <a:pt x="219088" y="330372"/>
                    <a:pt x="212300" y="309539"/>
                    <a:pt x="212516" y="290443"/>
                  </a:cubicBezTo>
                  <a:lnTo>
                    <a:pt x="215275" y="105149"/>
                  </a:lnTo>
                  <a:cubicBezTo>
                    <a:pt x="216143" y="46309"/>
                    <a:pt x="264777" y="-875"/>
                    <a:pt x="323608" y="-7"/>
                  </a:cubicBezTo>
                  <a:cubicBezTo>
                    <a:pt x="382471" y="830"/>
                    <a:pt x="429617" y="49502"/>
                    <a:pt x="428780" y="108342"/>
                  </a:cubicBezTo>
                  <a:lnTo>
                    <a:pt x="428780" y="108342"/>
                  </a:lnTo>
                  <a:close/>
                  <a:moveTo>
                    <a:pt x="110971" y="1030221"/>
                  </a:moveTo>
                  <a:cubicBezTo>
                    <a:pt x="52140" y="1029384"/>
                    <a:pt x="3475" y="1076536"/>
                    <a:pt x="2638" y="1135407"/>
                  </a:cubicBezTo>
                  <a:lnTo>
                    <a:pt x="-120" y="1320670"/>
                  </a:lnTo>
                  <a:cubicBezTo>
                    <a:pt x="-120" y="1340634"/>
                    <a:pt x="5614" y="1360196"/>
                    <a:pt x="14944" y="1376348"/>
                  </a:cubicBezTo>
                  <a:lnTo>
                    <a:pt x="14944" y="1376348"/>
                  </a:lnTo>
                  <a:cubicBezTo>
                    <a:pt x="37479" y="1362305"/>
                    <a:pt x="71048" y="1333411"/>
                    <a:pt x="109918" y="1334062"/>
                  </a:cubicBezTo>
                  <a:cubicBezTo>
                    <a:pt x="150058" y="1334496"/>
                    <a:pt x="169183" y="1357654"/>
                    <a:pt x="197421" y="1377402"/>
                  </a:cubicBezTo>
                  <a:cubicBezTo>
                    <a:pt x="200614" y="1371884"/>
                    <a:pt x="203372" y="1366149"/>
                    <a:pt x="205945" y="1359762"/>
                  </a:cubicBezTo>
                  <a:cubicBezTo>
                    <a:pt x="210192" y="1348509"/>
                    <a:pt x="213168" y="1335984"/>
                    <a:pt x="213353" y="1323863"/>
                  </a:cubicBezTo>
                  <a:lnTo>
                    <a:pt x="216143" y="1138601"/>
                  </a:lnTo>
                  <a:cubicBezTo>
                    <a:pt x="216980" y="1079512"/>
                    <a:pt x="169803" y="1031089"/>
                    <a:pt x="110971" y="1030221"/>
                  </a:cubicBezTo>
                  <a:lnTo>
                    <a:pt x="110971" y="1030221"/>
                  </a:lnTo>
                  <a:close/>
                </a:path>
              </a:pathLst>
            </a:custGeom>
            <a:solidFill>
              <a:schemeClr val="accent4"/>
            </a:solidFill>
            <a:ln w="310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9D195C1-490E-8F1B-1C02-5389B7D176E4}"/>
                </a:ext>
              </a:extLst>
            </p:cNvPr>
            <p:cNvSpPr/>
            <p:nvPr/>
          </p:nvSpPr>
          <p:spPr>
            <a:xfrm>
              <a:off x="3426526" y="5993012"/>
              <a:ext cx="2528827" cy="4509135"/>
            </a:xfrm>
            <a:custGeom>
              <a:avLst/>
              <a:gdLst>
                <a:gd name="connsiteX0" fmla="*/ 2528707 w 2528827"/>
                <a:gd name="connsiteY0" fmla="*/ 62660 h 4509135"/>
                <a:gd name="connsiteX1" fmla="*/ 2466249 w 2528827"/>
                <a:gd name="connsiteY1" fmla="*/ 125124 h 4509135"/>
                <a:gd name="connsiteX2" fmla="*/ 2403791 w 2528827"/>
                <a:gd name="connsiteY2" fmla="*/ 62660 h 4509135"/>
                <a:gd name="connsiteX3" fmla="*/ 2466249 w 2528827"/>
                <a:gd name="connsiteY3" fmla="*/ -18 h 4509135"/>
                <a:gd name="connsiteX4" fmla="*/ 2528707 w 2528827"/>
                <a:gd name="connsiteY4" fmla="*/ 62660 h 4509135"/>
                <a:gd name="connsiteX5" fmla="*/ 264374 w 2528827"/>
                <a:gd name="connsiteY5" fmla="*/ 4509118 h 4509135"/>
                <a:gd name="connsiteX6" fmla="*/ 334488 w 2528827"/>
                <a:gd name="connsiteY6" fmla="*/ 4509118 h 4509135"/>
                <a:gd name="connsiteX7" fmla="*/ 465758 w 2528827"/>
                <a:gd name="connsiteY7" fmla="*/ 4309843 h 4509135"/>
                <a:gd name="connsiteX8" fmla="*/ 323639 w 2528827"/>
                <a:gd name="connsiteY8" fmla="*/ 4279462 h 4509135"/>
                <a:gd name="connsiteX9" fmla="*/ 715808 w 2528827"/>
                <a:gd name="connsiteY9" fmla="*/ 3631013 h 4509135"/>
                <a:gd name="connsiteX10" fmla="*/ 743395 w 2528827"/>
                <a:gd name="connsiteY10" fmla="*/ 3585317 h 4509135"/>
                <a:gd name="connsiteX11" fmla="*/ 805667 w 2528827"/>
                <a:gd name="connsiteY11" fmla="*/ 3482487 h 4509135"/>
                <a:gd name="connsiteX12" fmla="*/ 818190 w 2528827"/>
                <a:gd name="connsiteY12" fmla="*/ 3461685 h 4509135"/>
                <a:gd name="connsiteX13" fmla="*/ 849838 w 2528827"/>
                <a:gd name="connsiteY13" fmla="*/ 3409417 h 4509135"/>
                <a:gd name="connsiteX14" fmla="*/ -120 w 2528827"/>
                <a:gd name="connsiteY14" fmla="*/ 3409417 h 4509135"/>
                <a:gd name="connsiteX15" fmla="*/ 264374 w 2528827"/>
                <a:gd name="connsiteY15" fmla="*/ 4509118 h 4509135"/>
                <a:gd name="connsiteX16" fmla="*/ 264374 w 2528827"/>
                <a:gd name="connsiteY16" fmla="*/ 4509118 h 4509135"/>
                <a:gd name="connsiteX17" fmla="*/ 2182010 w 2528827"/>
                <a:gd name="connsiteY17" fmla="*/ 979873 h 4509135"/>
                <a:gd name="connsiteX18" fmla="*/ 2466249 w 2528827"/>
                <a:gd name="connsiteY18" fmla="*/ 483766 h 4509135"/>
                <a:gd name="connsiteX19" fmla="*/ 2182010 w 2528827"/>
                <a:gd name="connsiteY19" fmla="*/ 483766 h 4509135"/>
                <a:gd name="connsiteX20" fmla="*/ 2182010 w 2528827"/>
                <a:gd name="connsiteY20" fmla="*/ 979873 h 4509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528827" h="4509135">
                  <a:moveTo>
                    <a:pt x="2528707" y="62660"/>
                  </a:moveTo>
                  <a:cubicBezTo>
                    <a:pt x="2528707" y="97080"/>
                    <a:pt x="2500872" y="125124"/>
                    <a:pt x="2466249" y="125124"/>
                  </a:cubicBezTo>
                  <a:cubicBezTo>
                    <a:pt x="2431626" y="125124"/>
                    <a:pt x="2403791" y="97080"/>
                    <a:pt x="2403791" y="62660"/>
                  </a:cubicBezTo>
                  <a:cubicBezTo>
                    <a:pt x="2403791" y="28242"/>
                    <a:pt x="2431843" y="-18"/>
                    <a:pt x="2466249" y="-18"/>
                  </a:cubicBezTo>
                  <a:cubicBezTo>
                    <a:pt x="2500655" y="-18"/>
                    <a:pt x="2528707" y="28028"/>
                    <a:pt x="2528707" y="62660"/>
                  </a:cubicBezTo>
                  <a:close/>
                  <a:moveTo>
                    <a:pt x="264374" y="4509118"/>
                  </a:moveTo>
                  <a:lnTo>
                    <a:pt x="334488" y="4509118"/>
                  </a:lnTo>
                  <a:lnTo>
                    <a:pt x="465758" y="4309843"/>
                  </a:lnTo>
                  <a:lnTo>
                    <a:pt x="323639" y="4279462"/>
                  </a:lnTo>
                  <a:lnTo>
                    <a:pt x="715808" y="3631013"/>
                  </a:lnTo>
                  <a:lnTo>
                    <a:pt x="743395" y="3585317"/>
                  </a:lnTo>
                  <a:lnTo>
                    <a:pt x="805667" y="3482487"/>
                  </a:lnTo>
                  <a:lnTo>
                    <a:pt x="818190" y="3461685"/>
                  </a:lnTo>
                  <a:lnTo>
                    <a:pt x="849838" y="3409417"/>
                  </a:lnTo>
                  <a:lnTo>
                    <a:pt x="-120" y="3409417"/>
                  </a:lnTo>
                  <a:lnTo>
                    <a:pt x="264374" y="4509118"/>
                  </a:lnTo>
                  <a:lnTo>
                    <a:pt x="264374" y="4509118"/>
                  </a:lnTo>
                  <a:close/>
                  <a:moveTo>
                    <a:pt x="2182010" y="979873"/>
                  </a:moveTo>
                  <a:lnTo>
                    <a:pt x="2466249" y="483766"/>
                  </a:lnTo>
                  <a:lnTo>
                    <a:pt x="2182010" y="483766"/>
                  </a:lnTo>
                  <a:lnTo>
                    <a:pt x="2182010" y="979873"/>
                  </a:lnTo>
                  <a:close/>
                </a:path>
              </a:pathLst>
            </a:custGeom>
            <a:solidFill>
              <a:srgbClr val="FFFFFF"/>
            </a:solidFill>
            <a:ln w="310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824BFFB5-B2A8-4861-E9C6-07A5B86AC884}"/>
                </a:ext>
              </a:extLst>
            </p:cNvPr>
            <p:cNvSpPr/>
            <p:nvPr/>
          </p:nvSpPr>
          <p:spPr>
            <a:xfrm>
              <a:off x="3726077" y="6400735"/>
              <a:ext cx="2899702" cy="4066567"/>
            </a:xfrm>
            <a:custGeom>
              <a:avLst/>
              <a:gdLst>
                <a:gd name="connsiteX0" fmla="*/ 2830769 w 2899702"/>
                <a:gd name="connsiteY0" fmla="*/ 1267773 h 4066567"/>
                <a:gd name="connsiteX1" fmla="*/ 2714563 w 2899702"/>
                <a:gd name="connsiteY1" fmla="*/ 1472349 h 4066567"/>
                <a:gd name="connsiteX2" fmla="*/ 2382744 w 2899702"/>
                <a:gd name="connsiteY2" fmla="*/ 1913433 h 4066567"/>
                <a:gd name="connsiteX3" fmla="*/ 2371709 w 2899702"/>
                <a:gd name="connsiteY3" fmla="*/ 1928096 h 4066567"/>
                <a:gd name="connsiteX4" fmla="*/ 2266755 w 2899702"/>
                <a:gd name="connsiteY4" fmla="*/ 2067477 h 4066567"/>
                <a:gd name="connsiteX5" fmla="*/ 1572524 w 2899702"/>
                <a:gd name="connsiteY5" fmla="*/ 2990627 h 4066567"/>
                <a:gd name="connsiteX6" fmla="*/ 931173 w 2899702"/>
                <a:gd name="connsiteY6" fmla="*/ 3843249 h 4066567"/>
                <a:gd name="connsiteX7" fmla="*/ 763357 w 2899702"/>
                <a:gd name="connsiteY7" fmla="*/ 4066550 h 4066567"/>
                <a:gd name="connsiteX8" fmla="*/ 725324 w 2899702"/>
                <a:gd name="connsiteY8" fmla="*/ 4057435 h 4066567"/>
                <a:gd name="connsiteX9" fmla="*/ 155576 w 2899702"/>
                <a:gd name="connsiteY9" fmla="*/ 3920814 h 4066567"/>
                <a:gd name="connsiteX10" fmla="*/ -120 w 2899702"/>
                <a:gd name="connsiteY10" fmla="*/ 3883426 h 4066567"/>
                <a:gd name="connsiteX11" fmla="*/ 23251 w 2899702"/>
                <a:gd name="connsiteY11" fmla="*/ 3841761 h 4066567"/>
                <a:gd name="connsiteX12" fmla="*/ 2103403 w 2899702"/>
                <a:gd name="connsiteY12" fmla="*/ 151893 h 4066567"/>
                <a:gd name="connsiteX13" fmla="*/ 2146085 w 2899702"/>
                <a:gd name="connsiteY13" fmla="*/ 76043 h 4066567"/>
                <a:gd name="connsiteX14" fmla="*/ 2189015 w 2899702"/>
                <a:gd name="connsiteY14" fmla="*/ -18 h 4066567"/>
                <a:gd name="connsiteX15" fmla="*/ 2365758 w 2899702"/>
                <a:gd name="connsiteY15" fmla="*/ 81992 h 4066567"/>
                <a:gd name="connsiteX16" fmla="*/ 2871995 w 2899702"/>
                <a:gd name="connsiteY16" fmla="*/ 693891 h 4066567"/>
                <a:gd name="connsiteX17" fmla="*/ 2830769 w 2899702"/>
                <a:gd name="connsiteY17" fmla="*/ 1267773 h 4066567"/>
                <a:gd name="connsiteX18" fmla="*/ 2830769 w 2899702"/>
                <a:gd name="connsiteY18" fmla="*/ 1267773 h 4066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899702" h="4066567">
                  <a:moveTo>
                    <a:pt x="2830769" y="1267773"/>
                  </a:moveTo>
                  <a:cubicBezTo>
                    <a:pt x="2801260" y="1340006"/>
                    <a:pt x="2762360" y="1408828"/>
                    <a:pt x="2714563" y="1472349"/>
                  </a:cubicBezTo>
                  <a:cubicBezTo>
                    <a:pt x="2609856" y="1611730"/>
                    <a:pt x="2497897" y="1760473"/>
                    <a:pt x="2382744" y="1913433"/>
                  </a:cubicBezTo>
                  <a:cubicBezTo>
                    <a:pt x="2379149" y="1918331"/>
                    <a:pt x="2375305" y="1923229"/>
                    <a:pt x="2371709" y="1928096"/>
                  </a:cubicBezTo>
                  <a:cubicBezTo>
                    <a:pt x="2337086" y="1974195"/>
                    <a:pt x="2302029" y="2020727"/>
                    <a:pt x="2266755" y="2067477"/>
                  </a:cubicBezTo>
                  <a:cubicBezTo>
                    <a:pt x="2033288" y="2378108"/>
                    <a:pt x="1791763" y="2699341"/>
                    <a:pt x="1572524" y="2990627"/>
                  </a:cubicBezTo>
                  <a:cubicBezTo>
                    <a:pt x="1309518" y="3340350"/>
                    <a:pt x="1078407" y="3647788"/>
                    <a:pt x="931173" y="3843249"/>
                  </a:cubicBezTo>
                  <a:cubicBezTo>
                    <a:pt x="825816" y="3983715"/>
                    <a:pt x="763357" y="4066550"/>
                    <a:pt x="763357" y="4066550"/>
                  </a:cubicBezTo>
                  <a:lnTo>
                    <a:pt x="725324" y="4057435"/>
                  </a:lnTo>
                  <a:lnTo>
                    <a:pt x="155576" y="3920814"/>
                  </a:lnTo>
                  <a:lnTo>
                    <a:pt x="-120" y="3883426"/>
                  </a:lnTo>
                  <a:lnTo>
                    <a:pt x="23251" y="3841761"/>
                  </a:lnTo>
                  <a:lnTo>
                    <a:pt x="2103403" y="151893"/>
                  </a:lnTo>
                  <a:lnTo>
                    <a:pt x="2146085" y="76043"/>
                  </a:lnTo>
                  <a:lnTo>
                    <a:pt x="2189015" y="-18"/>
                  </a:lnTo>
                  <a:cubicBezTo>
                    <a:pt x="2189015" y="-18"/>
                    <a:pt x="2259315" y="32486"/>
                    <a:pt x="2365758" y="81992"/>
                  </a:cubicBezTo>
                  <a:cubicBezTo>
                    <a:pt x="2618132" y="199061"/>
                    <a:pt x="2804205" y="424061"/>
                    <a:pt x="2871995" y="693891"/>
                  </a:cubicBezTo>
                  <a:cubicBezTo>
                    <a:pt x="2920195" y="886584"/>
                    <a:pt x="2904479" y="1087595"/>
                    <a:pt x="2830769" y="1267773"/>
                  </a:cubicBezTo>
                  <a:lnTo>
                    <a:pt x="2830769" y="1267773"/>
                  </a:lnTo>
                  <a:close/>
                </a:path>
              </a:pathLst>
            </a:custGeom>
            <a:solidFill>
              <a:schemeClr val="accent4"/>
            </a:solidFill>
            <a:ln w="310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6015ADF-CC86-D611-4F9D-FAF0AB19B17C}"/>
                </a:ext>
              </a:extLst>
            </p:cNvPr>
            <p:cNvSpPr/>
            <p:nvPr/>
          </p:nvSpPr>
          <p:spPr>
            <a:xfrm>
              <a:off x="2671331" y="11533895"/>
              <a:ext cx="5512895" cy="1856716"/>
            </a:xfrm>
            <a:custGeom>
              <a:avLst/>
              <a:gdLst>
                <a:gd name="connsiteX0" fmla="*/ 4759899 w 5512895"/>
                <a:gd name="connsiteY0" fmla="*/ 840266 h 1856716"/>
                <a:gd name="connsiteX1" fmla="*/ 4709127 w 5512895"/>
                <a:gd name="connsiteY1" fmla="*/ 819030 h 1856716"/>
                <a:gd name="connsiteX2" fmla="*/ 4687894 w 5512895"/>
                <a:gd name="connsiteY2" fmla="*/ 768250 h 1856716"/>
                <a:gd name="connsiteX3" fmla="*/ 4687894 w 5512895"/>
                <a:gd name="connsiteY3" fmla="*/ 645455 h 1856716"/>
                <a:gd name="connsiteX4" fmla="*/ 4545992 w 5512895"/>
                <a:gd name="connsiteY4" fmla="*/ 645455 h 1856716"/>
                <a:gd name="connsiteX5" fmla="*/ 4545992 w 5512895"/>
                <a:gd name="connsiteY5" fmla="*/ 760190 h 1856716"/>
                <a:gd name="connsiteX6" fmla="*/ 4601413 w 5512895"/>
                <a:gd name="connsiteY6" fmla="*/ 893619 h 1856716"/>
                <a:gd name="connsiteX7" fmla="*/ 4734823 w 5512895"/>
                <a:gd name="connsiteY7" fmla="*/ 948863 h 1856716"/>
                <a:gd name="connsiteX8" fmla="*/ 4803233 w 5512895"/>
                <a:gd name="connsiteY8" fmla="*/ 948863 h 1856716"/>
                <a:gd name="connsiteX9" fmla="*/ 4815352 w 5512895"/>
                <a:gd name="connsiteY9" fmla="*/ 840266 h 1856716"/>
                <a:gd name="connsiteX10" fmla="*/ 4759899 w 5512895"/>
                <a:gd name="connsiteY10" fmla="*/ 840266 h 1856716"/>
                <a:gd name="connsiteX11" fmla="*/ 4759899 w 5512895"/>
                <a:gd name="connsiteY11" fmla="*/ 840266 h 1856716"/>
                <a:gd name="connsiteX12" fmla="*/ 4917114 w 5512895"/>
                <a:gd name="connsiteY12" fmla="*/ -18 h 1856716"/>
                <a:gd name="connsiteX13" fmla="*/ 4917114 w 5512895"/>
                <a:gd name="connsiteY13" fmla="*/ 257477 h 1856716"/>
                <a:gd name="connsiteX14" fmla="*/ 5048384 w 5512895"/>
                <a:gd name="connsiteY14" fmla="*/ 425131 h 1856716"/>
                <a:gd name="connsiteX15" fmla="*/ 5059017 w 5512895"/>
                <a:gd name="connsiteY15" fmla="*/ 415551 h 1856716"/>
                <a:gd name="connsiteX16" fmla="*/ 5059017 w 5512895"/>
                <a:gd name="connsiteY16" fmla="*/ -18 h 1856716"/>
                <a:gd name="connsiteX17" fmla="*/ 4917114 w 5512895"/>
                <a:gd name="connsiteY17" fmla="*/ -18 h 1856716"/>
                <a:gd name="connsiteX18" fmla="*/ 5370873 w 5512895"/>
                <a:gd name="connsiteY18" fmla="*/ 948863 h 1856716"/>
                <a:gd name="connsiteX19" fmla="*/ 5370873 w 5512895"/>
                <a:gd name="connsiteY19" fmla="*/ 1114346 h 1856716"/>
                <a:gd name="connsiteX20" fmla="*/ 5351314 w 5512895"/>
                <a:gd name="connsiteY20" fmla="*/ 1161313 h 1856716"/>
                <a:gd name="connsiteX21" fmla="*/ 5304168 w 5512895"/>
                <a:gd name="connsiteY21" fmla="*/ 1180875 h 1856716"/>
                <a:gd name="connsiteX22" fmla="*/ 5059017 w 5512895"/>
                <a:gd name="connsiteY22" fmla="*/ 1180875 h 1856716"/>
                <a:gd name="connsiteX23" fmla="*/ 5059017 w 5512895"/>
                <a:gd name="connsiteY23" fmla="*/ 948863 h 1856716"/>
                <a:gd name="connsiteX24" fmla="*/ 4917114 w 5512895"/>
                <a:gd name="connsiteY24" fmla="*/ 948863 h 1856716"/>
                <a:gd name="connsiteX25" fmla="*/ 4917114 w 5512895"/>
                <a:gd name="connsiteY25" fmla="*/ 1856698 h 1856716"/>
                <a:gd name="connsiteX26" fmla="*/ 5059017 w 5512895"/>
                <a:gd name="connsiteY26" fmla="*/ 1640837 h 1856716"/>
                <a:gd name="connsiteX27" fmla="*/ 5059017 w 5512895"/>
                <a:gd name="connsiteY27" fmla="*/ 1322797 h 1856716"/>
                <a:gd name="connsiteX28" fmla="*/ 5321154 w 5512895"/>
                <a:gd name="connsiteY28" fmla="*/ 1322797 h 1856716"/>
                <a:gd name="connsiteX29" fmla="*/ 5456672 w 5512895"/>
                <a:gd name="connsiteY29" fmla="*/ 1266686 h 1856716"/>
                <a:gd name="connsiteX30" fmla="*/ 5512776 w 5512895"/>
                <a:gd name="connsiteY30" fmla="*/ 1131149 h 1856716"/>
                <a:gd name="connsiteX31" fmla="*/ 5512776 w 5512895"/>
                <a:gd name="connsiteY31" fmla="*/ 948863 h 1856716"/>
                <a:gd name="connsiteX32" fmla="*/ 5370873 w 5512895"/>
                <a:gd name="connsiteY32" fmla="*/ 948863 h 1856716"/>
                <a:gd name="connsiteX33" fmla="*/ 644820 w 5512895"/>
                <a:gd name="connsiteY33" fmla="*/ 478018 h 1856716"/>
                <a:gd name="connsiteX34" fmla="*/ 644820 w 5512895"/>
                <a:gd name="connsiteY34" fmla="*/ 632497 h 1856716"/>
                <a:gd name="connsiteX35" fmla="*/ 537324 w 5512895"/>
                <a:gd name="connsiteY35" fmla="*/ 740194 h 1856716"/>
                <a:gd name="connsiteX36" fmla="*/ 406890 w 5512895"/>
                <a:gd name="connsiteY36" fmla="*/ 740194 h 1856716"/>
                <a:gd name="connsiteX37" fmla="*/ 406890 w 5512895"/>
                <a:gd name="connsiteY37" fmla="*/ 478018 h 1856716"/>
                <a:gd name="connsiteX38" fmla="*/ 378652 w 5512895"/>
                <a:gd name="connsiteY38" fmla="*/ 478018 h 1856716"/>
                <a:gd name="connsiteX39" fmla="*/ 406890 w 5512895"/>
                <a:gd name="connsiteY39" fmla="*/ 347566 h 1856716"/>
                <a:gd name="connsiteX40" fmla="*/ 406890 w 5512895"/>
                <a:gd name="connsiteY40" fmla="*/ 227746 h 1856716"/>
                <a:gd name="connsiteX41" fmla="*/ 294310 w 5512895"/>
                <a:gd name="connsiteY41" fmla="*/ 227746 h 1856716"/>
                <a:gd name="connsiteX42" fmla="*/ 294310 w 5512895"/>
                <a:gd name="connsiteY42" fmla="*/ 455078 h 1856716"/>
                <a:gd name="connsiteX43" fmla="*/ 405402 w 5512895"/>
                <a:gd name="connsiteY43" fmla="*/ 756997 h 1856716"/>
                <a:gd name="connsiteX44" fmla="*/ 404131 w 5512895"/>
                <a:gd name="connsiteY44" fmla="*/ 790571 h 1856716"/>
                <a:gd name="connsiteX45" fmla="*/ 294310 w 5512895"/>
                <a:gd name="connsiteY45" fmla="*/ 791843 h 1856716"/>
                <a:gd name="connsiteX46" fmla="*/ 294310 w 5512895"/>
                <a:gd name="connsiteY46" fmla="*/ 986033 h 1856716"/>
                <a:gd name="connsiteX47" fmla="*/ 220166 w 5512895"/>
                <a:gd name="connsiteY47" fmla="*/ 986033 h 1856716"/>
                <a:gd name="connsiteX48" fmla="*/ 112484 w 5512895"/>
                <a:gd name="connsiteY48" fmla="*/ 878304 h 1856716"/>
                <a:gd name="connsiteX49" fmla="*/ 112484 w 5512895"/>
                <a:gd name="connsiteY49" fmla="*/ 791843 h 1856716"/>
                <a:gd name="connsiteX50" fmla="*/ -120 w 5512895"/>
                <a:gd name="connsiteY50" fmla="*/ 791843 h 1856716"/>
                <a:gd name="connsiteX51" fmla="*/ -120 w 5512895"/>
                <a:gd name="connsiteY51" fmla="*/ 909956 h 1856716"/>
                <a:gd name="connsiteX52" fmla="*/ 188519 w 5512895"/>
                <a:gd name="connsiteY52" fmla="*/ 1098629 h 1856716"/>
                <a:gd name="connsiteX53" fmla="*/ 294310 w 5512895"/>
                <a:gd name="connsiteY53" fmla="*/ 1098629 h 1856716"/>
                <a:gd name="connsiteX54" fmla="*/ 294310 w 5512895"/>
                <a:gd name="connsiteY54" fmla="*/ 1475323 h 1856716"/>
                <a:gd name="connsiteX55" fmla="*/ 406890 w 5512895"/>
                <a:gd name="connsiteY55" fmla="*/ 1423706 h 1856716"/>
                <a:gd name="connsiteX56" fmla="*/ 406890 w 5512895"/>
                <a:gd name="connsiteY56" fmla="*/ 852821 h 1856716"/>
                <a:gd name="connsiteX57" fmla="*/ 568785 w 5512895"/>
                <a:gd name="connsiteY57" fmla="*/ 852821 h 1856716"/>
                <a:gd name="connsiteX58" fmla="*/ 757430 w 5512895"/>
                <a:gd name="connsiteY58" fmla="*/ 664149 h 1856716"/>
                <a:gd name="connsiteX59" fmla="*/ 757430 w 5512895"/>
                <a:gd name="connsiteY59" fmla="*/ 478018 h 1856716"/>
                <a:gd name="connsiteX60" fmla="*/ 644820 w 5512895"/>
                <a:gd name="connsiteY60" fmla="*/ 478018 h 1856716"/>
                <a:gd name="connsiteX61" fmla="*/ 644820 w 5512895"/>
                <a:gd name="connsiteY61" fmla="*/ 478018 h 1856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512895" h="1856716">
                  <a:moveTo>
                    <a:pt x="4759899" y="840266"/>
                  </a:moveTo>
                  <a:cubicBezTo>
                    <a:pt x="4740774" y="840266"/>
                    <a:pt x="4722517" y="832640"/>
                    <a:pt x="4709127" y="819030"/>
                  </a:cubicBezTo>
                  <a:cubicBezTo>
                    <a:pt x="4695519" y="805638"/>
                    <a:pt x="4687894" y="787378"/>
                    <a:pt x="4687894" y="768250"/>
                  </a:cubicBezTo>
                  <a:lnTo>
                    <a:pt x="4687894" y="645455"/>
                  </a:lnTo>
                  <a:lnTo>
                    <a:pt x="4545992" y="645455"/>
                  </a:lnTo>
                  <a:lnTo>
                    <a:pt x="4545992" y="760190"/>
                  </a:lnTo>
                  <a:cubicBezTo>
                    <a:pt x="4545992" y="810319"/>
                    <a:pt x="4565953" y="858122"/>
                    <a:pt x="4601413" y="893619"/>
                  </a:cubicBezTo>
                  <a:cubicBezTo>
                    <a:pt x="4636688" y="929084"/>
                    <a:pt x="4684702" y="948863"/>
                    <a:pt x="4734823" y="948863"/>
                  </a:cubicBezTo>
                  <a:lnTo>
                    <a:pt x="4803233" y="948863"/>
                  </a:lnTo>
                  <a:cubicBezTo>
                    <a:pt x="4804503" y="911879"/>
                    <a:pt x="4808750" y="875762"/>
                    <a:pt x="4815352" y="840266"/>
                  </a:cubicBezTo>
                  <a:lnTo>
                    <a:pt x="4759899" y="840266"/>
                  </a:lnTo>
                  <a:lnTo>
                    <a:pt x="4759899" y="840266"/>
                  </a:lnTo>
                  <a:close/>
                  <a:moveTo>
                    <a:pt x="4917114" y="-18"/>
                  </a:moveTo>
                  <a:lnTo>
                    <a:pt x="4917114" y="257477"/>
                  </a:lnTo>
                  <a:cubicBezTo>
                    <a:pt x="4973404" y="304009"/>
                    <a:pt x="5018442" y="361175"/>
                    <a:pt x="5048384" y="425131"/>
                  </a:cubicBezTo>
                  <a:cubicBezTo>
                    <a:pt x="5051794" y="421938"/>
                    <a:pt x="5055390" y="418744"/>
                    <a:pt x="5059017" y="415551"/>
                  </a:cubicBezTo>
                  <a:lnTo>
                    <a:pt x="5059017" y="-18"/>
                  </a:lnTo>
                  <a:lnTo>
                    <a:pt x="4917114" y="-18"/>
                  </a:lnTo>
                  <a:close/>
                  <a:moveTo>
                    <a:pt x="5370873" y="948863"/>
                  </a:moveTo>
                  <a:lnTo>
                    <a:pt x="5370873" y="1114346"/>
                  </a:lnTo>
                  <a:cubicBezTo>
                    <a:pt x="5370873" y="1131986"/>
                    <a:pt x="5363868" y="1148789"/>
                    <a:pt x="5351314" y="1161313"/>
                  </a:cubicBezTo>
                  <a:cubicBezTo>
                    <a:pt x="5338792" y="1173838"/>
                    <a:pt x="5321991" y="1180875"/>
                    <a:pt x="5304168" y="1180875"/>
                  </a:cubicBezTo>
                  <a:lnTo>
                    <a:pt x="5059017" y="1180875"/>
                  </a:lnTo>
                  <a:lnTo>
                    <a:pt x="5059017" y="948863"/>
                  </a:lnTo>
                  <a:lnTo>
                    <a:pt x="4917114" y="948863"/>
                  </a:lnTo>
                  <a:lnTo>
                    <a:pt x="4917114" y="1856698"/>
                  </a:lnTo>
                  <a:cubicBezTo>
                    <a:pt x="4938346" y="1769182"/>
                    <a:pt x="4989553" y="1693539"/>
                    <a:pt x="5059017" y="1640837"/>
                  </a:cubicBezTo>
                  <a:lnTo>
                    <a:pt x="5059017" y="1322797"/>
                  </a:lnTo>
                  <a:lnTo>
                    <a:pt x="5321154" y="1322797"/>
                  </a:lnTo>
                  <a:cubicBezTo>
                    <a:pt x="5371927" y="1322797"/>
                    <a:pt x="5420778" y="1302615"/>
                    <a:pt x="5456672" y="1266686"/>
                  </a:cubicBezTo>
                  <a:cubicBezTo>
                    <a:pt x="5492597" y="1230786"/>
                    <a:pt x="5512776" y="1181928"/>
                    <a:pt x="5512776" y="1131149"/>
                  </a:cubicBezTo>
                  <a:lnTo>
                    <a:pt x="5512776" y="948863"/>
                  </a:lnTo>
                  <a:lnTo>
                    <a:pt x="5370873" y="948863"/>
                  </a:lnTo>
                  <a:close/>
                  <a:moveTo>
                    <a:pt x="644820" y="478018"/>
                  </a:moveTo>
                  <a:lnTo>
                    <a:pt x="644820" y="632497"/>
                  </a:lnTo>
                  <a:cubicBezTo>
                    <a:pt x="644820" y="691987"/>
                    <a:pt x="596620" y="740194"/>
                    <a:pt x="537324" y="740194"/>
                  </a:cubicBezTo>
                  <a:lnTo>
                    <a:pt x="406890" y="740194"/>
                  </a:lnTo>
                  <a:lnTo>
                    <a:pt x="406890" y="478018"/>
                  </a:lnTo>
                  <a:lnTo>
                    <a:pt x="378652" y="478018"/>
                  </a:lnTo>
                  <a:cubicBezTo>
                    <a:pt x="380357" y="431920"/>
                    <a:pt x="390338" y="387929"/>
                    <a:pt x="406890" y="347566"/>
                  </a:cubicBezTo>
                  <a:lnTo>
                    <a:pt x="406890" y="227746"/>
                  </a:lnTo>
                  <a:lnTo>
                    <a:pt x="294310" y="227746"/>
                  </a:lnTo>
                  <a:lnTo>
                    <a:pt x="294310" y="455078"/>
                  </a:lnTo>
                  <a:cubicBezTo>
                    <a:pt x="364425" y="536455"/>
                    <a:pt x="405402" y="641208"/>
                    <a:pt x="405402" y="756997"/>
                  </a:cubicBezTo>
                  <a:cubicBezTo>
                    <a:pt x="405402" y="768901"/>
                    <a:pt x="404999" y="779101"/>
                    <a:pt x="404131" y="790571"/>
                  </a:cubicBezTo>
                  <a:lnTo>
                    <a:pt x="294310" y="791843"/>
                  </a:lnTo>
                  <a:lnTo>
                    <a:pt x="294310" y="986033"/>
                  </a:lnTo>
                  <a:lnTo>
                    <a:pt x="220166" y="986033"/>
                  </a:lnTo>
                  <a:cubicBezTo>
                    <a:pt x="160684" y="986033"/>
                    <a:pt x="112484" y="937795"/>
                    <a:pt x="112484" y="878304"/>
                  </a:cubicBezTo>
                  <a:lnTo>
                    <a:pt x="112484" y="791843"/>
                  </a:lnTo>
                  <a:lnTo>
                    <a:pt x="-120" y="791843"/>
                  </a:lnTo>
                  <a:lnTo>
                    <a:pt x="-120" y="909956"/>
                  </a:lnTo>
                  <a:cubicBezTo>
                    <a:pt x="-120" y="1014089"/>
                    <a:pt x="84432" y="1098629"/>
                    <a:pt x="188519" y="1098629"/>
                  </a:cubicBezTo>
                  <a:lnTo>
                    <a:pt x="294310" y="1098629"/>
                  </a:lnTo>
                  <a:lnTo>
                    <a:pt x="294310" y="1475323"/>
                  </a:lnTo>
                  <a:cubicBezTo>
                    <a:pt x="330019" y="1454738"/>
                    <a:pt x="367617" y="1437316"/>
                    <a:pt x="406890" y="1423706"/>
                  </a:cubicBezTo>
                  <a:lnTo>
                    <a:pt x="406890" y="852821"/>
                  </a:lnTo>
                  <a:lnTo>
                    <a:pt x="568785" y="852821"/>
                  </a:lnTo>
                  <a:cubicBezTo>
                    <a:pt x="673089" y="852821"/>
                    <a:pt x="757430" y="768250"/>
                    <a:pt x="757430" y="664149"/>
                  </a:cubicBezTo>
                  <a:lnTo>
                    <a:pt x="757430" y="478018"/>
                  </a:lnTo>
                  <a:lnTo>
                    <a:pt x="644820" y="478018"/>
                  </a:lnTo>
                  <a:lnTo>
                    <a:pt x="644820" y="478018"/>
                  </a:lnTo>
                  <a:close/>
                </a:path>
              </a:pathLst>
            </a:custGeom>
            <a:solidFill>
              <a:srgbClr val="60291F"/>
            </a:solidFill>
            <a:ln w="310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09CEDBE-CD2E-A4A3-FFEE-41C375C66832}"/>
                </a:ext>
              </a:extLst>
            </p:cNvPr>
            <p:cNvSpPr/>
            <p:nvPr/>
          </p:nvSpPr>
          <p:spPr>
            <a:xfrm>
              <a:off x="3928299" y="12438786"/>
              <a:ext cx="3177617" cy="1001985"/>
            </a:xfrm>
            <a:custGeom>
              <a:avLst/>
              <a:gdLst>
                <a:gd name="connsiteX0" fmla="*/ 183628 w 3177617"/>
                <a:gd name="connsiteY0" fmla="*/ -18 h 1001985"/>
                <a:gd name="connsiteX1" fmla="*/ 183628 w 3177617"/>
                <a:gd name="connsiteY1" fmla="*/ 141068 h 1001985"/>
                <a:gd name="connsiteX2" fmla="*/ 225690 w 3177617"/>
                <a:gd name="connsiteY2" fmla="*/ 205860 h 1001985"/>
                <a:gd name="connsiteX3" fmla="*/ 253959 w 3177617"/>
                <a:gd name="connsiteY3" fmla="*/ 161466 h 1001985"/>
                <a:gd name="connsiteX4" fmla="*/ 253959 w 3177617"/>
                <a:gd name="connsiteY4" fmla="*/ -18 h 1001985"/>
                <a:gd name="connsiteX5" fmla="*/ 183628 w 3177617"/>
                <a:gd name="connsiteY5" fmla="*/ -18 h 1001985"/>
                <a:gd name="connsiteX6" fmla="*/ 485287 w 3177617"/>
                <a:gd name="connsiteY6" fmla="*/ 401539 h 1001985"/>
                <a:gd name="connsiteX7" fmla="*/ 485287 w 3177617"/>
                <a:gd name="connsiteY7" fmla="*/ 713440 h 1001985"/>
                <a:gd name="connsiteX8" fmla="*/ 551992 w 3177617"/>
                <a:gd name="connsiteY8" fmla="*/ 535587 h 1001985"/>
                <a:gd name="connsiteX9" fmla="*/ 551992 w 3177617"/>
                <a:gd name="connsiteY9" fmla="*/ 401539 h 1001985"/>
                <a:gd name="connsiteX10" fmla="*/ 485287 w 3177617"/>
                <a:gd name="connsiteY10" fmla="*/ 401539 h 1001985"/>
                <a:gd name="connsiteX11" fmla="*/ 659705 w 3177617"/>
                <a:gd name="connsiteY11" fmla="*/ 735730 h 1001985"/>
                <a:gd name="connsiteX12" fmla="*/ 659705 w 3177617"/>
                <a:gd name="connsiteY12" fmla="*/ 743170 h 1001985"/>
                <a:gd name="connsiteX13" fmla="*/ 551992 w 3177617"/>
                <a:gd name="connsiteY13" fmla="*/ 850899 h 1001985"/>
                <a:gd name="connsiteX14" fmla="*/ 551992 w 3177617"/>
                <a:gd name="connsiteY14" fmla="*/ 735730 h 1001985"/>
                <a:gd name="connsiteX15" fmla="*/ 486372 w 3177617"/>
                <a:gd name="connsiteY15" fmla="*/ 735730 h 1001985"/>
                <a:gd name="connsiteX16" fmla="*/ 485287 w 3177617"/>
                <a:gd name="connsiteY16" fmla="*/ 715145 h 1001985"/>
                <a:gd name="connsiteX17" fmla="*/ 485287 w 3177617"/>
                <a:gd name="connsiteY17" fmla="*/ 1001967 h 1001985"/>
                <a:gd name="connsiteX18" fmla="*/ 551992 w 3177617"/>
                <a:gd name="connsiteY18" fmla="*/ 1001967 h 1001985"/>
                <a:gd name="connsiteX19" fmla="*/ 551992 w 3177617"/>
                <a:gd name="connsiteY19" fmla="*/ 916962 h 1001985"/>
                <a:gd name="connsiteX20" fmla="*/ 725975 w 3177617"/>
                <a:gd name="connsiteY20" fmla="*/ 735730 h 1001985"/>
                <a:gd name="connsiteX21" fmla="*/ 659705 w 3177617"/>
                <a:gd name="connsiteY21" fmla="*/ 735730 h 1001985"/>
                <a:gd name="connsiteX22" fmla="*/ 2936995 w 3177617"/>
                <a:gd name="connsiteY22" fmla="*/ 531991 h 1001985"/>
                <a:gd name="connsiteX23" fmla="*/ 2936995 w 3177617"/>
                <a:gd name="connsiteY23" fmla="*/ 700482 h 1001985"/>
                <a:gd name="connsiteX24" fmla="*/ 2934019 w 3177617"/>
                <a:gd name="connsiteY24" fmla="*/ 700482 h 1001985"/>
                <a:gd name="connsiteX25" fmla="*/ 2809754 w 3177617"/>
                <a:gd name="connsiteY25" fmla="*/ 576167 h 1001985"/>
                <a:gd name="connsiteX26" fmla="*/ 2809754 w 3177617"/>
                <a:gd name="connsiteY26" fmla="*/ 531340 h 1001985"/>
                <a:gd name="connsiteX27" fmla="*/ 2736478 w 3177617"/>
                <a:gd name="connsiteY27" fmla="*/ 531340 h 1001985"/>
                <a:gd name="connsiteX28" fmla="*/ 2736478 w 3177617"/>
                <a:gd name="connsiteY28" fmla="*/ 590428 h 1001985"/>
                <a:gd name="connsiteX29" fmla="*/ 2884951 w 3177617"/>
                <a:gd name="connsiteY29" fmla="*/ 762515 h 1001985"/>
                <a:gd name="connsiteX30" fmla="*/ 3000940 w 3177617"/>
                <a:gd name="connsiteY30" fmla="*/ 686438 h 1001985"/>
                <a:gd name="connsiteX31" fmla="*/ 3000940 w 3177617"/>
                <a:gd name="connsiteY31" fmla="*/ 532642 h 1001985"/>
                <a:gd name="connsiteX32" fmla="*/ 2936995 w 3177617"/>
                <a:gd name="connsiteY32" fmla="*/ 531991 h 1001985"/>
                <a:gd name="connsiteX33" fmla="*/ 2936995 w 3177617"/>
                <a:gd name="connsiteY33" fmla="*/ 531991 h 1001985"/>
                <a:gd name="connsiteX34" fmla="*/ 3128616 w 3177617"/>
                <a:gd name="connsiteY34" fmla="*/ 197985 h 1001985"/>
                <a:gd name="connsiteX35" fmla="*/ 3128616 w 3177617"/>
                <a:gd name="connsiteY35" fmla="*/ 224119 h 1001985"/>
                <a:gd name="connsiteX36" fmla="*/ 3015385 w 3177617"/>
                <a:gd name="connsiteY36" fmla="*/ 346077 h 1001985"/>
                <a:gd name="connsiteX37" fmla="*/ 3000940 w 3177617"/>
                <a:gd name="connsiteY37" fmla="*/ 347132 h 1001985"/>
                <a:gd name="connsiteX38" fmla="*/ 3000940 w 3177617"/>
                <a:gd name="connsiteY38" fmla="*/ 197768 h 1001985"/>
                <a:gd name="connsiteX39" fmla="*/ 2936995 w 3177617"/>
                <a:gd name="connsiteY39" fmla="*/ 197768 h 1001985"/>
                <a:gd name="connsiteX40" fmla="*/ 2936995 w 3177617"/>
                <a:gd name="connsiteY40" fmla="*/ 360121 h 1001985"/>
                <a:gd name="connsiteX41" fmla="*/ 3000940 w 3177617"/>
                <a:gd name="connsiteY41" fmla="*/ 530720 h 1001985"/>
                <a:gd name="connsiteX42" fmla="*/ 3000940 w 3177617"/>
                <a:gd name="connsiteY42" fmla="*/ 401539 h 1001985"/>
                <a:gd name="connsiteX43" fmla="*/ 3125857 w 3177617"/>
                <a:gd name="connsiteY43" fmla="*/ 349921 h 1001985"/>
                <a:gd name="connsiteX44" fmla="*/ 3177498 w 3177617"/>
                <a:gd name="connsiteY44" fmla="*/ 225204 h 1001985"/>
                <a:gd name="connsiteX45" fmla="*/ 3177498 w 3177617"/>
                <a:gd name="connsiteY45" fmla="*/ 197985 h 1001985"/>
                <a:gd name="connsiteX46" fmla="*/ 3128616 w 3177617"/>
                <a:gd name="connsiteY46" fmla="*/ 197768 h 1001985"/>
                <a:gd name="connsiteX47" fmla="*/ 3128616 w 3177617"/>
                <a:gd name="connsiteY47" fmla="*/ 197768 h 1001985"/>
                <a:gd name="connsiteX48" fmla="*/ 183628 w 3177617"/>
                <a:gd name="connsiteY48" fmla="*/ 401539 h 1001985"/>
                <a:gd name="connsiteX49" fmla="*/ 183628 w 3177617"/>
                <a:gd name="connsiteY49" fmla="*/ 473337 h 1001985"/>
                <a:gd name="connsiteX50" fmla="*/ 177893 w 3177617"/>
                <a:gd name="connsiteY50" fmla="*/ 473337 h 1001985"/>
                <a:gd name="connsiteX51" fmla="*/ 70211 w 3177617"/>
                <a:gd name="connsiteY51" fmla="*/ 365639 h 1001985"/>
                <a:gd name="connsiteX52" fmla="*/ 70211 w 3177617"/>
                <a:gd name="connsiteY52" fmla="*/ 352029 h 1001985"/>
                <a:gd name="connsiteX53" fmla="*/ -120 w 3177617"/>
                <a:gd name="connsiteY53" fmla="*/ 352029 h 1001985"/>
                <a:gd name="connsiteX54" fmla="*/ -120 w 3177617"/>
                <a:gd name="connsiteY54" fmla="*/ 355006 h 1001985"/>
                <a:gd name="connsiteX55" fmla="*/ 55116 w 3177617"/>
                <a:gd name="connsiteY55" fmla="*/ 488434 h 1001985"/>
                <a:gd name="connsiteX56" fmla="*/ 183628 w 3177617"/>
                <a:gd name="connsiteY56" fmla="*/ 543461 h 1001985"/>
                <a:gd name="connsiteX57" fmla="*/ 183628 w 3177617"/>
                <a:gd name="connsiteY57" fmla="*/ 727019 h 1001985"/>
                <a:gd name="connsiteX58" fmla="*/ 253959 w 3177617"/>
                <a:gd name="connsiteY58" fmla="*/ 799065 h 1001985"/>
                <a:gd name="connsiteX59" fmla="*/ 253959 w 3177617"/>
                <a:gd name="connsiteY59" fmla="*/ 401539 h 1001985"/>
                <a:gd name="connsiteX60" fmla="*/ 183628 w 3177617"/>
                <a:gd name="connsiteY60" fmla="*/ 401539 h 1001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3177617" h="1001985">
                  <a:moveTo>
                    <a:pt x="183628" y="-18"/>
                  </a:moveTo>
                  <a:lnTo>
                    <a:pt x="183628" y="141068"/>
                  </a:lnTo>
                  <a:cubicBezTo>
                    <a:pt x="200428" y="160598"/>
                    <a:pt x="214438" y="182267"/>
                    <a:pt x="225690" y="205860"/>
                  </a:cubicBezTo>
                  <a:cubicBezTo>
                    <a:pt x="233997" y="190359"/>
                    <a:pt x="243544" y="175696"/>
                    <a:pt x="253959" y="161466"/>
                  </a:cubicBezTo>
                  <a:lnTo>
                    <a:pt x="253959" y="-18"/>
                  </a:lnTo>
                  <a:lnTo>
                    <a:pt x="183628" y="-18"/>
                  </a:lnTo>
                  <a:close/>
                  <a:moveTo>
                    <a:pt x="485287" y="401539"/>
                  </a:moveTo>
                  <a:lnTo>
                    <a:pt x="485287" y="713440"/>
                  </a:lnTo>
                  <a:cubicBezTo>
                    <a:pt x="485721" y="645455"/>
                    <a:pt x="510797" y="583391"/>
                    <a:pt x="551992" y="535587"/>
                  </a:cubicBezTo>
                  <a:lnTo>
                    <a:pt x="551992" y="401539"/>
                  </a:lnTo>
                  <a:lnTo>
                    <a:pt x="485287" y="401539"/>
                  </a:lnTo>
                  <a:close/>
                  <a:moveTo>
                    <a:pt x="659705" y="735730"/>
                  </a:moveTo>
                  <a:lnTo>
                    <a:pt x="659705" y="743170"/>
                  </a:lnTo>
                  <a:cubicBezTo>
                    <a:pt x="659705" y="802661"/>
                    <a:pt x="611474" y="850899"/>
                    <a:pt x="551992" y="850899"/>
                  </a:cubicBezTo>
                  <a:lnTo>
                    <a:pt x="551992" y="735730"/>
                  </a:lnTo>
                  <a:lnTo>
                    <a:pt x="486372" y="735730"/>
                  </a:lnTo>
                  <a:cubicBezTo>
                    <a:pt x="485721" y="728941"/>
                    <a:pt x="485287" y="721934"/>
                    <a:pt x="485287" y="715145"/>
                  </a:cubicBezTo>
                  <a:lnTo>
                    <a:pt x="485287" y="1001967"/>
                  </a:lnTo>
                  <a:lnTo>
                    <a:pt x="551992" y="1001967"/>
                  </a:lnTo>
                  <a:lnTo>
                    <a:pt x="551992" y="916962"/>
                  </a:lnTo>
                  <a:cubicBezTo>
                    <a:pt x="647182" y="909956"/>
                    <a:pt x="722597" y="831988"/>
                    <a:pt x="725975" y="735730"/>
                  </a:cubicBezTo>
                  <a:lnTo>
                    <a:pt x="659705" y="735730"/>
                  </a:lnTo>
                  <a:close/>
                  <a:moveTo>
                    <a:pt x="2936995" y="531991"/>
                  </a:moveTo>
                  <a:lnTo>
                    <a:pt x="2936995" y="700482"/>
                  </a:lnTo>
                  <a:lnTo>
                    <a:pt x="2934019" y="700482"/>
                  </a:lnTo>
                  <a:cubicBezTo>
                    <a:pt x="2865423" y="700482"/>
                    <a:pt x="2809754" y="644804"/>
                    <a:pt x="2809754" y="576167"/>
                  </a:cubicBezTo>
                  <a:lnTo>
                    <a:pt x="2809754" y="531340"/>
                  </a:lnTo>
                  <a:lnTo>
                    <a:pt x="2736478" y="531340"/>
                  </a:lnTo>
                  <a:lnTo>
                    <a:pt x="2736478" y="590428"/>
                  </a:lnTo>
                  <a:cubicBezTo>
                    <a:pt x="2736478" y="677727"/>
                    <a:pt x="2801043" y="749990"/>
                    <a:pt x="2884951" y="762515"/>
                  </a:cubicBezTo>
                  <a:cubicBezTo>
                    <a:pt x="2917684" y="729809"/>
                    <a:pt x="2957174" y="703860"/>
                    <a:pt x="3000940" y="686438"/>
                  </a:cubicBezTo>
                  <a:lnTo>
                    <a:pt x="3000940" y="532642"/>
                  </a:lnTo>
                  <a:cubicBezTo>
                    <a:pt x="2979057" y="532642"/>
                    <a:pt x="2958042" y="532208"/>
                    <a:pt x="2936995" y="531991"/>
                  </a:cubicBezTo>
                  <a:lnTo>
                    <a:pt x="2936995" y="531991"/>
                  </a:lnTo>
                  <a:close/>
                  <a:moveTo>
                    <a:pt x="3128616" y="197985"/>
                  </a:moveTo>
                  <a:lnTo>
                    <a:pt x="3128616" y="224119"/>
                  </a:lnTo>
                  <a:cubicBezTo>
                    <a:pt x="3128616" y="288074"/>
                    <a:pt x="3079331" y="341396"/>
                    <a:pt x="3015385" y="346077"/>
                  </a:cubicBezTo>
                  <a:cubicBezTo>
                    <a:pt x="3006675" y="346728"/>
                    <a:pt x="3000940" y="347132"/>
                    <a:pt x="3000940" y="347132"/>
                  </a:cubicBezTo>
                  <a:lnTo>
                    <a:pt x="3000940" y="197768"/>
                  </a:lnTo>
                  <a:cubicBezTo>
                    <a:pt x="2979491" y="197768"/>
                    <a:pt x="2958042" y="197768"/>
                    <a:pt x="2936995" y="197768"/>
                  </a:cubicBezTo>
                  <a:lnTo>
                    <a:pt x="2936995" y="360121"/>
                  </a:lnTo>
                  <a:cubicBezTo>
                    <a:pt x="2976515" y="406003"/>
                    <a:pt x="3000538" y="465493"/>
                    <a:pt x="3000940" y="530720"/>
                  </a:cubicBezTo>
                  <a:lnTo>
                    <a:pt x="3000940" y="401539"/>
                  </a:lnTo>
                  <a:cubicBezTo>
                    <a:pt x="3047901" y="401539"/>
                    <a:pt x="3092722" y="383061"/>
                    <a:pt x="3125857" y="349921"/>
                  </a:cubicBezTo>
                  <a:cubicBezTo>
                    <a:pt x="3158993" y="316750"/>
                    <a:pt x="3177498" y="271923"/>
                    <a:pt x="3177498" y="225204"/>
                  </a:cubicBezTo>
                  <a:lnTo>
                    <a:pt x="3177498" y="197985"/>
                  </a:lnTo>
                  <a:cubicBezTo>
                    <a:pt x="3161751" y="197985"/>
                    <a:pt x="3145416" y="197768"/>
                    <a:pt x="3128616" y="197768"/>
                  </a:cubicBezTo>
                  <a:lnTo>
                    <a:pt x="3128616" y="197768"/>
                  </a:lnTo>
                  <a:close/>
                  <a:moveTo>
                    <a:pt x="183628" y="401539"/>
                  </a:moveTo>
                  <a:lnTo>
                    <a:pt x="183628" y="473337"/>
                  </a:lnTo>
                  <a:lnTo>
                    <a:pt x="177893" y="473337"/>
                  </a:lnTo>
                  <a:cubicBezTo>
                    <a:pt x="118411" y="473337"/>
                    <a:pt x="70211" y="425130"/>
                    <a:pt x="70211" y="365639"/>
                  </a:cubicBezTo>
                  <a:lnTo>
                    <a:pt x="70211" y="352029"/>
                  </a:lnTo>
                  <a:lnTo>
                    <a:pt x="-120" y="352029"/>
                  </a:lnTo>
                  <a:lnTo>
                    <a:pt x="-120" y="355006"/>
                  </a:lnTo>
                  <a:cubicBezTo>
                    <a:pt x="-120" y="404948"/>
                    <a:pt x="19842" y="452938"/>
                    <a:pt x="55116" y="488434"/>
                  </a:cubicBezTo>
                  <a:cubicBezTo>
                    <a:pt x="89522" y="522628"/>
                    <a:pt x="135428" y="542407"/>
                    <a:pt x="183628" y="543461"/>
                  </a:cubicBezTo>
                  <a:lnTo>
                    <a:pt x="183628" y="727019"/>
                  </a:lnTo>
                  <a:cubicBezTo>
                    <a:pt x="210409" y="747417"/>
                    <a:pt x="234214" y="771660"/>
                    <a:pt x="253959" y="799065"/>
                  </a:cubicBezTo>
                  <a:lnTo>
                    <a:pt x="253959" y="401539"/>
                  </a:lnTo>
                  <a:lnTo>
                    <a:pt x="183628" y="401539"/>
                  </a:lnTo>
                  <a:close/>
                </a:path>
              </a:pathLst>
            </a:custGeom>
            <a:solidFill>
              <a:srgbClr val="763B31"/>
            </a:solidFill>
            <a:ln w="310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A2F8258F-68E6-A042-2761-9C45D6AFAE28}"/>
                </a:ext>
              </a:extLst>
            </p:cNvPr>
            <p:cNvSpPr/>
            <p:nvPr/>
          </p:nvSpPr>
          <p:spPr>
            <a:xfrm>
              <a:off x="1170692" y="10984463"/>
              <a:ext cx="7049646" cy="2456307"/>
            </a:xfrm>
            <a:custGeom>
              <a:avLst/>
              <a:gdLst>
                <a:gd name="connsiteX0" fmla="*/ 6559656 w 7049646"/>
                <a:gd name="connsiteY0" fmla="*/ 549414 h 2456307"/>
                <a:gd name="connsiteX1" fmla="*/ 5913004 w 7049646"/>
                <a:gd name="connsiteY1" fmla="*/ 549414 h 2456307"/>
                <a:gd name="connsiteX2" fmla="*/ 6481265 w 7049646"/>
                <a:gd name="connsiteY2" fmla="*/ -18 h 2456307"/>
                <a:gd name="connsiteX3" fmla="*/ 7049526 w 7049646"/>
                <a:gd name="connsiteY3" fmla="*/ 549414 h 2456307"/>
                <a:gd name="connsiteX4" fmla="*/ 6559656 w 7049646"/>
                <a:gd name="connsiteY4" fmla="*/ 549414 h 2456307"/>
                <a:gd name="connsiteX5" fmla="*/ 861939 w 7049646"/>
                <a:gd name="connsiteY5" fmla="*/ 2077022 h 2456307"/>
                <a:gd name="connsiteX6" fmla="*/ 776540 w 7049646"/>
                <a:gd name="connsiteY6" fmla="*/ 2088710 h 2456307"/>
                <a:gd name="connsiteX7" fmla="*/ 776965 w 7049646"/>
                <a:gd name="connsiteY7" fmla="*/ 2077022 h 2456307"/>
                <a:gd name="connsiteX8" fmla="*/ 529906 w 7049646"/>
                <a:gd name="connsiteY8" fmla="*/ 1836950 h 2456307"/>
                <a:gd name="connsiteX9" fmla="*/ 283055 w 7049646"/>
                <a:gd name="connsiteY9" fmla="*/ 2077022 h 2456307"/>
                <a:gd name="connsiteX10" fmla="*/ 281568 w 7049646"/>
                <a:gd name="connsiteY10" fmla="*/ 2077022 h 2456307"/>
                <a:gd name="connsiteX11" fmla="*/ -120 w 7049646"/>
                <a:gd name="connsiteY11" fmla="*/ 2235097 h 2456307"/>
                <a:gd name="connsiteX12" fmla="*/ 117995 w 7049646"/>
                <a:gd name="connsiteY12" fmla="*/ 2456290 h 2456307"/>
                <a:gd name="connsiteX13" fmla="*/ 1192915 w 7049646"/>
                <a:gd name="connsiteY13" fmla="*/ 2456290 h 2456307"/>
                <a:gd name="connsiteX14" fmla="*/ 1196526 w 7049646"/>
                <a:gd name="connsiteY14" fmla="*/ 2409106 h 2456307"/>
                <a:gd name="connsiteX15" fmla="*/ 861939 w 7049646"/>
                <a:gd name="connsiteY15" fmla="*/ 2077022 h 2456307"/>
                <a:gd name="connsiteX16" fmla="*/ 861939 w 7049646"/>
                <a:gd name="connsiteY16" fmla="*/ 2077022 h 2456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7049646" h="2456307">
                  <a:moveTo>
                    <a:pt x="6559656" y="549414"/>
                  </a:moveTo>
                  <a:lnTo>
                    <a:pt x="5913004" y="549414"/>
                  </a:lnTo>
                  <a:cubicBezTo>
                    <a:pt x="5923202" y="244519"/>
                    <a:pt x="6173872" y="-18"/>
                    <a:pt x="6481265" y="-18"/>
                  </a:cubicBezTo>
                  <a:cubicBezTo>
                    <a:pt x="6788658" y="-18"/>
                    <a:pt x="7039328" y="244519"/>
                    <a:pt x="7049526" y="549414"/>
                  </a:cubicBezTo>
                  <a:lnTo>
                    <a:pt x="6559656" y="549414"/>
                  </a:lnTo>
                  <a:close/>
                  <a:moveTo>
                    <a:pt x="861939" y="2077022"/>
                  </a:moveTo>
                  <a:cubicBezTo>
                    <a:pt x="832411" y="2077022"/>
                    <a:pt x="803733" y="2081084"/>
                    <a:pt x="776540" y="2088710"/>
                  </a:cubicBezTo>
                  <a:cubicBezTo>
                    <a:pt x="776965" y="2084897"/>
                    <a:pt x="776965" y="2080866"/>
                    <a:pt x="776965" y="2077022"/>
                  </a:cubicBezTo>
                  <a:cubicBezTo>
                    <a:pt x="776965" y="1944462"/>
                    <a:pt x="666288" y="1836950"/>
                    <a:pt x="529906" y="1836950"/>
                  </a:cubicBezTo>
                  <a:cubicBezTo>
                    <a:pt x="393521" y="1836950"/>
                    <a:pt x="283055" y="1944462"/>
                    <a:pt x="283055" y="2077022"/>
                  </a:cubicBezTo>
                  <a:lnTo>
                    <a:pt x="281568" y="2077022"/>
                  </a:lnTo>
                  <a:cubicBezTo>
                    <a:pt x="162392" y="2077457"/>
                    <a:pt x="58299" y="2140761"/>
                    <a:pt x="-120" y="2235097"/>
                  </a:cubicBezTo>
                  <a:cubicBezTo>
                    <a:pt x="63823" y="2290124"/>
                    <a:pt x="107584" y="2368123"/>
                    <a:pt x="117995" y="2456290"/>
                  </a:cubicBezTo>
                  <a:lnTo>
                    <a:pt x="1192915" y="2456290"/>
                  </a:lnTo>
                  <a:cubicBezTo>
                    <a:pt x="1195676" y="2439084"/>
                    <a:pt x="1196526" y="2426963"/>
                    <a:pt x="1196526" y="2409106"/>
                  </a:cubicBezTo>
                  <a:cubicBezTo>
                    <a:pt x="1195676" y="2225114"/>
                    <a:pt x="1045910" y="2076185"/>
                    <a:pt x="861939" y="2077022"/>
                  </a:cubicBezTo>
                  <a:lnTo>
                    <a:pt x="861939" y="2077022"/>
                  </a:lnTo>
                  <a:close/>
                </a:path>
              </a:pathLst>
            </a:custGeom>
            <a:solidFill>
              <a:srgbClr val="85732B"/>
            </a:solidFill>
            <a:ln w="310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BE034EE-27D8-6AE4-3067-A0A2C840898E}"/>
                </a:ext>
              </a:extLst>
            </p:cNvPr>
            <p:cNvSpPr/>
            <p:nvPr/>
          </p:nvSpPr>
          <p:spPr>
            <a:xfrm>
              <a:off x="2409611" y="11118729"/>
              <a:ext cx="7148199" cy="2322042"/>
            </a:xfrm>
            <a:custGeom>
              <a:avLst/>
              <a:gdLst>
                <a:gd name="connsiteX0" fmla="*/ 7148080 w 7148199"/>
                <a:gd name="connsiteY0" fmla="*/ 2322024 h 2322042"/>
                <a:gd name="connsiteX1" fmla="*/ 5935089 w 7148199"/>
                <a:gd name="connsiteY1" fmla="*/ 2322024 h 2322042"/>
                <a:gd name="connsiteX2" fmla="*/ 5837574 w 7148199"/>
                <a:gd name="connsiteY2" fmla="*/ 2105078 h 2322042"/>
                <a:gd name="connsiteX3" fmla="*/ 6468076 w 7148199"/>
                <a:gd name="connsiteY3" fmla="*/ 1681448 h 2322042"/>
                <a:gd name="connsiteX4" fmla="*/ 7148080 w 7148199"/>
                <a:gd name="connsiteY4" fmla="*/ 2322024 h 2322042"/>
                <a:gd name="connsiteX5" fmla="*/ 7148080 w 7148199"/>
                <a:gd name="connsiteY5" fmla="*/ 2322024 h 2322042"/>
                <a:gd name="connsiteX6" fmla="*/ 7148080 w 7148199"/>
                <a:gd name="connsiteY6" fmla="*/ 2322024 h 2322042"/>
                <a:gd name="connsiteX7" fmla="*/ 7148080 w 7148199"/>
                <a:gd name="connsiteY7" fmla="*/ 2322024 h 2322042"/>
                <a:gd name="connsiteX8" fmla="*/ 2088967 w 7148199"/>
                <a:gd name="connsiteY8" fmla="*/ 1285410 h 2322042"/>
                <a:gd name="connsiteX9" fmla="*/ 1722092 w 7148199"/>
                <a:gd name="connsiteY9" fmla="*/ 918481 h 2322042"/>
                <a:gd name="connsiteX10" fmla="*/ 1591441 w 7148199"/>
                <a:gd name="connsiteY10" fmla="*/ 942693 h 2322042"/>
                <a:gd name="connsiteX11" fmla="*/ 1355216 w 7148199"/>
                <a:gd name="connsiteY11" fmla="*/ 1285410 h 2322042"/>
                <a:gd name="connsiteX12" fmla="*/ 1356921 w 7148199"/>
                <a:gd name="connsiteY12" fmla="*/ 1320038 h 2322042"/>
                <a:gd name="connsiteX13" fmla="*/ 2087263 w 7148199"/>
                <a:gd name="connsiteY13" fmla="*/ 1320038 h 2322042"/>
                <a:gd name="connsiteX14" fmla="*/ 2088967 w 7148199"/>
                <a:gd name="connsiteY14" fmla="*/ 1285410 h 2322042"/>
                <a:gd name="connsiteX15" fmla="*/ 2088967 w 7148199"/>
                <a:gd name="connsiteY15" fmla="*/ 1285410 h 2322042"/>
                <a:gd name="connsiteX16" fmla="*/ 587461 w 7148199"/>
                <a:gd name="connsiteY16" fmla="*/ -18 h 2322042"/>
                <a:gd name="connsiteX17" fmla="*/ -120 w 7148199"/>
                <a:gd name="connsiteY17" fmla="*/ 587669 h 2322042"/>
                <a:gd name="connsiteX18" fmla="*/ 2641 w 7148199"/>
                <a:gd name="connsiteY18" fmla="*/ 642913 h 2322042"/>
                <a:gd name="connsiteX19" fmla="*/ 745110 w 7148199"/>
                <a:gd name="connsiteY19" fmla="*/ 642913 h 2322042"/>
                <a:gd name="connsiteX20" fmla="*/ 1026776 w 7148199"/>
                <a:gd name="connsiteY20" fmla="*/ 520520 h 2322042"/>
                <a:gd name="connsiteX21" fmla="*/ 1173793 w 7148199"/>
                <a:gd name="connsiteY21" fmla="*/ 549414 h 2322042"/>
                <a:gd name="connsiteX22" fmla="*/ 587461 w 7148199"/>
                <a:gd name="connsiteY22" fmla="*/ -18 h 2322042"/>
                <a:gd name="connsiteX23" fmla="*/ 587461 w 7148199"/>
                <a:gd name="connsiteY23" fmla="*/ -18 h 2322042"/>
                <a:gd name="connsiteX24" fmla="*/ 4519629 w 7148199"/>
                <a:gd name="connsiteY24" fmla="*/ 1783845 h 2322042"/>
                <a:gd name="connsiteX25" fmla="*/ 4519846 w 7148199"/>
                <a:gd name="connsiteY25" fmla="*/ 1852698 h 2322042"/>
                <a:gd name="connsiteX26" fmla="*/ 4519629 w 7148199"/>
                <a:gd name="connsiteY26" fmla="*/ 1852698 h 2322042"/>
                <a:gd name="connsiteX27" fmla="*/ 4455683 w 7148199"/>
                <a:gd name="connsiteY27" fmla="*/ 1852047 h 2322042"/>
                <a:gd name="connsiteX28" fmla="*/ 4328442 w 7148199"/>
                <a:gd name="connsiteY28" fmla="*/ 1851396 h 2322042"/>
                <a:gd name="connsiteX29" fmla="*/ 4255166 w 7148199"/>
                <a:gd name="connsiteY29" fmla="*/ 1851396 h 2322042"/>
                <a:gd name="connsiteX30" fmla="*/ 4148290 w 7148199"/>
                <a:gd name="connsiteY30" fmla="*/ 1851831 h 2322042"/>
                <a:gd name="connsiteX31" fmla="*/ 3990672 w 7148199"/>
                <a:gd name="connsiteY31" fmla="*/ 1852698 h 2322042"/>
                <a:gd name="connsiteX32" fmla="*/ 4072688 w 7148199"/>
                <a:gd name="connsiteY32" fmla="*/ 1661453 h 2322042"/>
                <a:gd name="connsiteX33" fmla="*/ 3850257 w 7148199"/>
                <a:gd name="connsiteY33" fmla="*/ 1731794 h 2322042"/>
                <a:gd name="connsiteX34" fmla="*/ 3573457 w 7148199"/>
                <a:gd name="connsiteY34" fmla="*/ 1515717 h 2322042"/>
                <a:gd name="connsiteX35" fmla="*/ 3294736 w 7148199"/>
                <a:gd name="connsiteY35" fmla="*/ 1758982 h 2322042"/>
                <a:gd name="connsiteX36" fmla="*/ 3300470 w 7148199"/>
                <a:gd name="connsiteY36" fmla="*/ 1807437 h 2322042"/>
                <a:gd name="connsiteX37" fmla="*/ 2888990 w 7148199"/>
                <a:gd name="connsiteY37" fmla="*/ 2087469 h 2322042"/>
                <a:gd name="connsiteX38" fmla="*/ 2859450 w 7148199"/>
                <a:gd name="connsiteY38" fmla="*/ 2201337 h 2322042"/>
                <a:gd name="connsiteX39" fmla="*/ 2888990 w 7148199"/>
                <a:gd name="connsiteY39" fmla="*/ 2322024 h 2322042"/>
                <a:gd name="connsiteX40" fmla="*/ 3795021 w 7148199"/>
                <a:gd name="connsiteY40" fmla="*/ 2322024 h 2322042"/>
                <a:gd name="connsiteX41" fmla="*/ 4040173 w 7148199"/>
                <a:gd name="connsiteY41" fmla="*/ 2084710 h 2322042"/>
                <a:gd name="connsiteX42" fmla="*/ 4148290 w 7148199"/>
                <a:gd name="connsiteY42" fmla="*/ 2109976 h 2322042"/>
                <a:gd name="connsiteX43" fmla="*/ 4285108 w 7148199"/>
                <a:gd name="connsiteY43" fmla="*/ 2322024 h 2322042"/>
                <a:gd name="connsiteX44" fmla="*/ 4301692 w 7148199"/>
                <a:gd name="connsiteY44" fmla="*/ 2322024 h 2322042"/>
                <a:gd name="connsiteX45" fmla="*/ 4646901 w 7148199"/>
                <a:gd name="connsiteY45" fmla="*/ 1981849 h 2322042"/>
                <a:gd name="connsiteX46" fmla="*/ 4701269 w 7148199"/>
                <a:gd name="connsiteY46" fmla="*/ 1986530 h 2322042"/>
                <a:gd name="connsiteX47" fmla="*/ 4594826 w 7148199"/>
                <a:gd name="connsiteY47" fmla="*/ 1830997 h 2322042"/>
                <a:gd name="connsiteX48" fmla="*/ 4519629 w 7148199"/>
                <a:gd name="connsiteY48" fmla="*/ 1783845 h 2322042"/>
                <a:gd name="connsiteX49" fmla="*/ 4519629 w 7148199"/>
                <a:gd name="connsiteY49" fmla="*/ 1783845 h 2322042"/>
                <a:gd name="connsiteX50" fmla="*/ 2051989 w 7148199"/>
                <a:gd name="connsiteY50" fmla="*/ 1340654 h 2322042"/>
                <a:gd name="connsiteX51" fmla="*/ 1772647 w 7148199"/>
                <a:gd name="connsiteY51" fmla="*/ 1481522 h 2322042"/>
                <a:gd name="connsiteX52" fmla="*/ 1744378 w 7148199"/>
                <a:gd name="connsiteY52" fmla="*/ 1525916 h 2322042"/>
                <a:gd name="connsiteX53" fmla="*/ 1704455 w 7148199"/>
                <a:gd name="connsiteY53" fmla="*/ 1672086 h 2322042"/>
                <a:gd name="connsiteX54" fmla="*/ 1702316 w 7148199"/>
                <a:gd name="connsiteY54" fmla="*/ 1721595 h 2322042"/>
                <a:gd name="connsiteX55" fmla="*/ 2398469 w 7148199"/>
                <a:gd name="connsiteY55" fmla="*/ 1721595 h 2322042"/>
                <a:gd name="connsiteX56" fmla="*/ 2400174 w 7148199"/>
                <a:gd name="connsiteY56" fmla="*/ 1688858 h 2322042"/>
                <a:gd name="connsiteX57" fmla="*/ 2051989 w 7148199"/>
                <a:gd name="connsiteY57" fmla="*/ 1340654 h 2322042"/>
                <a:gd name="connsiteX58" fmla="*/ 2051989 w 7148199"/>
                <a:gd name="connsiteY58" fmla="*/ 1340654 h 2322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7148199" h="2322042">
                  <a:moveTo>
                    <a:pt x="7148080" y="2322024"/>
                  </a:moveTo>
                  <a:lnTo>
                    <a:pt x="5935089" y="2322024"/>
                  </a:lnTo>
                  <a:cubicBezTo>
                    <a:pt x="5926162" y="2238941"/>
                    <a:pt x="5890888" y="2163949"/>
                    <a:pt x="5837574" y="2105078"/>
                  </a:cubicBezTo>
                  <a:cubicBezTo>
                    <a:pt x="5939335" y="1856728"/>
                    <a:pt x="6183434" y="1681448"/>
                    <a:pt x="6468076" y="1681448"/>
                  </a:cubicBezTo>
                  <a:cubicBezTo>
                    <a:pt x="6830302" y="1681448"/>
                    <a:pt x="7126847" y="1964861"/>
                    <a:pt x="7148080" y="2322024"/>
                  </a:cubicBezTo>
                  <a:lnTo>
                    <a:pt x="7148080" y="2322024"/>
                  </a:lnTo>
                  <a:close/>
                  <a:moveTo>
                    <a:pt x="7148080" y="2322024"/>
                  </a:moveTo>
                  <a:lnTo>
                    <a:pt x="7148080" y="2322024"/>
                  </a:lnTo>
                  <a:close/>
                  <a:moveTo>
                    <a:pt x="2088967" y="1285410"/>
                  </a:moveTo>
                  <a:cubicBezTo>
                    <a:pt x="2088967" y="1082911"/>
                    <a:pt x="1924531" y="918481"/>
                    <a:pt x="1722092" y="918481"/>
                  </a:cubicBezTo>
                  <a:cubicBezTo>
                    <a:pt x="1676000" y="918481"/>
                    <a:pt x="1632016" y="926976"/>
                    <a:pt x="1591441" y="942693"/>
                  </a:cubicBezTo>
                  <a:cubicBezTo>
                    <a:pt x="1453351" y="995178"/>
                    <a:pt x="1355216" y="1129040"/>
                    <a:pt x="1355216" y="1285410"/>
                  </a:cubicBezTo>
                  <a:cubicBezTo>
                    <a:pt x="1355216" y="1297097"/>
                    <a:pt x="1355836" y="1308567"/>
                    <a:pt x="1356921" y="1320038"/>
                  </a:cubicBezTo>
                  <a:lnTo>
                    <a:pt x="2087263" y="1320038"/>
                  </a:lnTo>
                  <a:cubicBezTo>
                    <a:pt x="2088317" y="1308567"/>
                    <a:pt x="2088967" y="1297097"/>
                    <a:pt x="2088967" y="1285410"/>
                  </a:cubicBezTo>
                  <a:lnTo>
                    <a:pt x="2088967" y="1285410"/>
                  </a:lnTo>
                  <a:close/>
                  <a:moveTo>
                    <a:pt x="587461" y="-18"/>
                  </a:moveTo>
                  <a:cubicBezTo>
                    <a:pt x="263298" y="-18"/>
                    <a:pt x="-120" y="263460"/>
                    <a:pt x="-120" y="587669"/>
                  </a:cubicBezTo>
                  <a:cubicBezTo>
                    <a:pt x="-120" y="606363"/>
                    <a:pt x="943" y="624839"/>
                    <a:pt x="2641" y="642913"/>
                  </a:cubicBezTo>
                  <a:lnTo>
                    <a:pt x="745110" y="642913"/>
                  </a:lnTo>
                  <a:cubicBezTo>
                    <a:pt x="815627" y="567704"/>
                    <a:pt x="915684" y="520520"/>
                    <a:pt x="1026776" y="520520"/>
                  </a:cubicBezTo>
                  <a:cubicBezTo>
                    <a:pt x="1078850" y="520520"/>
                    <a:pt x="1128538" y="530720"/>
                    <a:pt x="1173793" y="549414"/>
                  </a:cubicBezTo>
                  <a:cubicBezTo>
                    <a:pt x="1154048" y="242844"/>
                    <a:pt x="898915" y="-18"/>
                    <a:pt x="587461" y="-18"/>
                  </a:cubicBezTo>
                  <a:lnTo>
                    <a:pt x="587461" y="-18"/>
                  </a:lnTo>
                  <a:close/>
                  <a:moveTo>
                    <a:pt x="4519629" y="1783845"/>
                  </a:moveTo>
                  <a:cubicBezTo>
                    <a:pt x="4519629" y="1783845"/>
                    <a:pt x="4519846" y="1852047"/>
                    <a:pt x="4519846" y="1852698"/>
                  </a:cubicBezTo>
                  <a:lnTo>
                    <a:pt x="4519629" y="1852698"/>
                  </a:lnTo>
                  <a:cubicBezTo>
                    <a:pt x="4497746" y="1852698"/>
                    <a:pt x="4476730" y="1852265"/>
                    <a:pt x="4455683" y="1852047"/>
                  </a:cubicBezTo>
                  <a:cubicBezTo>
                    <a:pt x="4413620" y="1851614"/>
                    <a:pt x="4372426" y="1851396"/>
                    <a:pt x="4328442" y="1851396"/>
                  </a:cubicBezTo>
                  <a:lnTo>
                    <a:pt x="4255166" y="1851396"/>
                  </a:lnTo>
                  <a:cubicBezTo>
                    <a:pt x="4222216" y="1851396"/>
                    <a:pt x="4186973" y="1851614"/>
                    <a:pt x="4148290" y="1851831"/>
                  </a:cubicBezTo>
                  <a:cubicBezTo>
                    <a:pt x="4101578" y="1852047"/>
                    <a:pt x="4049720" y="1852265"/>
                    <a:pt x="3990672" y="1852698"/>
                  </a:cubicBezTo>
                  <a:cubicBezTo>
                    <a:pt x="3990672" y="1777459"/>
                    <a:pt x="4022103" y="1709473"/>
                    <a:pt x="4072688" y="1661453"/>
                  </a:cubicBezTo>
                  <a:cubicBezTo>
                    <a:pt x="3991942" y="1671466"/>
                    <a:pt x="3916744" y="1695895"/>
                    <a:pt x="3850257" y="1731794"/>
                  </a:cubicBezTo>
                  <a:cubicBezTo>
                    <a:pt x="3834758" y="1610270"/>
                    <a:pt x="3716631" y="1515717"/>
                    <a:pt x="3573457" y="1515717"/>
                  </a:cubicBezTo>
                  <a:cubicBezTo>
                    <a:pt x="3419652" y="1515717"/>
                    <a:pt x="3294736" y="1624717"/>
                    <a:pt x="3294736" y="1758982"/>
                  </a:cubicBezTo>
                  <a:cubicBezTo>
                    <a:pt x="3294736" y="1775568"/>
                    <a:pt x="3296657" y="1791719"/>
                    <a:pt x="3300470" y="1807437"/>
                  </a:cubicBezTo>
                  <a:cubicBezTo>
                    <a:pt x="3110988" y="1825480"/>
                    <a:pt x="2953153" y="1936618"/>
                    <a:pt x="2888990" y="2087469"/>
                  </a:cubicBezTo>
                  <a:cubicBezTo>
                    <a:pt x="2873492" y="2123369"/>
                    <a:pt x="2863294" y="2161593"/>
                    <a:pt x="2859450" y="2201337"/>
                  </a:cubicBezTo>
                  <a:cubicBezTo>
                    <a:pt x="2878141" y="2237670"/>
                    <a:pt x="2888990" y="2278684"/>
                    <a:pt x="2888990" y="2322024"/>
                  </a:cubicBezTo>
                  <a:lnTo>
                    <a:pt x="3795021" y="2322024"/>
                  </a:lnTo>
                  <a:cubicBezTo>
                    <a:pt x="3799485" y="2190518"/>
                    <a:pt x="3907415" y="2084710"/>
                    <a:pt x="4040173" y="2084710"/>
                  </a:cubicBezTo>
                  <a:cubicBezTo>
                    <a:pt x="4079043" y="2084710"/>
                    <a:pt x="4115588" y="2093825"/>
                    <a:pt x="4148290" y="2109976"/>
                  </a:cubicBezTo>
                  <a:cubicBezTo>
                    <a:pt x="4227114" y="2148852"/>
                    <a:pt x="4281916" y="2228959"/>
                    <a:pt x="4285108" y="2322024"/>
                  </a:cubicBezTo>
                  <a:lnTo>
                    <a:pt x="4301692" y="2322024"/>
                  </a:lnTo>
                  <a:cubicBezTo>
                    <a:pt x="4304668" y="2134002"/>
                    <a:pt x="4458039" y="1981849"/>
                    <a:pt x="4646901" y="1981849"/>
                  </a:cubicBezTo>
                  <a:cubicBezTo>
                    <a:pt x="4665375" y="1981849"/>
                    <a:pt x="4683415" y="1983771"/>
                    <a:pt x="4701269" y="1986530"/>
                  </a:cubicBezTo>
                  <a:cubicBezTo>
                    <a:pt x="4676627" y="1929178"/>
                    <a:pt x="4640299" y="1876693"/>
                    <a:pt x="4594826" y="1830997"/>
                  </a:cubicBezTo>
                  <a:cubicBezTo>
                    <a:pt x="4572974" y="1811467"/>
                    <a:pt x="4549168" y="1791906"/>
                    <a:pt x="4519629" y="1783845"/>
                  </a:cubicBezTo>
                  <a:lnTo>
                    <a:pt x="4519629" y="1783845"/>
                  </a:lnTo>
                  <a:close/>
                  <a:moveTo>
                    <a:pt x="2051989" y="1340654"/>
                  </a:moveTo>
                  <a:cubicBezTo>
                    <a:pt x="1937487" y="1340654"/>
                    <a:pt x="1836159" y="1396301"/>
                    <a:pt x="1772647" y="1481522"/>
                  </a:cubicBezTo>
                  <a:cubicBezTo>
                    <a:pt x="1762232" y="1495752"/>
                    <a:pt x="1752685" y="1510416"/>
                    <a:pt x="1744378" y="1525916"/>
                  </a:cubicBezTo>
                  <a:cubicBezTo>
                    <a:pt x="1721038" y="1569907"/>
                    <a:pt x="1706996" y="1619601"/>
                    <a:pt x="1704455" y="1672086"/>
                  </a:cubicBezTo>
                  <a:cubicBezTo>
                    <a:pt x="1704455" y="1677821"/>
                    <a:pt x="1701262" y="1710745"/>
                    <a:pt x="1702316" y="1721595"/>
                  </a:cubicBezTo>
                  <a:lnTo>
                    <a:pt x="2398469" y="1721595"/>
                  </a:lnTo>
                  <a:cubicBezTo>
                    <a:pt x="2399554" y="1710745"/>
                    <a:pt x="2400174" y="1699926"/>
                    <a:pt x="2400174" y="1688858"/>
                  </a:cubicBezTo>
                  <a:cubicBezTo>
                    <a:pt x="2400174" y="1496589"/>
                    <a:pt x="2244044" y="1340654"/>
                    <a:pt x="2051989" y="1340654"/>
                  </a:cubicBezTo>
                  <a:lnTo>
                    <a:pt x="2051989" y="1340654"/>
                  </a:lnTo>
                  <a:close/>
                </a:path>
              </a:pathLst>
            </a:custGeom>
            <a:solidFill>
              <a:srgbClr val="89772D"/>
            </a:solidFill>
            <a:ln w="310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6ADD8555-256E-1EDD-DB6C-7812429E68B8}"/>
                </a:ext>
              </a:extLst>
            </p:cNvPr>
            <p:cNvSpPr/>
            <p:nvPr/>
          </p:nvSpPr>
          <p:spPr>
            <a:xfrm>
              <a:off x="603066" y="11639268"/>
              <a:ext cx="8356106" cy="1801503"/>
            </a:xfrm>
            <a:custGeom>
              <a:avLst/>
              <a:gdLst>
                <a:gd name="connsiteX0" fmla="*/ 2473667 w 8356106"/>
                <a:gd name="connsiteY0" fmla="*/ 686470 h 1801503"/>
                <a:gd name="connsiteX1" fmla="*/ 1546192 w 8356106"/>
                <a:gd name="connsiteY1" fmla="*/ 686470 h 1801503"/>
                <a:gd name="connsiteX2" fmla="*/ 1544704 w 8356106"/>
                <a:gd name="connsiteY2" fmla="*/ 651408 h 1801503"/>
                <a:gd name="connsiteX3" fmla="*/ 2009936 w 8356106"/>
                <a:gd name="connsiteY3" fmla="*/ 186329 h 1801503"/>
                <a:gd name="connsiteX4" fmla="*/ 2362575 w 8356106"/>
                <a:gd name="connsiteY4" fmla="*/ 348434 h 1801503"/>
                <a:gd name="connsiteX5" fmla="*/ 2475154 w 8356106"/>
                <a:gd name="connsiteY5" fmla="*/ 651408 h 1801503"/>
                <a:gd name="connsiteX6" fmla="*/ 2473667 w 8356106"/>
                <a:gd name="connsiteY6" fmla="*/ 686470 h 1801503"/>
                <a:gd name="connsiteX7" fmla="*/ 567505 w 8356106"/>
                <a:gd name="connsiteY7" fmla="*/ 1580292 h 1801503"/>
                <a:gd name="connsiteX8" fmla="*/ 567294 w 8356106"/>
                <a:gd name="connsiteY8" fmla="*/ 1580292 h 1801503"/>
                <a:gd name="connsiteX9" fmla="*/ 342749 w 8356106"/>
                <a:gd name="connsiteY9" fmla="*/ 1496807 h 1801503"/>
                <a:gd name="connsiteX10" fmla="*/ -120 w 8356106"/>
                <a:gd name="connsiteY10" fmla="*/ 1801485 h 1801503"/>
                <a:gd name="connsiteX11" fmla="*/ 685621 w 8356106"/>
                <a:gd name="connsiteY11" fmla="*/ 1801485 h 1801503"/>
                <a:gd name="connsiteX12" fmla="*/ 567505 w 8356106"/>
                <a:gd name="connsiteY12" fmla="*/ 1580292 h 1801503"/>
                <a:gd name="connsiteX13" fmla="*/ 567505 w 8356106"/>
                <a:gd name="connsiteY13" fmla="*/ 1580292 h 1801503"/>
                <a:gd name="connsiteX14" fmla="*/ 2980337 w 8356106"/>
                <a:gd name="connsiteY14" fmla="*/ 28875 h 1801503"/>
                <a:gd name="connsiteX15" fmla="*/ 2833320 w 8356106"/>
                <a:gd name="connsiteY15" fmla="*/ -18 h 1801503"/>
                <a:gd name="connsiteX16" fmla="*/ 2551654 w 8356106"/>
                <a:gd name="connsiteY16" fmla="*/ 122374 h 1801503"/>
                <a:gd name="connsiteX17" fmla="*/ 2475154 w 8356106"/>
                <a:gd name="connsiteY17" fmla="*/ 242193 h 1801503"/>
                <a:gd name="connsiteX18" fmla="*/ 2446916 w 8356106"/>
                <a:gd name="connsiteY18" fmla="*/ 372645 h 1801503"/>
                <a:gd name="connsiteX19" fmla="*/ 3219755 w 8356106"/>
                <a:gd name="connsiteY19" fmla="*/ 372645 h 1801503"/>
                <a:gd name="connsiteX20" fmla="*/ 2980337 w 8356106"/>
                <a:gd name="connsiteY20" fmla="*/ 28875 h 1801503"/>
                <a:gd name="connsiteX21" fmla="*/ 2980337 w 8356106"/>
                <a:gd name="connsiteY21" fmla="*/ 28875 h 1801503"/>
                <a:gd name="connsiteX22" fmla="*/ 7613742 w 8356106"/>
                <a:gd name="connsiteY22" fmla="*/ 128327 h 1801503"/>
                <a:gd name="connsiteX23" fmla="*/ 7127281 w 8356106"/>
                <a:gd name="connsiteY23" fmla="*/ 310179 h 1801503"/>
                <a:gd name="connsiteX24" fmla="*/ 7116649 w 8356106"/>
                <a:gd name="connsiteY24" fmla="*/ 319758 h 1801503"/>
                <a:gd name="connsiteX25" fmla="*/ 7157874 w 8356106"/>
                <a:gd name="connsiteY25" fmla="*/ 503966 h 1801503"/>
                <a:gd name="connsiteX26" fmla="*/ 7156169 w 8356106"/>
                <a:gd name="connsiteY26" fmla="*/ 540082 h 1801503"/>
                <a:gd name="connsiteX27" fmla="*/ 6949050 w 8356106"/>
                <a:gd name="connsiteY27" fmla="*/ 540082 h 1801503"/>
                <a:gd name="connsiteX28" fmla="*/ 6883616 w 8356106"/>
                <a:gd name="connsiteY28" fmla="*/ 734893 h 1801503"/>
                <a:gd name="connsiteX29" fmla="*/ 6871497 w 8356106"/>
                <a:gd name="connsiteY29" fmla="*/ 843490 h 1801503"/>
                <a:gd name="connsiteX30" fmla="*/ 8355986 w 8356106"/>
                <a:gd name="connsiteY30" fmla="*/ 843490 h 1801503"/>
                <a:gd name="connsiteX31" fmla="*/ 7613742 w 8356106"/>
                <a:gd name="connsiteY31" fmla="*/ 128327 h 1801503"/>
                <a:gd name="connsiteX32" fmla="*/ 7613742 w 8356106"/>
                <a:gd name="connsiteY32" fmla="*/ 128327 h 1801503"/>
                <a:gd name="connsiteX33" fmla="*/ 4193762 w 8356106"/>
                <a:gd name="connsiteY33" fmla="*/ 1260765 h 1801503"/>
                <a:gd name="connsiteX34" fmla="*/ 4086048 w 8356106"/>
                <a:gd name="connsiteY34" fmla="*/ 1238878 h 1801503"/>
                <a:gd name="connsiteX35" fmla="*/ 3877224 w 8356106"/>
                <a:gd name="connsiteY35" fmla="*/ 1335105 h 1801503"/>
                <a:gd name="connsiteX36" fmla="*/ 3810519 w 8356106"/>
                <a:gd name="connsiteY36" fmla="*/ 1512958 h 1801503"/>
                <a:gd name="connsiteX37" fmla="*/ 3810519 w 8356106"/>
                <a:gd name="connsiteY37" fmla="*/ 1514663 h 1801503"/>
                <a:gd name="connsiteX38" fmla="*/ 3811604 w 8356106"/>
                <a:gd name="connsiteY38" fmla="*/ 1535248 h 1801503"/>
                <a:gd name="connsiteX39" fmla="*/ 4360740 w 8356106"/>
                <a:gd name="connsiteY39" fmla="*/ 1535248 h 1801503"/>
                <a:gd name="connsiteX40" fmla="*/ 4361794 w 8356106"/>
                <a:gd name="connsiteY40" fmla="*/ 1514663 h 1801503"/>
                <a:gd name="connsiteX41" fmla="*/ 4193762 w 8356106"/>
                <a:gd name="connsiteY41" fmla="*/ 1260765 h 1801503"/>
                <a:gd name="connsiteX42" fmla="*/ 4193762 w 8356106"/>
                <a:gd name="connsiteY42" fmla="*/ 1260765 h 1801503"/>
                <a:gd name="connsiteX43" fmla="*/ 3288784 w 8356106"/>
                <a:gd name="connsiteY43" fmla="*/ 839212 h 1801503"/>
                <a:gd name="connsiteX44" fmla="*/ 3246102 w 8356106"/>
                <a:gd name="connsiteY44" fmla="*/ 842405 h 1801503"/>
                <a:gd name="connsiteX45" fmla="*/ 2998408 w 8356106"/>
                <a:gd name="connsiteY45" fmla="*/ 1129661 h 1801503"/>
                <a:gd name="connsiteX46" fmla="*/ 2999462 w 8356106"/>
                <a:gd name="connsiteY46" fmla="*/ 1151547 h 1801503"/>
                <a:gd name="connsiteX47" fmla="*/ 3510999 w 8356106"/>
                <a:gd name="connsiteY47" fmla="*/ 1151547 h 1801503"/>
                <a:gd name="connsiteX48" fmla="*/ 3550923 w 8356106"/>
                <a:gd name="connsiteY48" fmla="*/ 1005378 h 1801503"/>
                <a:gd name="connsiteX49" fmla="*/ 3508860 w 8356106"/>
                <a:gd name="connsiteY49" fmla="*/ 940586 h 1801503"/>
                <a:gd name="connsiteX50" fmla="*/ 3288784 w 8356106"/>
                <a:gd name="connsiteY50" fmla="*/ 839212 h 1801503"/>
                <a:gd name="connsiteX51" fmla="*/ 3288784 w 8356106"/>
                <a:gd name="connsiteY51" fmla="*/ 839212 h 1801503"/>
                <a:gd name="connsiteX52" fmla="*/ 7359259 w 8356106"/>
                <a:gd name="connsiteY52" fmla="*/ 1457497 h 1801503"/>
                <a:gd name="connsiteX53" fmla="*/ 7127281 w 8356106"/>
                <a:gd name="connsiteY53" fmla="*/ 1535465 h 1801503"/>
                <a:gd name="connsiteX54" fmla="*/ 6985378 w 8356106"/>
                <a:gd name="connsiteY54" fmla="*/ 1751326 h 1801503"/>
                <a:gd name="connsiteX55" fmla="*/ 6976668 w 8356106"/>
                <a:gd name="connsiteY55" fmla="*/ 1801485 h 1801503"/>
                <a:gd name="connsiteX56" fmla="*/ 7741634 w 8356106"/>
                <a:gd name="connsiteY56" fmla="*/ 1801485 h 1801503"/>
                <a:gd name="connsiteX57" fmla="*/ 7644118 w 8356106"/>
                <a:gd name="connsiteY57" fmla="*/ 1584540 h 1801503"/>
                <a:gd name="connsiteX58" fmla="*/ 7359259 w 8356106"/>
                <a:gd name="connsiteY58" fmla="*/ 1457497 h 1801503"/>
                <a:gd name="connsiteX59" fmla="*/ 2699291 w 8356106"/>
                <a:gd name="connsiteY59" fmla="*/ 1280078 h 1801503"/>
                <a:gd name="connsiteX60" fmla="*/ 2475154 w 8356106"/>
                <a:gd name="connsiteY60" fmla="*/ 1318333 h 1801503"/>
                <a:gd name="connsiteX61" fmla="*/ 2362575 w 8356106"/>
                <a:gd name="connsiteY61" fmla="*/ 1369950 h 1801503"/>
                <a:gd name="connsiteX62" fmla="*/ 2040526 w 8356106"/>
                <a:gd name="connsiteY62" fmla="*/ 1801485 h 1801503"/>
                <a:gd name="connsiteX63" fmla="*/ 2954207 w 8356106"/>
                <a:gd name="connsiteY63" fmla="*/ 1801485 h 1801503"/>
                <a:gd name="connsiteX64" fmla="*/ 3177909 w 8356106"/>
                <a:gd name="connsiteY64" fmla="*/ 1478547 h 1801503"/>
                <a:gd name="connsiteX65" fmla="*/ 3052125 w 8356106"/>
                <a:gd name="connsiteY65" fmla="*/ 1379529 h 1801503"/>
                <a:gd name="connsiteX66" fmla="*/ 2699291 w 8356106"/>
                <a:gd name="connsiteY66" fmla="*/ 1280078 h 1801503"/>
                <a:gd name="connsiteX67" fmla="*/ 2699291 w 8356106"/>
                <a:gd name="connsiteY67" fmla="*/ 1280078 h 1801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8356106" h="1801503">
                  <a:moveTo>
                    <a:pt x="2473667" y="686470"/>
                  </a:moveTo>
                  <a:lnTo>
                    <a:pt x="1546192" y="686470"/>
                  </a:lnTo>
                  <a:cubicBezTo>
                    <a:pt x="1545343" y="674999"/>
                    <a:pt x="1544704" y="663311"/>
                    <a:pt x="1544704" y="651408"/>
                  </a:cubicBezTo>
                  <a:cubicBezTo>
                    <a:pt x="1544704" y="394750"/>
                    <a:pt x="1753315" y="186329"/>
                    <a:pt x="2009936" y="186329"/>
                  </a:cubicBezTo>
                  <a:cubicBezTo>
                    <a:pt x="2150992" y="186329"/>
                    <a:pt x="2277179" y="249200"/>
                    <a:pt x="2362575" y="348434"/>
                  </a:cubicBezTo>
                  <a:cubicBezTo>
                    <a:pt x="2432689" y="429812"/>
                    <a:pt x="2475154" y="535618"/>
                    <a:pt x="2475154" y="651408"/>
                  </a:cubicBezTo>
                  <a:cubicBezTo>
                    <a:pt x="2475154" y="663311"/>
                    <a:pt x="2474535" y="674999"/>
                    <a:pt x="2473667" y="686470"/>
                  </a:cubicBezTo>
                  <a:close/>
                  <a:moveTo>
                    <a:pt x="567505" y="1580292"/>
                  </a:moveTo>
                  <a:lnTo>
                    <a:pt x="567294" y="1580292"/>
                  </a:lnTo>
                  <a:cubicBezTo>
                    <a:pt x="506963" y="1528459"/>
                    <a:pt x="428572" y="1496807"/>
                    <a:pt x="342749" y="1496807"/>
                  </a:cubicBezTo>
                  <a:cubicBezTo>
                    <a:pt x="165792" y="1496807"/>
                    <a:pt x="20062" y="1630018"/>
                    <a:pt x="-120" y="1801485"/>
                  </a:cubicBezTo>
                  <a:lnTo>
                    <a:pt x="685621" y="1801485"/>
                  </a:lnTo>
                  <a:cubicBezTo>
                    <a:pt x="675209" y="1713318"/>
                    <a:pt x="631448" y="1635536"/>
                    <a:pt x="567505" y="1580292"/>
                  </a:cubicBezTo>
                  <a:lnTo>
                    <a:pt x="567505" y="1580292"/>
                  </a:lnTo>
                  <a:close/>
                  <a:moveTo>
                    <a:pt x="2980337" y="28875"/>
                  </a:moveTo>
                  <a:cubicBezTo>
                    <a:pt x="2935082" y="10181"/>
                    <a:pt x="2885394" y="-18"/>
                    <a:pt x="2833320" y="-18"/>
                  </a:cubicBezTo>
                  <a:cubicBezTo>
                    <a:pt x="2722228" y="-18"/>
                    <a:pt x="2622171" y="47165"/>
                    <a:pt x="2551654" y="122374"/>
                  </a:cubicBezTo>
                  <a:cubicBezTo>
                    <a:pt x="2519356" y="157003"/>
                    <a:pt x="2493226" y="197582"/>
                    <a:pt x="2475154" y="242193"/>
                  </a:cubicBezTo>
                  <a:cubicBezTo>
                    <a:pt x="2458602" y="282557"/>
                    <a:pt x="2448621" y="326547"/>
                    <a:pt x="2446916" y="372645"/>
                  </a:cubicBezTo>
                  <a:lnTo>
                    <a:pt x="3219755" y="372645"/>
                  </a:lnTo>
                  <a:cubicBezTo>
                    <a:pt x="3214021" y="217331"/>
                    <a:pt x="3116722" y="85173"/>
                    <a:pt x="2980337" y="28875"/>
                  </a:cubicBezTo>
                  <a:lnTo>
                    <a:pt x="2980337" y="28875"/>
                  </a:lnTo>
                  <a:close/>
                  <a:moveTo>
                    <a:pt x="7613742" y="128327"/>
                  </a:moveTo>
                  <a:cubicBezTo>
                    <a:pt x="7427669" y="128327"/>
                    <a:pt x="7257714" y="196932"/>
                    <a:pt x="7127281" y="310179"/>
                  </a:cubicBezTo>
                  <a:cubicBezTo>
                    <a:pt x="7123654" y="313372"/>
                    <a:pt x="7120059" y="316565"/>
                    <a:pt x="7116649" y="319758"/>
                  </a:cubicBezTo>
                  <a:cubicBezTo>
                    <a:pt x="7142996" y="376490"/>
                    <a:pt x="7157874" y="438740"/>
                    <a:pt x="7157874" y="503966"/>
                  </a:cubicBezTo>
                  <a:cubicBezTo>
                    <a:pt x="7157874" y="516056"/>
                    <a:pt x="7157006" y="528178"/>
                    <a:pt x="7156169" y="540082"/>
                  </a:cubicBezTo>
                  <a:lnTo>
                    <a:pt x="6949050" y="540082"/>
                  </a:lnTo>
                  <a:cubicBezTo>
                    <a:pt x="6918674" y="600845"/>
                    <a:pt x="6896356" y="666071"/>
                    <a:pt x="6883616" y="734893"/>
                  </a:cubicBezTo>
                  <a:cubicBezTo>
                    <a:pt x="6877014" y="770389"/>
                    <a:pt x="6872767" y="806506"/>
                    <a:pt x="6871497" y="843490"/>
                  </a:cubicBezTo>
                  <a:lnTo>
                    <a:pt x="8355986" y="843490"/>
                  </a:lnTo>
                  <a:cubicBezTo>
                    <a:pt x="8341325" y="446366"/>
                    <a:pt x="8014404" y="128327"/>
                    <a:pt x="7613742" y="128327"/>
                  </a:cubicBezTo>
                  <a:lnTo>
                    <a:pt x="7613742" y="128327"/>
                  </a:lnTo>
                  <a:close/>
                  <a:moveTo>
                    <a:pt x="4193762" y="1260765"/>
                  </a:moveTo>
                  <a:cubicBezTo>
                    <a:pt x="4160626" y="1246721"/>
                    <a:pt x="4124298" y="1238878"/>
                    <a:pt x="4086048" y="1238878"/>
                  </a:cubicBezTo>
                  <a:cubicBezTo>
                    <a:pt x="4002574" y="1238878"/>
                    <a:pt x="3927811" y="1276265"/>
                    <a:pt x="3877224" y="1335105"/>
                  </a:cubicBezTo>
                  <a:cubicBezTo>
                    <a:pt x="3836030" y="1382909"/>
                    <a:pt x="3810953" y="1444973"/>
                    <a:pt x="3810519" y="1512958"/>
                  </a:cubicBezTo>
                  <a:lnTo>
                    <a:pt x="3810519" y="1514663"/>
                  </a:lnTo>
                  <a:cubicBezTo>
                    <a:pt x="3810519" y="1521452"/>
                    <a:pt x="3810953" y="1528459"/>
                    <a:pt x="3811604" y="1535248"/>
                  </a:cubicBezTo>
                  <a:lnTo>
                    <a:pt x="4360740" y="1535248"/>
                  </a:lnTo>
                  <a:cubicBezTo>
                    <a:pt x="4361174" y="1528459"/>
                    <a:pt x="4361794" y="1521452"/>
                    <a:pt x="4361794" y="1514663"/>
                  </a:cubicBezTo>
                  <a:cubicBezTo>
                    <a:pt x="4361794" y="1400548"/>
                    <a:pt x="4292548" y="1302833"/>
                    <a:pt x="4193762" y="1260765"/>
                  </a:cubicBezTo>
                  <a:lnTo>
                    <a:pt x="4193762" y="1260765"/>
                  </a:lnTo>
                  <a:close/>
                  <a:moveTo>
                    <a:pt x="3288784" y="839212"/>
                  </a:moveTo>
                  <a:cubicBezTo>
                    <a:pt x="3274340" y="839212"/>
                    <a:pt x="3260112" y="840297"/>
                    <a:pt x="3246102" y="842405"/>
                  </a:cubicBezTo>
                  <a:cubicBezTo>
                    <a:pt x="3105873" y="863021"/>
                    <a:pt x="2998408" y="983925"/>
                    <a:pt x="2998408" y="1129661"/>
                  </a:cubicBezTo>
                  <a:cubicBezTo>
                    <a:pt x="2998408" y="1137101"/>
                    <a:pt x="2999028" y="1144325"/>
                    <a:pt x="2999462" y="1151547"/>
                  </a:cubicBezTo>
                  <a:lnTo>
                    <a:pt x="3510999" y="1151547"/>
                  </a:lnTo>
                  <a:cubicBezTo>
                    <a:pt x="3513541" y="1099063"/>
                    <a:pt x="3527582" y="1049368"/>
                    <a:pt x="3550923" y="1005378"/>
                  </a:cubicBezTo>
                  <a:cubicBezTo>
                    <a:pt x="3539671" y="981785"/>
                    <a:pt x="3525661" y="960116"/>
                    <a:pt x="3508860" y="940586"/>
                  </a:cubicBezTo>
                  <a:cubicBezTo>
                    <a:pt x="3455546" y="878738"/>
                    <a:pt x="3376753" y="839212"/>
                    <a:pt x="3288784" y="839212"/>
                  </a:cubicBezTo>
                  <a:lnTo>
                    <a:pt x="3288784" y="839212"/>
                  </a:lnTo>
                  <a:close/>
                  <a:moveTo>
                    <a:pt x="7359259" y="1457497"/>
                  </a:moveTo>
                  <a:cubicBezTo>
                    <a:pt x="7272159" y="1457497"/>
                    <a:pt x="7191630" y="1486607"/>
                    <a:pt x="7127281" y="1535465"/>
                  </a:cubicBezTo>
                  <a:cubicBezTo>
                    <a:pt x="7057817" y="1588167"/>
                    <a:pt x="7006611" y="1663809"/>
                    <a:pt x="6985378" y="1751326"/>
                  </a:cubicBezTo>
                  <a:cubicBezTo>
                    <a:pt x="6981318" y="1767694"/>
                    <a:pt x="6978342" y="1784497"/>
                    <a:pt x="6976668" y="1801485"/>
                  </a:cubicBezTo>
                  <a:lnTo>
                    <a:pt x="7741634" y="1801485"/>
                  </a:lnTo>
                  <a:cubicBezTo>
                    <a:pt x="7732706" y="1718402"/>
                    <a:pt x="7697432" y="1643411"/>
                    <a:pt x="7644118" y="1584540"/>
                  </a:cubicBezTo>
                  <a:cubicBezTo>
                    <a:pt x="7573818" y="1506789"/>
                    <a:pt x="7472273" y="1457497"/>
                    <a:pt x="7359259" y="1457497"/>
                  </a:cubicBezTo>
                  <a:close/>
                  <a:moveTo>
                    <a:pt x="2699291" y="1280078"/>
                  </a:moveTo>
                  <a:cubicBezTo>
                    <a:pt x="2620684" y="1280078"/>
                    <a:pt x="2545269" y="1293470"/>
                    <a:pt x="2475154" y="1318333"/>
                  </a:cubicBezTo>
                  <a:cubicBezTo>
                    <a:pt x="2435882" y="1331943"/>
                    <a:pt x="2398283" y="1349365"/>
                    <a:pt x="2362575" y="1369950"/>
                  </a:cubicBezTo>
                  <a:cubicBezTo>
                    <a:pt x="2202818" y="1461744"/>
                    <a:pt x="2083866" y="1617060"/>
                    <a:pt x="2040526" y="1801485"/>
                  </a:cubicBezTo>
                  <a:lnTo>
                    <a:pt x="2954207" y="1801485"/>
                  </a:lnTo>
                  <a:cubicBezTo>
                    <a:pt x="2954207" y="1653827"/>
                    <a:pt x="3047259" y="1528025"/>
                    <a:pt x="3177909" y="1478547"/>
                  </a:cubicBezTo>
                  <a:cubicBezTo>
                    <a:pt x="3140094" y="1440725"/>
                    <a:pt x="3097814" y="1407368"/>
                    <a:pt x="3052125" y="1379529"/>
                  </a:cubicBezTo>
                  <a:cubicBezTo>
                    <a:pt x="2949309" y="1316412"/>
                    <a:pt x="2828671" y="1280078"/>
                    <a:pt x="2699291" y="1280078"/>
                  </a:cubicBezTo>
                  <a:lnTo>
                    <a:pt x="2699291" y="1280078"/>
                  </a:lnTo>
                  <a:close/>
                </a:path>
              </a:pathLst>
            </a:custGeom>
            <a:solidFill>
              <a:srgbClr val="9A8840"/>
            </a:solidFill>
            <a:ln w="310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DAFF7E90-0190-23F7-7019-CC7845554855}"/>
                </a:ext>
              </a:extLst>
            </p:cNvPr>
            <p:cNvSpPr/>
            <p:nvPr/>
          </p:nvSpPr>
          <p:spPr>
            <a:xfrm>
              <a:off x="6570574" y="12304922"/>
              <a:ext cx="668101" cy="334222"/>
            </a:xfrm>
            <a:custGeom>
              <a:avLst/>
              <a:gdLst>
                <a:gd name="connsiteX0" fmla="*/ 667981 w 668101"/>
                <a:gd name="connsiteY0" fmla="*/ 334204 h 334222"/>
                <a:gd name="connsiteX1" fmla="*/ 535223 w 668101"/>
                <a:gd name="connsiteY1" fmla="*/ 332066 h 334222"/>
                <a:gd name="connsiteX2" fmla="*/ 486341 w 668101"/>
                <a:gd name="connsiteY2" fmla="*/ 331848 h 334222"/>
                <a:gd name="connsiteX3" fmla="*/ 358665 w 668101"/>
                <a:gd name="connsiteY3" fmla="*/ 331848 h 334222"/>
                <a:gd name="connsiteX4" fmla="*/ 294720 w 668101"/>
                <a:gd name="connsiteY4" fmla="*/ 331848 h 334222"/>
                <a:gd name="connsiteX5" fmla="*/ -120 w 668101"/>
                <a:gd name="connsiteY5" fmla="*/ 334204 h 334222"/>
                <a:gd name="connsiteX6" fmla="*/ 334023 w 668101"/>
                <a:gd name="connsiteY6" fmla="*/ -18 h 334222"/>
                <a:gd name="connsiteX7" fmla="*/ 667981 w 668101"/>
                <a:gd name="connsiteY7" fmla="*/ 334204 h 334222"/>
                <a:gd name="connsiteX8" fmla="*/ 667981 w 668101"/>
                <a:gd name="connsiteY8" fmla="*/ 334204 h 334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68101" h="334222">
                  <a:moveTo>
                    <a:pt x="667981" y="334204"/>
                  </a:moveTo>
                  <a:cubicBezTo>
                    <a:pt x="636953" y="333120"/>
                    <a:pt x="590025" y="332499"/>
                    <a:pt x="535223" y="332066"/>
                  </a:cubicBezTo>
                  <a:cubicBezTo>
                    <a:pt x="519476" y="332066"/>
                    <a:pt x="503141" y="331848"/>
                    <a:pt x="486341" y="331848"/>
                  </a:cubicBezTo>
                  <a:cubicBezTo>
                    <a:pt x="445549" y="331848"/>
                    <a:pt x="402216" y="331848"/>
                    <a:pt x="358665" y="331848"/>
                  </a:cubicBezTo>
                  <a:cubicBezTo>
                    <a:pt x="337216" y="331848"/>
                    <a:pt x="315767" y="331848"/>
                    <a:pt x="294720" y="331848"/>
                  </a:cubicBezTo>
                  <a:cubicBezTo>
                    <a:pt x="154522" y="332066"/>
                    <a:pt x="26630" y="333336"/>
                    <a:pt x="-120" y="334204"/>
                  </a:cubicBezTo>
                  <a:cubicBezTo>
                    <a:pt x="-120" y="149779"/>
                    <a:pt x="149624" y="-18"/>
                    <a:pt x="334023" y="-18"/>
                  </a:cubicBezTo>
                  <a:cubicBezTo>
                    <a:pt x="518422" y="-18"/>
                    <a:pt x="667981" y="149779"/>
                    <a:pt x="667981" y="334204"/>
                  </a:cubicBezTo>
                  <a:lnTo>
                    <a:pt x="667981" y="334204"/>
                  </a:lnTo>
                  <a:close/>
                </a:path>
              </a:pathLst>
            </a:custGeom>
            <a:solidFill>
              <a:srgbClr val="A5903C"/>
            </a:solidFill>
            <a:ln w="310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253206B9-1B41-F343-DB1C-64116A09301C}"/>
                </a:ext>
              </a:extLst>
            </p:cNvPr>
            <p:cNvSpPr/>
            <p:nvPr/>
          </p:nvSpPr>
          <p:spPr>
            <a:xfrm>
              <a:off x="3557394" y="13095295"/>
              <a:ext cx="691038" cy="345475"/>
            </a:xfrm>
            <a:custGeom>
              <a:avLst/>
              <a:gdLst>
                <a:gd name="connsiteX0" fmla="*/ 690918 w 691038"/>
                <a:gd name="connsiteY0" fmla="*/ 345457 h 345475"/>
                <a:gd name="connsiteX1" fmla="*/ -120 w 691038"/>
                <a:gd name="connsiteY1" fmla="*/ 345457 h 345475"/>
                <a:gd name="connsiteX2" fmla="*/ 223582 w 691038"/>
                <a:gd name="connsiteY2" fmla="*/ 22520 h 345475"/>
                <a:gd name="connsiteX3" fmla="*/ 345523 w 691038"/>
                <a:gd name="connsiteY3" fmla="*/ -18 h 345475"/>
                <a:gd name="connsiteX4" fmla="*/ 554533 w 691038"/>
                <a:gd name="connsiteY4" fmla="*/ 70509 h 345475"/>
                <a:gd name="connsiteX5" fmla="*/ 624864 w 691038"/>
                <a:gd name="connsiteY5" fmla="*/ 142556 h 345475"/>
                <a:gd name="connsiteX6" fmla="*/ 690918 w 691038"/>
                <a:gd name="connsiteY6" fmla="*/ 345457 h 345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91038" h="345475">
                  <a:moveTo>
                    <a:pt x="690918" y="345457"/>
                  </a:moveTo>
                  <a:lnTo>
                    <a:pt x="-120" y="345457"/>
                  </a:lnTo>
                  <a:cubicBezTo>
                    <a:pt x="-120" y="197799"/>
                    <a:pt x="92932" y="71997"/>
                    <a:pt x="223582" y="22520"/>
                  </a:cubicBezTo>
                  <a:cubicBezTo>
                    <a:pt x="261398" y="8259"/>
                    <a:pt x="302375" y="-18"/>
                    <a:pt x="345523" y="-18"/>
                  </a:cubicBezTo>
                  <a:cubicBezTo>
                    <a:pt x="424099" y="-18"/>
                    <a:pt x="496538" y="26333"/>
                    <a:pt x="554533" y="70509"/>
                  </a:cubicBezTo>
                  <a:cubicBezTo>
                    <a:pt x="581314" y="90907"/>
                    <a:pt x="605120" y="115150"/>
                    <a:pt x="624864" y="142556"/>
                  </a:cubicBezTo>
                  <a:cubicBezTo>
                    <a:pt x="666493" y="199504"/>
                    <a:pt x="690918" y="269598"/>
                    <a:pt x="690918" y="345457"/>
                  </a:cubicBezTo>
                  <a:close/>
                </a:path>
              </a:pathLst>
            </a:custGeom>
            <a:solidFill>
              <a:srgbClr val="AC963D"/>
            </a:solidFill>
            <a:ln w="310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E4820284-E9BD-1CA5-3C44-8AAE32472059}"/>
                </a:ext>
              </a:extLst>
            </p:cNvPr>
            <p:cNvSpPr/>
            <p:nvPr/>
          </p:nvSpPr>
          <p:spPr>
            <a:xfrm>
              <a:off x="6681666" y="11662643"/>
              <a:ext cx="1079394" cy="516725"/>
            </a:xfrm>
            <a:custGeom>
              <a:avLst/>
              <a:gdLst>
                <a:gd name="connsiteX0" fmla="*/ 870451 w 1079394"/>
                <a:gd name="connsiteY0" fmla="*/ 516707 h 516725"/>
                <a:gd name="connsiteX1" fmla="*/ 1077570 w 1079394"/>
                <a:gd name="connsiteY1" fmla="*/ 516707 h 516725"/>
                <a:gd name="connsiteX2" fmla="*/ 1079275 w 1079394"/>
                <a:gd name="connsiteY2" fmla="*/ 480591 h 516725"/>
                <a:gd name="connsiteX3" fmla="*/ 1038049 w 1079394"/>
                <a:gd name="connsiteY3" fmla="*/ 296383 h 516725"/>
                <a:gd name="connsiteX4" fmla="*/ 906779 w 1079394"/>
                <a:gd name="connsiteY4" fmla="*/ 128729 h 516725"/>
                <a:gd name="connsiteX5" fmla="*/ 539469 w 1079394"/>
                <a:gd name="connsiteY5" fmla="*/ -18 h 516725"/>
                <a:gd name="connsiteX6" fmla="*/ -120 w 1079394"/>
                <a:gd name="connsiteY6" fmla="*/ 480374 h 516725"/>
                <a:gd name="connsiteX7" fmla="*/ 1585 w 1079394"/>
                <a:gd name="connsiteY7" fmla="*/ 516491 h 516725"/>
                <a:gd name="connsiteX8" fmla="*/ 870451 w 1079394"/>
                <a:gd name="connsiteY8" fmla="*/ 516491 h 516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79394" h="516725">
                  <a:moveTo>
                    <a:pt x="870451" y="516707"/>
                  </a:moveTo>
                  <a:lnTo>
                    <a:pt x="1077570" y="516707"/>
                  </a:lnTo>
                  <a:cubicBezTo>
                    <a:pt x="1078624" y="504803"/>
                    <a:pt x="1079275" y="492681"/>
                    <a:pt x="1079275" y="480591"/>
                  </a:cubicBezTo>
                  <a:cubicBezTo>
                    <a:pt x="1079275" y="415365"/>
                    <a:pt x="1064613" y="353115"/>
                    <a:pt x="1038049" y="296383"/>
                  </a:cubicBezTo>
                  <a:cubicBezTo>
                    <a:pt x="1008106" y="232428"/>
                    <a:pt x="963068" y="175262"/>
                    <a:pt x="906779" y="128729"/>
                  </a:cubicBezTo>
                  <a:cubicBezTo>
                    <a:pt x="810317" y="49057"/>
                    <a:pt x="681371" y="-18"/>
                    <a:pt x="539469" y="-18"/>
                  </a:cubicBezTo>
                  <a:cubicBezTo>
                    <a:pt x="241622" y="-18"/>
                    <a:pt x="-120" y="215222"/>
                    <a:pt x="-120" y="480374"/>
                  </a:cubicBezTo>
                  <a:cubicBezTo>
                    <a:pt x="-120" y="492465"/>
                    <a:pt x="530" y="504586"/>
                    <a:pt x="1585" y="516491"/>
                  </a:cubicBezTo>
                  <a:lnTo>
                    <a:pt x="870451" y="516491"/>
                  </a:lnTo>
                  <a:close/>
                </a:path>
              </a:pathLst>
            </a:custGeom>
            <a:solidFill>
              <a:srgbClr val="A9964D"/>
            </a:solidFill>
            <a:ln w="310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8E6934FD-CA5E-1C7F-8966-B4D536E905EE}"/>
                </a:ext>
              </a:extLst>
            </p:cNvPr>
            <p:cNvSpPr/>
            <p:nvPr/>
          </p:nvSpPr>
          <p:spPr>
            <a:xfrm>
              <a:off x="4751290" y="13100596"/>
              <a:ext cx="2650520" cy="340174"/>
            </a:xfrm>
            <a:custGeom>
              <a:avLst/>
              <a:gdLst>
                <a:gd name="connsiteX0" fmla="*/ 2650400 w 2650520"/>
                <a:gd name="connsiteY0" fmla="*/ 340156 h 340174"/>
                <a:gd name="connsiteX1" fmla="*/ 1960013 w 2650520"/>
                <a:gd name="connsiteY1" fmla="*/ 340156 h 340174"/>
                <a:gd name="connsiteX2" fmla="*/ 2061960 w 2650520"/>
                <a:gd name="connsiteY2" fmla="*/ 100704 h 340174"/>
                <a:gd name="connsiteX3" fmla="*/ 2177949 w 2650520"/>
                <a:gd name="connsiteY3" fmla="*/ 24627 h 340174"/>
                <a:gd name="connsiteX4" fmla="*/ 2305222 w 2650520"/>
                <a:gd name="connsiteY4" fmla="*/ -18 h 340174"/>
                <a:gd name="connsiteX5" fmla="*/ 2359590 w 2650520"/>
                <a:gd name="connsiteY5" fmla="*/ 4663 h 340174"/>
                <a:gd name="connsiteX6" fmla="*/ 2650400 w 2650520"/>
                <a:gd name="connsiteY6" fmla="*/ 340156 h 340174"/>
                <a:gd name="connsiteX7" fmla="*/ 2650400 w 2650520"/>
                <a:gd name="connsiteY7" fmla="*/ 340156 h 340174"/>
                <a:gd name="connsiteX8" fmla="*/ 1698494 w 2650520"/>
                <a:gd name="connsiteY8" fmla="*/ 102843 h 340174"/>
                <a:gd name="connsiteX9" fmla="*/ 1453342 w 2650520"/>
                <a:gd name="connsiteY9" fmla="*/ 340156 h 340174"/>
                <a:gd name="connsiteX10" fmla="*/ 1943429 w 2650520"/>
                <a:gd name="connsiteY10" fmla="*/ 340156 h 340174"/>
                <a:gd name="connsiteX11" fmla="*/ 1698494 w 2650520"/>
                <a:gd name="connsiteY11" fmla="*/ 102843 h 340174"/>
                <a:gd name="connsiteX12" fmla="*/ 273704 w 2650520"/>
                <a:gd name="connsiteY12" fmla="*/ 71811 h 340174"/>
                <a:gd name="connsiteX13" fmla="*/ 218468 w 2650520"/>
                <a:gd name="connsiteY13" fmla="*/ 77329 h 340174"/>
                <a:gd name="connsiteX14" fmla="*/ -120 w 2650520"/>
                <a:gd name="connsiteY14" fmla="*/ 340156 h 340174"/>
                <a:gd name="connsiteX15" fmla="*/ 547311 w 2650520"/>
                <a:gd name="connsiteY15" fmla="*/ 340156 h 340174"/>
                <a:gd name="connsiteX16" fmla="*/ 517771 w 2650520"/>
                <a:gd name="connsiteY16" fmla="*/ 219469 h 340174"/>
                <a:gd name="connsiteX17" fmla="*/ 273704 w 2650520"/>
                <a:gd name="connsiteY17" fmla="*/ 71811 h 340174"/>
                <a:gd name="connsiteX18" fmla="*/ 273704 w 2650520"/>
                <a:gd name="connsiteY18" fmla="*/ 71811 h 340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650520" h="340174">
                  <a:moveTo>
                    <a:pt x="2650400" y="340156"/>
                  </a:moveTo>
                  <a:lnTo>
                    <a:pt x="1960013" y="340156"/>
                  </a:lnTo>
                  <a:cubicBezTo>
                    <a:pt x="1961500" y="246657"/>
                    <a:pt x="2000153" y="162117"/>
                    <a:pt x="2061960" y="100704"/>
                  </a:cubicBezTo>
                  <a:cubicBezTo>
                    <a:pt x="2094693" y="67998"/>
                    <a:pt x="2134183" y="42050"/>
                    <a:pt x="2177949" y="24627"/>
                  </a:cubicBezTo>
                  <a:cubicBezTo>
                    <a:pt x="2217470" y="8910"/>
                    <a:pt x="2260183" y="-18"/>
                    <a:pt x="2305222" y="-18"/>
                  </a:cubicBezTo>
                  <a:cubicBezTo>
                    <a:pt x="2323695" y="-18"/>
                    <a:pt x="2341736" y="1903"/>
                    <a:pt x="2359590" y="4663"/>
                  </a:cubicBezTo>
                  <a:cubicBezTo>
                    <a:pt x="2522725" y="30579"/>
                    <a:pt x="2647858" y="170395"/>
                    <a:pt x="2650400" y="340156"/>
                  </a:cubicBezTo>
                  <a:lnTo>
                    <a:pt x="2650400" y="340156"/>
                  </a:lnTo>
                  <a:close/>
                  <a:moveTo>
                    <a:pt x="1698494" y="102843"/>
                  </a:moveTo>
                  <a:cubicBezTo>
                    <a:pt x="1565736" y="102843"/>
                    <a:pt x="1457806" y="208650"/>
                    <a:pt x="1453342" y="340156"/>
                  </a:cubicBezTo>
                  <a:lnTo>
                    <a:pt x="1943429" y="340156"/>
                  </a:lnTo>
                  <a:cubicBezTo>
                    <a:pt x="1938966" y="208650"/>
                    <a:pt x="1831067" y="102843"/>
                    <a:pt x="1698494" y="102843"/>
                  </a:cubicBezTo>
                  <a:close/>
                  <a:moveTo>
                    <a:pt x="273704" y="71811"/>
                  </a:moveTo>
                  <a:cubicBezTo>
                    <a:pt x="254796" y="71811"/>
                    <a:pt x="236322" y="73733"/>
                    <a:pt x="218468" y="77329"/>
                  </a:cubicBezTo>
                  <a:cubicBezTo>
                    <a:pt x="93768" y="102409"/>
                    <a:pt x="-120" y="210541"/>
                    <a:pt x="-120" y="340156"/>
                  </a:cubicBezTo>
                  <a:lnTo>
                    <a:pt x="547311" y="340156"/>
                  </a:lnTo>
                  <a:cubicBezTo>
                    <a:pt x="547311" y="296817"/>
                    <a:pt x="536462" y="255803"/>
                    <a:pt x="517771" y="219469"/>
                  </a:cubicBezTo>
                  <a:cubicBezTo>
                    <a:pt x="472733" y="131922"/>
                    <a:pt x="380332" y="71811"/>
                    <a:pt x="273704" y="71811"/>
                  </a:cubicBezTo>
                  <a:lnTo>
                    <a:pt x="273704" y="71811"/>
                  </a:lnTo>
                  <a:close/>
                </a:path>
              </a:pathLst>
            </a:custGeom>
            <a:solidFill>
              <a:srgbClr val="B7A149"/>
            </a:solidFill>
            <a:ln w="310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885F048-10E1-FE33-59DD-1746FBE62C5D}"/>
                </a:ext>
              </a:extLst>
            </p:cNvPr>
            <p:cNvSpPr/>
            <p:nvPr/>
          </p:nvSpPr>
          <p:spPr>
            <a:xfrm>
              <a:off x="6400403" y="12706914"/>
              <a:ext cx="529174" cy="264531"/>
            </a:xfrm>
            <a:custGeom>
              <a:avLst/>
              <a:gdLst>
                <a:gd name="connsiteX0" fmla="*/ 528837 w 529174"/>
                <a:gd name="connsiteY0" fmla="*/ 262809 h 264531"/>
                <a:gd name="connsiteX1" fmla="*/ 464891 w 529174"/>
                <a:gd name="connsiteY1" fmla="*/ 92179 h 264531"/>
                <a:gd name="connsiteX2" fmla="*/ 264374 w 529174"/>
                <a:gd name="connsiteY2" fmla="*/ -18 h 264531"/>
                <a:gd name="connsiteX3" fmla="*/ 161124 w 529174"/>
                <a:gd name="connsiteY3" fmla="*/ 21001 h 264531"/>
                <a:gd name="connsiteX4" fmla="*/ 157498 w 529174"/>
                <a:gd name="connsiteY4" fmla="*/ 22705 h 264531"/>
                <a:gd name="connsiteX5" fmla="*/ 81897 w 529174"/>
                <a:gd name="connsiteY5" fmla="*/ 73268 h 264531"/>
                <a:gd name="connsiteX6" fmla="*/ -120 w 529174"/>
                <a:gd name="connsiteY6" fmla="*/ 264513 h 264531"/>
                <a:gd name="connsiteX7" fmla="*/ 157498 w 529174"/>
                <a:gd name="connsiteY7" fmla="*/ 263646 h 264531"/>
                <a:gd name="connsiteX8" fmla="*/ 264374 w 529174"/>
                <a:gd name="connsiteY8" fmla="*/ 263212 h 264531"/>
                <a:gd name="connsiteX9" fmla="*/ 337650 w 529174"/>
                <a:gd name="connsiteY9" fmla="*/ 263212 h 264531"/>
                <a:gd name="connsiteX10" fmla="*/ 464891 w 529174"/>
                <a:gd name="connsiteY10" fmla="*/ 263862 h 264531"/>
                <a:gd name="connsiteX11" fmla="*/ 528837 w 529174"/>
                <a:gd name="connsiteY11" fmla="*/ 264513 h 264531"/>
                <a:gd name="connsiteX12" fmla="*/ 529054 w 529174"/>
                <a:gd name="connsiteY12" fmla="*/ 264513 h 264531"/>
                <a:gd name="connsiteX13" fmla="*/ 528837 w 529174"/>
                <a:gd name="connsiteY13" fmla="*/ 262809 h 264531"/>
                <a:gd name="connsiteX14" fmla="*/ 528837 w 529174"/>
                <a:gd name="connsiteY14" fmla="*/ 262809 h 264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29174" h="264531">
                  <a:moveTo>
                    <a:pt x="528837" y="262809"/>
                  </a:moveTo>
                  <a:cubicBezTo>
                    <a:pt x="528434" y="197582"/>
                    <a:pt x="504412" y="138092"/>
                    <a:pt x="464891" y="92179"/>
                  </a:cubicBezTo>
                  <a:cubicBezTo>
                    <a:pt x="416474" y="35664"/>
                    <a:pt x="344655" y="-18"/>
                    <a:pt x="264374" y="-18"/>
                  </a:cubicBezTo>
                  <a:cubicBezTo>
                    <a:pt x="227829" y="-18"/>
                    <a:pt x="192771" y="7422"/>
                    <a:pt x="161124" y="21001"/>
                  </a:cubicBezTo>
                  <a:cubicBezTo>
                    <a:pt x="159853" y="21434"/>
                    <a:pt x="158799" y="22085"/>
                    <a:pt x="157498" y="22705"/>
                  </a:cubicBezTo>
                  <a:cubicBezTo>
                    <a:pt x="129477" y="35043"/>
                    <a:pt x="103749" y="52249"/>
                    <a:pt x="81897" y="73268"/>
                  </a:cubicBezTo>
                  <a:cubicBezTo>
                    <a:pt x="31311" y="121289"/>
                    <a:pt x="-120" y="189274"/>
                    <a:pt x="-120" y="264513"/>
                  </a:cubicBezTo>
                  <a:cubicBezTo>
                    <a:pt x="58928" y="264080"/>
                    <a:pt x="110786" y="263862"/>
                    <a:pt x="157498" y="263646"/>
                  </a:cubicBezTo>
                  <a:cubicBezTo>
                    <a:pt x="196181" y="263429"/>
                    <a:pt x="231424" y="263212"/>
                    <a:pt x="264374" y="263212"/>
                  </a:cubicBezTo>
                  <a:lnTo>
                    <a:pt x="337650" y="263212"/>
                  </a:lnTo>
                  <a:cubicBezTo>
                    <a:pt x="381634" y="263212"/>
                    <a:pt x="422828" y="263429"/>
                    <a:pt x="464891" y="263862"/>
                  </a:cubicBezTo>
                  <a:cubicBezTo>
                    <a:pt x="485938" y="264080"/>
                    <a:pt x="506953" y="264297"/>
                    <a:pt x="528837" y="264513"/>
                  </a:cubicBezTo>
                  <a:lnTo>
                    <a:pt x="529054" y="264513"/>
                  </a:lnTo>
                  <a:cubicBezTo>
                    <a:pt x="529054" y="264513"/>
                    <a:pt x="528837" y="263429"/>
                    <a:pt x="528837" y="262809"/>
                  </a:cubicBezTo>
                  <a:lnTo>
                    <a:pt x="528837" y="262809"/>
                  </a:lnTo>
                  <a:close/>
                </a:path>
              </a:pathLst>
            </a:custGeom>
            <a:solidFill>
              <a:srgbClr val="AD9844"/>
            </a:solidFill>
            <a:ln w="310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48" name="文本占位符 47">
            <a:extLst>
              <a:ext uri="{FF2B5EF4-FFF2-40B4-BE49-F238E27FC236}">
                <a16:creationId xmlns:a16="http://schemas.microsoft.com/office/drawing/2014/main" id="{8C35932B-0075-4523-3EC4-CF17971EDEE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-18892" y="13406606"/>
            <a:ext cx="10077291" cy="218392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altLang="en-US" sz="3500" dirty="0"/>
              <a:t>加入我们，学习减少、再利用和再循环的新方法</a:t>
            </a:r>
          </a:p>
        </p:txBody>
      </p:sp>
      <p:sp>
        <p:nvSpPr>
          <p:cNvPr id="35" name="标题 1">
            <a:extLst>
              <a:ext uri="{FF2B5EF4-FFF2-40B4-BE49-F238E27FC236}">
                <a16:creationId xmlns:a16="http://schemas.microsoft.com/office/drawing/2014/main" id="{167E663B-3C54-FD93-D147-3B73BADE2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950" y="24130"/>
            <a:ext cx="8451850" cy="2174241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altLang="en-US" sz="13000" dirty="0"/>
              <a:t>地球 </a:t>
            </a:r>
            <a:r>
              <a:rPr lang="en-US" altLang="zh-CN" sz="13000" b="1" dirty="0">
                <a:solidFill>
                  <a:schemeClr val="accent2"/>
                </a:solidFill>
              </a:rPr>
              <a:t>22 </a:t>
            </a:r>
            <a:r>
              <a:rPr lang="zh-CN" altLang="en-US" sz="13000" b="1" dirty="0">
                <a:solidFill>
                  <a:schemeClr val="accent2"/>
                </a:solidFill>
              </a:rPr>
              <a:t>日</a:t>
            </a:r>
          </a:p>
        </p:txBody>
      </p:sp>
      <p:sp>
        <p:nvSpPr>
          <p:cNvPr id="36" name="文本占位符 2">
            <a:extLst>
              <a:ext uri="{FF2B5EF4-FFF2-40B4-BE49-F238E27FC236}">
                <a16:creationId xmlns:a16="http://schemas.microsoft.com/office/drawing/2014/main" id="{9C281AAB-FB45-6B46-05E2-C7E7178CB0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6950" y="2190751"/>
            <a:ext cx="8451850" cy="1666872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altLang="en-US" sz="13000" dirty="0"/>
              <a:t>日 </a:t>
            </a:r>
            <a:r>
              <a:rPr lang="en-US" altLang="zh-CN" sz="13000" b="1" dirty="0">
                <a:solidFill>
                  <a:schemeClr val="accent2"/>
                </a:solidFill>
              </a:rPr>
              <a:t>4 </a:t>
            </a:r>
            <a:r>
              <a:rPr lang="zh-CN" altLang="en-US" sz="13000" b="1" dirty="0">
                <a:solidFill>
                  <a:schemeClr val="accent2"/>
                </a:solidFill>
              </a:rPr>
              <a:t>月</a:t>
            </a:r>
          </a:p>
        </p:txBody>
      </p:sp>
    </p:spTree>
    <p:extLst>
      <p:ext uri="{BB962C8B-B14F-4D97-AF65-F5344CB8AC3E}">
        <p14:creationId xmlns:p14="http://schemas.microsoft.com/office/powerpoint/2010/main" val="1289607262"/>
      </p:ext>
    </p:extLst>
  </p:cSld>
  <p:clrMapOvr>
    <a:masterClrMapping/>
  </p:clrMapOvr>
</p:sld>
</file>

<file path=ppt/theme/theme13.xml><?xml version="1.0" encoding="utf-8"?>
<a:theme xmlns:a="http://schemas.openxmlformats.org/drawingml/2006/main" name="自定义">
  <a:themeElements>
    <a:clrScheme name="Custom 48">
      <a:dk1>
        <a:sysClr val="windowText" lastClr="000000"/>
      </a:dk1>
      <a:lt1>
        <a:sysClr val="window" lastClr="FFFFFF"/>
      </a:lt1>
      <a:dk2>
        <a:srgbClr val="00155A"/>
      </a:dk2>
      <a:lt2>
        <a:srgbClr val="FCEE00"/>
      </a:lt2>
      <a:accent1>
        <a:srgbClr val="888021"/>
      </a:accent1>
      <a:accent2>
        <a:srgbClr val="F39602"/>
      </a:accent2>
      <a:accent3>
        <a:srgbClr val="1A1A1A"/>
      </a:accent3>
      <a:accent4>
        <a:srgbClr val="F7931E"/>
      </a:accent4>
      <a:accent5>
        <a:srgbClr val="E4DCB9"/>
      </a:accent5>
      <a:accent6>
        <a:srgbClr val="39B54A"/>
      </a:accent6>
      <a:hlink>
        <a:srgbClr val="FFFFFF"/>
      </a:hlink>
      <a:folHlink>
        <a:srgbClr val="FFFFFF"/>
      </a:folHlink>
    </a:clrScheme>
    <a:fontScheme name="Custom 122">
      <a:majorFont>
        <a:latin typeface="Microsoft YaHei UI"/>
        <a:ea typeface="Microsoft YaHei UI"/>
        <a:cs typeface=""/>
      </a:majorFont>
      <a:minorFont>
        <a:latin typeface="Microsoft YaHei UI"/>
        <a:ea typeface="Microsoft YaHei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upportive posters_Earth Day_win32_SL_V3" id="{9E513010-E32B-4D28-84EC-EA01EBA37B79}" vid="{C9002C22-11CB-4AD4-9AC2-D2E0234D4FB5}"/>
    </a:ext>
  </a:extLst>
</a:theme>
</file>

<file path=ppt/theme/theme2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Microsoft YaHei UI" panose="02110004020202020204"/>
        <a:ea typeface=""/>
        <a:cs typeface=""/>
        <a:font script="Jpan" typeface="游ゴシック Light"/>
        <a:font script="Hang" typeface="맑은 고딕"/>
        <a:font script="Hans" typeface="Microsoft YaHei UI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icrosoft YaHei UI" panose="02110004020202020204"/>
        <a:ea typeface=""/>
        <a:cs typeface=""/>
        <a:font script="Jpan" typeface="游ゴシック"/>
        <a:font script="Hang" typeface="맑은 고딕"/>
        <a:font script="Hans" typeface="Microsoft YaHei UI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3.xml><?xml version="1.0" encoding="utf-8"?>
<ds:datastoreItem xmlns:ds="http://schemas.openxmlformats.org/officeDocument/2006/customXml" ds:itemID="{951DE1A1-740D-4E86-BC2D-160E344C15F3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2.xml><?xml version="1.0" encoding="utf-8"?>
<ds:datastoreItem xmlns:ds="http://schemas.openxmlformats.org/officeDocument/2006/customXml" ds:itemID="{9943F156-EB11-455A-9399-DB7A3632A0EF}">
  <ds:schemaRefs>
    <ds:schemaRef ds:uri="http://schemas.microsoft.com/sharepoint/v3/contenttype/forms"/>
  </ds:schemaRefs>
</ds:datastoreItem>
</file>

<file path=customXml/itemProps31.xml><?xml version="1.0" encoding="utf-8"?>
<ds:datastoreItem xmlns:ds="http://schemas.openxmlformats.org/officeDocument/2006/customXml" ds:itemID="{0CED60D9-2AB7-48AD-B47F-3CA9571B53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25</ap:Words>
  <ap:PresentationFormat>自定义</ap:PresentationFormat>
  <ap:Paragraphs>5</ap:Paragraphs>
  <ap:Slides>1</ap:Slides>
  <ap:Notes>1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ap:HeadingPairs>
  <ap:TitlesOfParts>
    <vt:vector baseType="lpstr" size="4">
      <vt:lpstr>Microsoft YaHei UI</vt:lpstr>
      <vt:lpstr>Arial</vt:lpstr>
      <vt:lpstr>自定义</vt:lpstr>
      <vt:lpstr>地球 22 日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2024-02-23T09:52:02Z</dcterms:created>
  <dcterms:modified xsi:type="dcterms:W3CDTF">2024-05-21T07:26:19Z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