
<file path=[Content_Types].xml><?xml version="1.0" encoding="utf-8"?>
<Types xmlns="http://schemas.openxmlformats.org/package/2006/content-types">
  <Default Extension="xml" ContentType="application/vnd.openxmlformats-officedocument.extended-properties+xml"/>
  <Default Extension="rels" ContentType="application/vnd.openxmlformats-package.relationships+xml"/>
  <Default Extension="jpeg" ContentType="image/jpeg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notesMasters/notesMaster11.xml" ContentType="application/vnd.openxmlformats-officedocument.presentationml.notesMaster+xml"/>
  <Override PartName="/ppt/theme/theme21.xml" ContentType="application/vnd.openxmlformats-officedocument.theme+xml"/>
  <Override PartName="/ppt/tableStyles.xml" ContentType="application/vnd.openxmlformats-officedocument.presentationml.tableStyles+xml"/>
  <Override PartName="/customXml/item3.xml" ContentType="application/xml"/>
  <Override PartName="/customXml/itemProps31.xml" ContentType="application/vnd.openxmlformats-officedocument.customXmlProperties+xml"/>
  <Override PartName="/ppt/slides/slide31.xml" ContentType="application/vnd.openxmlformats-officedocument.presentationml.slide+xml"/>
  <Override PartName="/ppt/notesSlides/notesSlide31.xml" ContentType="application/vnd.openxmlformats-officedocument.presentationml.notesSlide+xml"/>
  <Override PartName="/ppt/slideLayouts/slideLayout31.xml" ContentType="application/vnd.openxmlformats-officedocument.presentationml.slideLayout+xml"/>
  <Override PartName="/ppt/slideMasters/slideMaster11.xml" ContentType="application/vnd.openxmlformats-officedocument.presentationml.slideMaster+xml"/>
  <Override PartName="/ppt/slideLayouts/slideLayout2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12.xml" ContentType="application/vnd.openxmlformats-officedocument.theme+xml"/>
  <Override PartName="/customXml/item22.xml" ContentType="application/xml"/>
  <Override PartName="/customXml/itemProps22.xml" ContentType="application/vnd.openxmlformats-officedocument.customXmlProperties+xml"/>
  <Override PartName="/customXml/item13.xml" ContentType="application/xml"/>
  <Override PartName="/customXml/itemProps13.xml" ContentType="application/vnd.openxmlformats-officedocument.customXmlProperties+xml"/>
  <Override PartName="/ppt/slides/slide22.xml" ContentType="application/vnd.openxmlformats-officedocument.presentationml.slide+xml"/>
  <Override PartName="/ppt/notesSlides/notesSlide22.xml" ContentType="application/vnd.openxmlformats-officedocument.presentationml.notesSlide+xml"/>
  <Override PartName="/ppt/viewProps.xml" ContentType="application/vnd.openxmlformats-officedocument.presentationml.viewProps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  <Override PartName="/ppt/presProps.xml" ContentType="application/vnd.openxmlformats-officedocument.presentationml.presProps+xml"/>
  <Override PartName="/ppt/handoutMasters/handoutMaster11.xml" ContentType="application/vnd.openxmlformats-officedocument.presentationml.handoutMaster+xml"/>
  <Override PartName="/ppt/theme/theme33.xml" ContentType="application/vnd.openxmlformats-officedocument.theme+xml"/>
  <Override PartName="/docMetadata/LabelInfo.xml" ContentType="application/vnd.ms-office.classificationlabels+xml"/>
  <Override PartName="/docProps/custom.xml" ContentType="application/vnd.openxmlformats-officedocument.custom-properties+xml"/>
</Types>
</file>

<file path=_rels/.rels>&#65279;<?xml version="1.0" encoding="utf-8"?><Relationships xmlns="http://schemas.openxmlformats.org/package/2006/relationships"><Relationship Type="http://schemas.openxmlformats.org/officeDocument/2006/relationships/extended-properties" Target="/docProps/app.xml" Id="rId3" /><Relationship Type="http://schemas.openxmlformats.org/package/2006/relationships/metadata/core-properties" Target="/docProps/core.xml" Id="rId2" /><Relationship Type="http://schemas.openxmlformats.org/officeDocument/2006/relationships/officeDocument" Target="/ppt/presentation.xml" Id="rId1" /><Relationship Type="http://schemas.microsoft.com/office/2020/02/relationships/classificationlabels" Target="/docMetadata/LabelInfo.xml" Id="rId5" /><Relationship Type="http://schemas.openxmlformats.org/officeDocument/2006/relationships/custom-properties" Target="/docProps/custom.xml" Id="rId4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</p:sldMasterIdLst>
  <p:notesMasterIdLst>
    <p:notesMasterId r:id="rId8"/>
  </p:notesMasterIdLst>
  <p:handoutMasterIdLst>
    <p:handoutMasterId r:id="rId9"/>
  </p:handoutMasterIdLst>
  <p:sldIdLst>
    <p:sldId id="257" r:id="rId5"/>
    <p:sldId id="258" r:id="rId6"/>
    <p:sldId id="259" r:id="rId7"/>
  </p:sldIdLst>
  <p:sldSz cx="7772400" cy="10058400"/>
  <p:notesSz cx="6858000" cy="9144000"/>
  <p:defaultTextStyle>
    <a:defPPr rtl="0">
      <a:defRPr lang="zh-cn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305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3918" y="96"/>
      </p:cViewPr>
      <p:guideLst/>
    </p:cSldViewPr>
  </p:notesViewPr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notesMaster" Target="/ppt/notesMasters/notesMaster11.xml" Id="rId8" /><Relationship Type="http://schemas.openxmlformats.org/officeDocument/2006/relationships/tableStyles" Target="/ppt/tableStyles.xml" Id="rId13" /><Relationship Type="http://schemas.openxmlformats.org/officeDocument/2006/relationships/customXml" Target="/customXml/item3.xml" Id="rId3" /><Relationship Type="http://schemas.openxmlformats.org/officeDocument/2006/relationships/slide" Target="/ppt/slides/slide31.xml" Id="rId7" /><Relationship Type="http://schemas.openxmlformats.org/officeDocument/2006/relationships/theme" Target="/ppt/theme/theme12.xml" Id="rId12" /><Relationship Type="http://schemas.openxmlformats.org/officeDocument/2006/relationships/customXml" Target="/customXml/item22.xml" Id="rId2" /><Relationship Type="http://schemas.openxmlformats.org/officeDocument/2006/relationships/customXml" Target="/customXml/item13.xml" Id="rId1" /><Relationship Type="http://schemas.openxmlformats.org/officeDocument/2006/relationships/slide" Target="/ppt/slides/slide22.xml" Id="rId6" /><Relationship Type="http://schemas.openxmlformats.org/officeDocument/2006/relationships/viewProps" Target="/ppt/viewProps.xml" Id="rId11" /><Relationship Type="http://schemas.openxmlformats.org/officeDocument/2006/relationships/slide" Target="/ppt/slides/slide13.xml" Id="rId5" /><Relationship Type="http://schemas.openxmlformats.org/officeDocument/2006/relationships/presProps" Target="/ppt/presProps.xml" Id="rId10" /><Relationship Type="http://schemas.openxmlformats.org/officeDocument/2006/relationships/slideMaster" Target="/ppt/slideMasters/slideMaster11.xml" Id="rId4" /><Relationship Type="http://schemas.openxmlformats.org/officeDocument/2006/relationships/handoutMaster" Target="/ppt/handoutMasters/handoutMaster11.xml" Id="rId9" /></Relationships>
</file>

<file path=ppt/handoutMasters/_rels/handoutMaster11.xml.rels>&#65279;<?xml version="1.0" encoding="utf-8"?><Relationships xmlns="http://schemas.openxmlformats.org/package/2006/relationships"><Relationship Type="http://schemas.openxmlformats.org/officeDocument/2006/relationships/theme" Target="/ppt/theme/theme33.xml" Id="rId1" /></Relationships>
</file>

<file path=ppt/handoutMasters/handoutMaster1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D9C09E32-C8AF-4BEC-BCE2-4C7ADB6B02C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C9DE2284-0700-424D-B406-63EDC95637E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DD39C79-16F6-4800-AFAD-9A8491572317}" type="datetime1">
              <a:rPr lang="zh-CN" altLang="en-US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2021/4/15</a:t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625169F-A0F3-40EA-A48C-C3CFCF089A1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40C8247-854C-4658-A938-DEF27A257E0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1073A32-0484-4678-B50B-D83FBD926042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‹#›</a:t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0509985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1.xml.rels>&#65279;<?xml version="1.0" encoding="utf-8"?><Relationships xmlns="http://schemas.openxmlformats.org/package/2006/relationships"><Relationship Type="http://schemas.openxmlformats.org/officeDocument/2006/relationships/theme" Target="/ppt/theme/theme21.xml" Id="rId1" /></Relationships>
</file>

<file path=ppt/notesMasters/notesMaster1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6BC9AA35-495E-442B-B3B3-72C7FA5EC083}" type="datetime1">
              <a:rPr lang="zh-CN" altLang="en-US" smtClean="0"/>
              <a:t>2021/4/15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CN" altLang="en-US" noProof="0" dirty="0"/>
              <a:t>单击此处编辑母版文本样式</a:t>
            </a:r>
          </a:p>
          <a:p>
            <a:pPr lvl="1" rtl="0"/>
            <a:r>
              <a:rPr lang="zh-CN" altLang="en-US" noProof="0" dirty="0"/>
              <a:t>第二级</a:t>
            </a:r>
          </a:p>
          <a:p>
            <a:pPr lvl="2" rtl="0"/>
            <a:r>
              <a:rPr lang="zh-CN" altLang="en-US" noProof="0" dirty="0"/>
              <a:t>第三级</a:t>
            </a:r>
          </a:p>
          <a:p>
            <a:pPr lvl="3" rtl="0"/>
            <a:r>
              <a:rPr lang="zh-CN" altLang="en-US" noProof="0" dirty="0"/>
              <a:t>第四级</a:t>
            </a:r>
          </a:p>
          <a:p>
            <a:pPr lvl="4" rtl="0"/>
            <a:r>
              <a:rPr lang="zh-CN" altLang="en-US" noProof="0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545C26D3-DB77-406B-8FAD-CC5B5A080DE7}" type="slidenum">
              <a:rPr lang="en-US" altLang="zh-CN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07139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3.xml.rels>&#65279;<?xml version="1.0" encoding="utf-8"?><Relationships xmlns="http://schemas.openxmlformats.org/package/2006/relationships"><Relationship Type="http://schemas.openxmlformats.org/officeDocument/2006/relationships/slide" Target="/ppt/slides/slide13.xml" Id="rId2" /><Relationship Type="http://schemas.openxmlformats.org/officeDocument/2006/relationships/notesMaster" Target="/ppt/notesMasters/notesMaster11.xml" Id="rId1" /></Relationships>
</file>

<file path=ppt/notesSlides/_rels/notesSlide22.xml.rels>&#65279;<?xml version="1.0" encoding="utf-8"?><Relationships xmlns="http://schemas.openxmlformats.org/package/2006/relationships"><Relationship Type="http://schemas.openxmlformats.org/officeDocument/2006/relationships/slide" Target="/ppt/slides/slide22.xml" Id="rId2" /><Relationship Type="http://schemas.openxmlformats.org/officeDocument/2006/relationships/notesMaster" Target="/ppt/notesMasters/notesMaster11.xml" Id="rId1" /></Relationships>
</file>

<file path=ppt/notesSlides/_rels/notesSlide31.xml.rels>&#65279;<?xml version="1.0" encoding="utf-8"?><Relationships xmlns="http://schemas.openxmlformats.org/package/2006/relationships"><Relationship Type="http://schemas.openxmlformats.org/officeDocument/2006/relationships/slide" Target="/ppt/slides/slide31.xml" Id="rId2" /><Relationship Type="http://schemas.openxmlformats.org/officeDocument/2006/relationships/notesMaster" Target="/ppt/notesMasters/notesMaster11.xml" Id="rId1" /></Relationship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45C26D3-DB77-406B-8FAD-CC5B5A080DE7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</a:t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451052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45C26D3-DB77-406B-8FAD-CC5B5A080DE7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</a:t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0571417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45C26D3-DB77-406B-8FAD-CC5B5A080DE7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3</a:t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75136849"/>
      </p:ext>
    </p:extLst>
  </p:cSld>
  <p:clrMapOvr>
    <a:masterClrMapping/>
  </p:clrMapOvr>
</p:notes>
</file>

<file path=ppt/slideLayouts/_rels/slideLayout13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22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31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选项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1F8BACC-912F-4420-B01D-C6C6915C82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58156" y="358776"/>
            <a:ext cx="4256088" cy="596764"/>
          </a:xfrm>
        </p:spPr>
        <p:txBody>
          <a:bodyPr rtlCol="0">
            <a:normAutofit/>
          </a:bodyPr>
          <a:lstStyle>
            <a:lvl1pPr marL="0" indent="0" algn="ctr">
              <a:spcBef>
                <a:spcPts val="850"/>
              </a:spcBef>
              <a:buFont typeface="Arial" panose="020B0604020202020204" pitchFamily="34" charset="0"/>
              <a:buNone/>
              <a:defRPr sz="3000" cap="all" baseline="0">
                <a:latin typeface="Microsoft YaHei UI Light" panose="020B0502040204020203" pitchFamily="34" charset="-122"/>
                <a:ea typeface="Microsoft YaHei UI Light" panose="020B0502040204020203" pitchFamily="34" charset="-122"/>
              </a:defRPr>
            </a:lvl1pPr>
          </a:lstStyle>
          <a:p>
            <a:pPr rtl="0"/>
            <a:r>
              <a:rPr lang="zh-CN" altLang="en-US" noProof="0"/>
              <a:t>标题</a:t>
            </a:r>
          </a:p>
        </p:txBody>
      </p:sp>
      <p:sp>
        <p:nvSpPr>
          <p:cNvPr id="10" name="图片占位符 9">
            <a:extLst>
              <a:ext uri="{FF2B5EF4-FFF2-40B4-BE49-F238E27FC236}">
                <a16:creationId xmlns:a16="http://schemas.microsoft.com/office/drawing/2014/main" id="{1D5E32C1-7C49-4579-810E-89A47D08226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9005" y="1633152"/>
            <a:ext cx="1946375" cy="1747782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rtlCol="0">
            <a:normAutofit/>
          </a:bodyPr>
          <a:lstStyle>
            <a:lvl1pPr>
              <a:defRPr sz="14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endParaRPr lang="zh-CN" altLang="en-US" noProof="0"/>
          </a:p>
        </p:txBody>
      </p:sp>
      <p:sp>
        <p:nvSpPr>
          <p:cNvPr id="14" name="图片占位符 9">
            <a:extLst>
              <a:ext uri="{FF2B5EF4-FFF2-40B4-BE49-F238E27FC236}">
                <a16:creationId xmlns:a16="http://schemas.microsoft.com/office/drawing/2014/main" id="{AE138D3C-B689-4F83-8B58-4855EFE4586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913012" y="1633152"/>
            <a:ext cx="1946375" cy="1747782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rtlCol="0">
            <a:normAutofit/>
          </a:bodyPr>
          <a:lstStyle>
            <a:lvl1pPr>
              <a:defRPr sz="16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endParaRPr lang="zh-CN" altLang="en-US" noProof="0"/>
          </a:p>
        </p:txBody>
      </p:sp>
      <p:sp>
        <p:nvSpPr>
          <p:cNvPr id="15" name="图片占位符 9">
            <a:extLst>
              <a:ext uri="{FF2B5EF4-FFF2-40B4-BE49-F238E27FC236}">
                <a16:creationId xmlns:a16="http://schemas.microsoft.com/office/drawing/2014/main" id="{9B91A9B1-783C-454C-BE56-8290F2DF1F2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354319" y="1633152"/>
            <a:ext cx="1946375" cy="1747782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rtlCol="0">
            <a:normAutofit/>
          </a:bodyPr>
          <a:lstStyle>
            <a:lvl1pPr>
              <a:defRPr sz="16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endParaRPr lang="zh-CN" altLang="en-US" noProof="0"/>
          </a:p>
        </p:txBody>
      </p:sp>
      <p:sp>
        <p:nvSpPr>
          <p:cNvPr id="16" name="图片占位符 9">
            <a:extLst>
              <a:ext uri="{FF2B5EF4-FFF2-40B4-BE49-F238E27FC236}">
                <a16:creationId xmlns:a16="http://schemas.microsoft.com/office/drawing/2014/main" id="{A9EA3911-6F7D-429D-920B-092E48F8EA2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9005" y="4428202"/>
            <a:ext cx="1946375" cy="1747782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rtlCol="0">
            <a:normAutofit/>
          </a:bodyPr>
          <a:lstStyle>
            <a:lvl1pPr>
              <a:defRPr sz="14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endParaRPr lang="zh-CN" altLang="en-US" noProof="0"/>
          </a:p>
        </p:txBody>
      </p:sp>
      <p:sp>
        <p:nvSpPr>
          <p:cNvPr id="17" name="图片占位符 9">
            <a:extLst>
              <a:ext uri="{FF2B5EF4-FFF2-40B4-BE49-F238E27FC236}">
                <a16:creationId xmlns:a16="http://schemas.microsoft.com/office/drawing/2014/main" id="{BD0045A0-67BF-49C4-9AEF-E10379F6C0A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913012" y="4428202"/>
            <a:ext cx="1946375" cy="1747782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rtlCol="0">
            <a:normAutofit/>
          </a:bodyPr>
          <a:lstStyle>
            <a:lvl1pPr>
              <a:defRPr sz="16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endParaRPr lang="zh-CN" altLang="en-US" noProof="0"/>
          </a:p>
        </p:txBody>
      </p:sp>
      <p:sp>
        <p:nvSpPr>
          <p:cNvPr id="18" name="图片占位符 9">
            <a:extLst>
              <a:ext uri="{FF2B5EF4-FFF2-40B4-BE49-F238E27FC236}">
                <a16:creationId xmlns:a16="http://schemas.microsoft.com/office/drawing/2014/main" id="{DD66A305-BE89-46E0-A724-4E836BABD33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354319" y="4428202"/>
            <a:ext cx="1946375" cy="1747782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rtlCol="0">
            <a:normAutofit/>
          </a:bodyPr>
          <a:lstStyle>
            <a:lvl1pPr>
              <a:defRPr sz="16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endParaRPr lang="zh-CN" altLang="en-US" noProof="0"/>
          </a:p>
        </p:txBody>
      </p:sp>
      <p:sp>
        <p:nvSpPr>
          <p:cNvPr id="19" name="图片占位符 9">
            <a:extLst>
              <a:ext uri="{FF2B5EF4-FFF2-40B4-BE49-F238E27FC236}">
                <a16:creationId xmlns:a16="http://schemas.microsoft.com/office/drawing/2014/main" id="{BF9F6D64-4D09-4498-9A4C-B48DC4DF2E9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59005" y="7221712"/>
            <a:ext cx="1946375" cy="1747782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rtlCol="0">
            <a:normAutofit/>
          </a:bodyPr>
          <a:lstStyle>
            <a:lvl1pPr>
              <a:defRPr sz="14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endParaRPr lang="zh-CN" altLang="en-US" noProof="0"/>
          </a:p>
        </p:txBody>
      </p:sp>
      <p:sp>
        <p:nvSpPr>
          <p:cNvPr id="20" name="图片占位符 9">
            <a:extLst>
              <a:ext uri="{FF2B5EF4-FFF2-40B4-BE49-F238E27FC236}">
                <a16:creationId xmlns:a16="http://schemas.microsoft.com/office/drawing/2014/main" id="{004EE3B9-27BD-47C2-9E11-987D4A2090C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913012" y="7221712"/>
            <a:ext cx="1946375" cy="1747782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rtlCol="0">
            <a:normAutofit/>
          </a:bodyPr>
          <a:lstStyle>
            <a:lvl1pPr>
              <a:defRPr sz="16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endParaRPr lang="zh-CN" altLang="en-US" noProof="0"/>
          </a:p>
        </p:txBody>
      </p:sp>
      <p:sp>
        <p:nvSpPr>
          <p:cNvPr id="21" name="图片占位符 9">
            <a:extLst>
              <a:ext uri="{FF2B5EF4-FFF2-40B4-BE49-F238E27FC236}">
                <a16:creationId xmlns:a16="http://schemas.microsoft.com/office/drawing/2014/main" id="{80ACF274-99BB-49B1-B9D4-01313B6C264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354319" y="7221712"/>
            <a:ext cx="1946375" cy="1747782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rtlCol="0">
            <a:normAutofit/>
          </a:bodyPr>
          <a:lstStyle>
            <a:lvl1pPr>
              <a:defRPr sz="16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endParaRPr lang="zh-CN" altLang="en-US" noProof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4399521-E35C-4025-BCC3-85E2C1E125A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8688" y="1256771"/>
            <a:ext cx="1946375" cy="229129"/>
          </a:xfrm>
        </p:spPr>
        <p:txBody>
          <a:bodyPr lIns="0" rIns="0" rtlCol="0">
            <a:noAutofit/>
          </a:bodyPr>
          <a:lstStyle>
            <a:lvl1pPr marL="0" indent="0">
              <a:buNone/>
              <a:defRPr sz="1400" cap="all" baseline="0">
                <a:latin typeface="Microsoft YaHei UI Light" panose="020B0502040204020203" pitchFamily="34" charset="-122"/>
                <a:ea typeface="Microsoft YaHei UI Light" panose="020B0502040204020203" pitchFamily="34" charset="-122"/>
              </a:defRPr>
            </a:lvl1pPr>
          </a:lstStyle>
          <a:p>
            <a:pPr lvl="0" rtl="0"/>
            <a:r>
              <a:rPr lang="zh-CN" altLang="en-US" noProof="0"/>
              <a:t>单击以编辑母版文本样式</a:t>
            </a:r>
          </a:p>
        </p:txBody>
      </p:sp>
      <p:sp>
        <p:nvSpPr>
          <p:cNvPr id="22" name="文本占位符 2">
            <a:extLst>
              <a:ext uri="{FF2B5EF4-FFF2-40B4-BE49-F238E27FC236}">
                <a16:creationId xmlns:a16="http://schemas.microsoft.com/office/drawing/2014/main" id="{FBE86838-57BC-4200-A4BD-944F816C1A2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912853" y="1256771"/>
            <a:ext cx="1946375" cy="229129"/>
          </a:xfrm>
        </p:spPr>
        <p:txBody>
          <a:bodyPr lIns="0" rIns="0" rtlCol="0">
            <a:noAutofit/>
          </a:bodyPr>
          <a:lstStyle>
            <a:lvl1pPr marL="0" indent="0">
              <a:buNone/>
              <a:defRPr sz="1400" cap="all" baseline="0">
                <a:latin typeface="Microsoft YaHei UI Light" panose="020B0502040204020203" pitchFamily="34" charset="-122"/>
                <a:ea typeface="Microsoft YaHei UI Light" panose="020B0502040204020203" pitchFamily="34" charset="-122"/>
              </a:defRPr>
            </a:lvl1pPr>
          </a:lstStyle>
          <a:p>
            <a:pPr lvl="0" rtl="0"/>
            <a:r>
              <a:rPr lang="zh-CN" altLang="en-US" noProof="0"/>
              <a:t>单击以编辑母版文本样式</a:t>
            </a:r>
          </a:p>
        </p:txBody>
      </p:sp>
      <p:sp>
        <p:nvSpPr>
          <p:cNvPr id="23" name="文本占位符 2">
            <a:extLst>
              <a:ext uri="{FF2B5EF4-FFF2-40B4-BE49-F238E27FC236}">
                <a16:creationId xmlns:a16="http://schemas.microsoft.com/office/drawing/2014/main" id="{8BCC62F1-B145-496D-97CF-102873B0D26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354318" y="1256770"/>
            <a:ext cx="1946375" cy="229129"/>
          </a:xfrm>
        </p:spPr>
        <p:txBody>
          <a:bodyPr lIns="0" rIns="0" rtlCol="0">
            <a:noAutofit/>
          </a:bodyPr>
          <a:lstStyle>
            <a:lvl1pPr marL="0" indent="0">
              <a:buNone/>
              <a:defRPr sz="1400" cap="all" baseline="0">
                <a:latin typeface="Microsoft YaHei UI Light" panose="020B0502040204020203" pitchFamily="34" charset="-122"/>
                <a:ea typeface="Microsoft YaHei UI Light" panose="020B0502040204020203" pitchFamily="34" charset="-122"/>
              </a:defRPr>
            </a:lvl1pPr>
          </a:lstStyle>
          <a:p>
            <a:pPr lvl="0" rtl="0"/>
            <a:r>
              <a:rPr lang="zh-CN" altLang="en-US" noProof="0"/>
              <a:t>单击以编辑母版文本样式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3B0AB80B-A6BF-425D-B7A9-0314526A755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58788" y="3572933"/>
            <a:ext cx="1946275" cy="229129"/>
          </a:xfrm>
        </p:spPr>
        <p:txBody>
          <a:bodyPr lIns="0" rIns="0" rtlCol="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1920240" algn="r"/>
              </a:tabLst>
              <a:defRPr sz="1100" cap="all" baseline="0">
                <a:latin typeface="Microsoft YaHei UI Light" panose="020B0502040204020203" pitchFamily="34" charset="-122"/>
                <a:ea typeface="Microsoft YaHei UI Light" panose="020B0502040204020203" pitchFamily="34" charset="-122"/>
              </a:defRPr>
            </a:lvl1pPr>
            <a:lvl2pPr>
              <a:buNone/>
              <a:defRPr sz="1050"/>
            </a:lvl2pPr>
          </a:lstStyle>
          <a:p>
            <a:pPr marL="0" marR="0" lvl="0" indent="0" algn="l" defTabSz="777240" rtl="0" eaLnBrk="1" fontAlgn="auto" latinLnBrk="0" hangingPunct="1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CN" altLang="en-US" noProof="0"/>
              <a:t>单击此处编辑母版文本样式</a:t>
            </a:r>
          </a:p>
          <a:p>
            <a:pPr lvl="0" rtl="0"/>
            <a:endParaRPr lang="zh-CN" altLang="en-US" noProof="0"/>
          </a:p>
        </p:txBody>
      </p:sp>
      <p:sp>
        <p:nvSpPr>
          <p:cNvPr id="24" name="文本占位符 4">
            <a:extLst>
              <a:ext uri="{FF2B5EF4-FFF2-40B4-BE49-F238E27FC236}">
                <a16:creationId xmlns:a16="http://schemas.microsoft.com/office/drawing/2014/main" id="{E80C7EC3-9A03-4329-97F8-E77C9C8F521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912853" y="3572933"/>
            <a:ext cx="1946275" cy="229129"/>
          </a:xfrm>
        </p:spPr>
        <p:txBody>
          <a:bodyPr vert="horz" lIns="0" tIns="45720" rIns="0" bIns="45720" rtlCol="0">
            <a:noAutofit/>
          </a:bodyPr>
          <a:lstStyle>
            <a:lvl1pPr marL="0" indent="0" defTabSz="457200">
              <a:lnSpc>
                <a:spcPct val="107000"/>
              </a:lnSpc>
              <a:spcBef>
                <a:spcPts val="0"/>
              </a:spcBef>
              <a:buNone/>
              <a:tabLst>
                <a:tab pos="1920240" algn="r"/>
              </a:tabLst>
              <a:defRPr lang="en-US" sz="1100" cap="all" baseline="0">
                <a:latin typeface="Microsoft YaHei UI Light" panose="020B0502040204020203" pitchFamily="34" charset="-122"/>
                <a:ea typeface="Microsoft YaHei UI Light" panose="020B0502040204020203" pitchFamily="34" charset="-122"/>
              </a:defRPr>
            </a:lvl1pPr>
          </a:lstStyle>
          <a:p>
            <a:pPr marL="194310" marR="0" lvl="0" indent="-194310" rtl="0" fontAlgn="auto">
              <a:spcAft>
                <a:spcPts val="0"/>
              </a:spcAft>
              <a:buClrTx/>
              <a:buSzTx/>
              <a:tabLst/>
            </a:pPr>
            <a:r>
              <a:rPr lang="zh-CN" altLang="en-US" noProof="0"/>
              <a:t>单击此处编辑母版文本样式</a:t>
            </a:r>
          </a:p>
          <a:p>
            <a:pPr marL="194310" marR="0" lvl="0" indent="-194310" rtl="0" fontAlgn="auto">
              <a:spcAft>
                <a:spcPts val="0"/>
              </a:spcAft>
              <a:buClrTx/>
              <a:buSzTx/>
              <a:tabLst/>
            </a:pPr>
            <a:endParaRPr lang="zh-CN" altLang="en-US" noProof="0"/>
          </a:p>
        </p:txBody>
      </p:sp>
      <p:sp>
        <p:nvSpPr>
          <p:cNvPr id="25" name="文本占位符 4">
            <a:extLst>
              <a:ext uri="{FF2B5EF4-FFF2-40B4-BE49-F238E27FC236}">
                <a16:creationId xmlns:a16="http://schemas.microsoft.com/office/drawing/2014/main" id="{4E1948A0-BC5B-4CA0-AE79-27E188C0A146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354001" y="3572933"/>
            <a:ext cx="1946275" cy="229129"/>
          </a:xfrm>
        </p:spPr>
        <p:txBody>
          <a:bodyPr lIns="0" rIns="0" rtlCol="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1920240" algn="r"/>
              </a:tabLst>
              <a:defRPr lang="en-US" sz="1100" kern="1200" cap="all" baseline="0">
                <a:solidFill>
                  <a:schemeClr val="tx1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+mn-cs"/>
              </a:defRPr>
            </a:lvl1pPr>
            <a:lvl2pPr>
              <a:buNone/>
              <a:defRPr sz="1050"/>
            </a:lvl2pPr>
          </a:lstStyle>
          <a:p>
            <a:pPr marL="0" marR="0" lvl="0" indent="0" algn="l" defTabSz="777240" rtl="0" eaLnBrk="1" fontAlgn="auto" latinLnBrk="0" hangingPunct="1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CN" altLang="en-US" noProof="0"/>
              <a:t>单击此处编辑母版文本样式</a:t>
            </a:r>
          </a:p>
          <a:p>
            <a:pPr lvl="0" rtl="0"/>
            <a:endParaRPr lang="zh-CN" altLang="en-US" noProof="0"/>
          </a:p>
        </p:txBody>
      </p:sp>
      <p:sp>
        <p:nvSpPr>
          <p:cNvPr id="32" name="文本占位符 4">
            <a:extLst>
              <a:ext uri="{FF2B5EF4-FFF2-40B4-BE49-F238E27FC236}">
                <a16:creationId xmlns:a16="http://schemas.microsoft.com/office/drawing/2014/main" id="{36BD6389-D951-4110-9568-A1F577D489F4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58997" y="3781958"/>
            <a:ext cx="1946275" cy="466614"/>
          </a:xfrm>
        </p:spPr>
        <p:txBody>
          <a:bodyPr lIns="0" rIns="0" rtlCol="0">
            <a:noAutofit/>
          </a:bodyPr>
          <a:lstStyle>
            <a:lvl1pPr marL="0" marR="0" indent="0" algn="l" defTabSz="77724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>
              <a:buNone/>
              <a:defRPr sz="1050"/>
            </a:lvl2pPr>
          </a:lstStyle>
          <a:p>
            <a:pPr marL="0" marR="0" lvl="0" indent="0" algn="l" defTabSz="777240" rtl="0" eaLnBrk="1" fontAlgn="auto" latinLnBrk="0" hangingPunct="1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CN" altLang="en-US" noProof="0"/>
              <a:t>单击此处编辑母版文本样式</a:t>
            </a:r>
          </a:p>
          <a:p>
            <a:pPr lvl="0" rtl="0"/>
            <a:endParaRPr lang="zh-CN" altLang="en-US" noProof="0"/>
          </a:p>
        </p:txBody>
      </p:sp>
      <p:sp>
        <p:nvSpPr>
          <p:cNvPr id="33" name="文本占位符 4">
            <a:extLst>
              <a:ext uri="{FF2B5EF4-FFF2-40B4-BE49-F238E27FC236}">
                <a16:creationId xmlns:a16="http://schemas.microsoft.com/office/drawing/2014/main" id="{17FA3AA9-9DA9-44B2-AC96-20A64B575EF4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2913062" y="3781958"/>
            <a:ext cx="1946275" cy="466614"/>
          </a:xfrm>
        </p:spPr>
        <p:txBody>
          <a:bodyPr lIns="0" rIns="0" rtlCol="0">
            <a:noAutofit/>
          </a:bodyPr>
          <a:lstStyle>
            <a:lvl1pPr marL="0" marR="0" indent="0" algn="l" defTabSz="77724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>
              <a:buNone/>
              <a:defRPr sz="1050"/>
            </a:lvl2pPr>
          </a:lstStyle>
          <a:p>
            <a:pPr marL="0" marR="0" lvl="0" indent="0" algn="l" defTabSz="777240" rtl="0" eaLnBrk="1" fontAlgn="auto" latinLnBrk="0" hangingPunct="1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CN" altLang="en-US" noProof="0"/>
              <a:t>单击此处编辑母版文本样式</a:t>
            </a:r>
          </a:p>
          <a:p>
            <a:pPr lvl="0" rtl="0"/>
            <a:endParaRPr lang="zh-CN" altLang="en-US" noProof="0"/>
          </a:p>
        </p:txBody>
      </p:sp>
      <p:sp>
        <p:nvSpPr>
          <p:cNvPr id="34" name="文本占位符 4">
            <a:extLst>
              <a:ext uri="{FF2B5EF4-FFF2-40B4-BE49-F238E27FC236}">
                <a16:creationId xmlns:a16="http://schemas.microsoft.com/office/drawing/2014/main" id="{8FF33A0E-7177-4D66-9EC5-2C64D12FEC25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5354210" y="3781958"/>
            <a:ext cx="1946275" cy="466614"/>
          </a:xfrm>
        </p:spPr>
        <p:txBody>
          <a:bodyPr lIns="0" rIns="0" rtlCol="0">
            <a:noAutofit/>
          </a:bodyPr>
          <a:lstStyle>
            <a:lvl1pPr marL="0" marR="0" indent="0" algn="l" defTabSz="77724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>
              <a:buNone/>
              <a:defRPr sz="1050"/>
            </a:lvl2pPr>
          </a:lstStyle>
          <a:p>
            <a:pPr marL="0" marR="0" lvl="0" indent="0" algn="l" defTabSz="777240" rtl="0" eaLnBrk="1" fontAlgn="auto" latinLnBrk="0" hangingPunct="1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CN" altLang="en-US" noProof="0"/>
              <a:t>单击此处编辑母版文本样式</a:t>
            </a:r>
          </a:p>
          <a:p>
            <a:pPr lvl="0" rtl="0"/>
            <a:endParaRPr lang="zh-CN" altLang="en-US" noProof="0"/>
          </a:p>
        </p:txBody>
      </p:sp>
      <p:sp>
        <p:nvSpPr>
          <p:cNvPr id="35" name="文本占位符 4">
            <a:extLst>
              <a:ext uri="{FF2B5EF4-FFF2-40B4-BE49-F238E27FC236}">
                <a16:creationId xmlns:a16="http://schemas.microsoft.com/office/drawing/2014/main" id="{9645519A-FCE2-4600-9863-80084FBE06C8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458579" y="6418877"/>
            <a:ext cx="1946275" cy="229129"/>
          </a:xfrm>
        </p:spPr>
        <p:txBody>
          <a:bodyPr lIns="0" rIns="0" rtlCol="0">
            <a:noAutofit/>
          </a:bodyPr>
          <a:lstStyle>
            <a:lvl1pPr marL="0" marR="0" indent="0" algn="l" defTabSz="77724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1920240" algn="r"/>
              </a:tabLst>
              <a:defRPr sz="1100" cap="all" baseline="0">
                <a:latin typeface="Microsoft YaHei UI Light" panose="020B0502040204020203" pitchFamily="34" charset="-122"/>
                <a:ea typeface="Microsoft YaHei UI Light" panose="020B0502040204020203" pitchFamily="34" charset="-122"/>
              </a:defRPr>
            </a:lvl1pPr>
            <a:lvl2pPr>
              <a:buNone/>
              <a:defRPr sz="1050"/>
            </a:lvl2pPr>
          </a:lstStyle>
          <a:p>
            <a:pPr marL="0" marR="0" lvl="0" indent="0" algn="l" defTabSz="777240" rtl="0" eaLnBrk="1" fontAlgn="auto" latinLnBrk="0" hangingPunct="1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CN" altLang="en-US" noProof="0"/>
              <a:t>单击此处编辑母版文本样式</a:t>
            </a:r>
          </a:p>
          <a:p>
            <a:pPr lvl="0" rtl="0"/>
            <a:endParaRPr lang="zh-CN" altLang="en-US" noProof="0"/>
          </a:p>
        </p:txBody>
      </p:sp>
      <p:sp>
        <p:nvSpPr>
          <p:cNvPr id="36" name="文本占位符 4">
            <a:extLst>
              <a:ext uri="{FF2B5EF4-FFF2-40B4-BE49-F238E27FC236}">
                <a16:creationId xmlns:a16="http://schemas.microsoft.com/office/drawing/2014/main" id="{19EEAF34-8433-40A7-9D79-C0820F530610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2912644" y="6418877"/>
            <a:ext cx="1946275" cy="229129"/>
          </a:xfrm>
        </p:spPr>
        <p:txBody>
          <a:bodyPr vert="horz" lIns="0" tIns="45720" rIns="0" bIns="45720" rtlCol="0">
            <a:noAutofit/>
          </a:bodyPr>
          <a:lstStyle>
            <a:lvl1pPr marL="0" indent="0">
              <a:lnSpc>
                <a:spcPct val="107000"/>
              </a:lnSpc>
              <a:spcBef>
                <a:spcPts val="0"/>
              </a:spcBef>
              <a:buNone/>
              <a:tabLst>
                <a:tab pos="1920240" algn="r"/>
              </a:tabLst>
              <a:defRPr lang="en-US" sz="1100" cap="all" baseline="0">
                <a:latin typeface="Microsoft YaHei UI Light" panose="020B0502040204020203" pitchFamily="34" charset="-122"/>
                <a:ea typeface="Microsoft YaHei UI Light" panose="020B0502040204020203" pitchFamily="34" charset="-122"/>
              </a:defRPr>
            </a:lvl1pPr>
          </a:lstStyle>
          <a:p>
            <a:pPr marL="194310" marR="0" lvl="0" indent="-194310" rtl="0" fontAlgn="auto">
              <a:spcAft>
                <a:spcPts val="0"/>
              </a:spcAft>
              <a:buClrTx/>
              <a:buSzTx/>
              <a:tabLst/>
            </a:pPr>
            <a:r>
              <a:rPr lang="zh-CN" altLang="en-US" noProof="0"/>
              <a:t>单击此处编辑母版文本样式</a:t>
            </a:r>
          </a:p>
          <a:p>
            <a:pPr marL="194310" marR="0" lvl="0" indent="-194310" rtl="0" fontAlgn="auto">
              <a:spcAft>
                <a:spcPts val="0"/>
              </a:spcAft>
              <a:buClrTx/>
              <a:buSzTx/>
              <a:tabLst/>
            </a:pPr>
            <a:endParaRPr lang="zh-CN" altLang="en-US" noProof="0"/>
          </a:p>
        </p:txBody>
      </p:sp>
      <p:sp>
        <p:nvSpPr>
          <p:cNvPr id="37" name="文本占位符 4">
            <a:extLst>
              <a:ext uri="{FF2B5EF4-FFF2-40B4-BE49-F238E27FC236}">
                <a16:creationId xmlns:a16="http://schemas.microsoft.com/office/drawing/2014/main" id="{970857AD-F6C0-49BE-8609-CE85FABC6EB8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5353792" y="6418877"/>
            <a:ext cx="1946275" cy="229129"/>
          </a:xfrm>
        </p:spPr>
        <p:txBody>
          <a:bodyPr lIns="0" rIns="0" rtlCol="0">
            <a:noAutofit/>
          </a:bodyPr>
          <a:lstStyle>
            <a:lvl1pPr marL="0" marR="0" indent="0" algn="l" defTabSz="77724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1920240" algn="r"/>
              </a:tabLst>
              <a:defRPr lang="en-US" sz="1100" kern="1200" cap="all" baseline="0">
                <a:solidFill>
                  <a:schemeClr val="tx1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+mn-cs"/>
              </a:defRPr>
            </a:lvl1pPr>
            <a:lvl2pPr>
              <a:buNone/>
              <a:defRPr sz="1050"/>
            </a:lvl2pPr>
          </a:lstStyle>
          <a:p>
            <a:pPr marL="0" marR="0" lvl="0" indent="0" algn="l" defTabSz="777240" rtl="0" eaLnBrk="1" fontAlgn="auto" latinLnBrk="0" hangingPunct="1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CN" altLang="en-US" noProof="0"/>
              <a:t>单击此处编辑母版文本样式</a:t>
            </a:r>
          </a:p>
          <a:p>
            <a:pPr lvl="0" rtl="0"/>
            <a:endParaRPr lang="zh-CN" altLang="en-US" noProof="0"/>
          </a:p>
        </p:txBody>
      </p:sp>
      <p:sp>
        <p:nvSpPr>
          <p:cNvPr id="38" name="文本占位符 4">
            <a:extLst>
              <a:ext uri="{FF2B5EF4-FFF2-40B4-BE49-F238E27FC236}">
                <a16:creationId xmlns:a16="http://schemas.microsoft.com/office/drawing/2014/main" id="{251CFBE9-1F8D-4259-8271-4068B04537DD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458788" y="6627902"/>
            <a:ext cx="1946275" cy="466614"/>
          </a:xfrm>
        </p:spPr>
        <p:txBody>
          <a:bodyPr lIns="0" rIns="0" rtlCol="0">
            <a:noAutofit/>
          </a:bodyPr>
          <a:lstStyle>
            <a:lvl1pPr marL="0" marR="0" indent="0" algn="l" defTabSz="77724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>
              <a:buNone/>
              <a:defRPr sz="1050"/>
            </a:lvl2pPr>
          </a:lstStyle>
          <a:p>
            <a:pPr marL="0" marR="0" lvl="0" indent="0" algn="l" defTabSz="777240" rtl="0" eaLnBrk="1" fontAlgn="auto" latinLnBrk="0" hangingPunct="1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CN" altLang="en-US" noProof="0"/>
              <a:t>单击此处编辑母版文本样式</a:t>
            </a:r>
          </a:p>
          <a:p>
            <a:pPr lvl="0" rtl="0"/>
            <a:endParaRPr lang="zh-CN" altLang="en-US" noProof="0"/>
          </a:p>
        </p:txBody>
      </p:sp>
      <p:sp>
        <p:nvSpPr>
          <p:cNvPr id="39" name="文本占位符 4">
            <a:extLst>
              <a:ext uri="{FF2B5EF4-FFF2-40B4-BE49-F238E27FC236}">
                <a16:creationId xmlns:a16="http://schemas.microsoft.com/office/drawing/2014/main" id="{3F472F0C-173F-4AA4-BC03-F81AA16933C8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2912853" y="6627902"/>
            <a:ext cx="1946275" cy="466614"/>
          </a:xfrm>
        </p:spPr>
        <p:txBody>
          <a:bodyPr lIns="0" rIns="0" rtlCol="0">
            <a:noAutofit/>
          </a:bodyPr>
          <a:lstStyle>
            <a:lvl1pPr marL="0" marR="0" indent="0" algn="l" defTabSz="77724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>
              <a:buNone/>
              <a:defRPr sz="1050"/>
            </a:lvl2pPr>
          </a:lstStyle>
          <a:p>
            <a:pPr marL="0" marR="0" lvl="0" indent="0" algn="l" defTabSz="777240" rtl="0" eaLnBrk="1" fontAlgn="auto" latinLnBrk="0" hangingPunct="1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CN" altLang="en-US" noProof="0"/>
              <a:t>单击此处编辑母版文本样式</a:t>
            </a:r>
          </a:p>
          <a:p>
            <a:pPr lvl="0" rtl="0"/>
            <a:endParaRPr lang="zh-CN" altLang="en-US" noProof="0"/>
          </a:p>
        </p:txBody>
      </p:sp>
      <p:sp>
        <p:nvSpPr>
          <p:cNvPr id="40" name="文本占位符 4">
            <a:extLst>
              <a:ext uri="{FF2B5EF4-FFF2-40B4-BE49-F238E27FC236}">
                <a16:creationId xmlns:a16="http://schemas.microsoft.com/office/drawing/2014/main" id="{10EDD29E-48F8-435B-AEB5-A95FEFD996A8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5354001" y="6627902"/>
            <a:ext cx="1946275" cy="466614"/>
          </a:xfrm>
        </p:spPr>
        <p:txBody>
          <a:bodyPr lIns="0" rIns="0" rtlCol="0">
            <a:noAutofit/>
          </a:bodyPr>
          <a:lstStyle>
            <a:lvl1pPr marL="0" marR="0" indent="0" algn="l" defTabSz="77724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>
              <a:buNone/>
              <a:defRPr sz="1050"/>
            </a:lvl2pPr>
          </a:lstStyle>
          <a:p>
            <a:pPr marL="0" marR="0" lvl="0" indent="0" algn="l" defTabSz="777240" rtl="0" eaLnBrk="1" fontAlgn="auto" latinLnBrk="0" hangingPunct="1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CN" altLang="en-US" noProof="0"/>
              <a:t>单击此处编辑母版文本样式</a:t>
            </a:r>
          </a:p>
          <a:p>
            <a:pPr lvl="0" rtl="0"/>
            <a:endParaRPr lang="zh-CN" altLang="en-US" noProof="0"/>
          </a:p>
        </p:txBody>
      </p:sp>
      <p:sp>
        <p:nvSpPr>
          <p:cNvPr id="41" name="文本占位符 4">
            <a:extLst>
              <a:ext uri="{FF2B5EF4-FFF2-40B4-BE49-F238E27FC236}">
                <a16:creationId xmlns:a16="http://schemas.microsoft.com/office/drawing/2014/main" id="{D60E3C47-2BA1-448A-A53E-618F6CFC4FED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471706" y="9181549"/>
            <a:ext cx="1946275" cy="229129"/>
          </a:xfrm>
        </p:spPr>
        <p:txBody>
          <a:bodyPr lIns="0" rIns="0" rtlCol="0">
            <a:noAutofit/>
          </a:bodyPr>
          <a:lstStyle>
            <a:lvl1pPr marL="0" marR="0" indent="0" algn="l" defTabSz="77724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1920240" algn="r"/>
              </a:tabLst>
              <a:defRPr sz="1100" cap="all" baseline="0">
                <a:latin typeface="Microsoft YaHei UI Light" panose="020B0502040204020203" pitchFamily="34" charset="-122"/>
                <a:ea typeface="Microsoft YaHei UI Light" panose="020B0502040204020203" pitchFamily="34" charset="-122"/>
              </a:defRPr>
            </a:lvl1pPr>
            <a:lvl2pPr>
              <a:buNone/>
              <a:defRPr sz="1050"/>
            </a:lvl2pPr>
          </a:lstStyle>
          <a:p>
            <a:pPr marL="0" marR="0" lvl="0" indent="0" algn="l" defTabSz="777240" rtl="0" eaLnBrk="1" fontAlgn="auto" latinLnBrk="0" hangingPunct="1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CN" altLang="en-US" noProof="0"/>
              <a:t>单击此处编辑母版文本样式</a:t>
            </a:r>
          </a:p>
          <a:p>
            <a:pPr lvl="0" rtl="0"/>
            <a:endParaRPr lang="zh-CN" altLang="en-US" noProof="0"/>
          </a:p>
        </p:txBody>
      </p:sp>
      <p:sp>
        <p:nvSpPr>
          <p:cNvPr id="42" name="文本占位符 4">
            <a:extLst>
              <a:ext uri="{FF2B5EF4-FFF2-40B4-BE49-F238E27FC236}">
                <a16:creationId xmlns:a16="http://schemas.microsoft.com/office/drawing/2014/main" id="{A7019FA9-1F17-4ABF-84A0-2EA6B83B1B61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2925771" y="9181549"/>
            <a:ext cx="1946275" cy="229129"/>
          </a:xfrm>
        </p:spPr>
        <p:txBody>
          <a:bodyPr vert="horz" lIns="0" tIns="45720" rIns="0" bIns="45720" rtlCol="0">
            <a:noAutofit/>
          </a:bodyPr>
          <a:lstStyle>
            <a:lvl1pPr marL="0" indent="0">
              <a:lnSpc>
                <a:spcPct val="107000"/>
              </a:lnSpc>
              <a:spcBef>
                <a:spcPts val="0"/>
              </a:spcBef>
              <a:buNone/>
              <a:tabLst>
                <a:tab pos="1920240" algn="r"/>
              </a:tabLst>
              <a:defRPr lang="en-US" sz="1100" cap="all" baseline="0">
                <a:latin typeface="Microsoft YaHei UI Light" panose="020B0502040204020203" pitchFamily="34" charset="-122"/>
                <a:ea typeface="Microsoft YaHei UI Light" panose="020B0502040204020203" pitchFamily="34" charset="-122"/>
              </a:defRPr>
            </a:lvl1pPr>
          </a:lstStyle>
          <a:p>
            <a:pPr marL="194310" marR="0" lvl="0" indent="-194310" rtl="0" fontAlgn="auto">
              <a:spcAft>
                <a:spcPts val="0"/>
              </a:spcAft>
              <a:buClrTx/>
              <a:buSzTx/>
              <a:tabLst/>
            </a:pPr>
            <a:r>
              <a:rPr lang="zh-CN" altLang="en-US" noProof="0"/>
              <a:t>单击此处编辑母版文本样式</a:t>
            </a:r>
          </a:p>
          <a:p>
            <a:pPr marL="194310" marR="0" lvl="0" indent="-194310" rtl="0" fontAlgn="auto">
              <a:spcAft>
                <a:spcPts val="0"/>
              </a:spcAft>
              <a:buClrTx/>
              <a:buSzTx/>
              <a:tabLst/>
            </a:pPr>
            <a:endParaRPr lang="zh-CN" altLang="en-US" noProof="0"/>
          </a:p>
        </p:txBody>
      </p:sp>
      <p:sp>
        <p:nvSpPr>
          <p:cNvPr id="43" name="文本占位符 4">
            <a:extLst>
              <a:ext uri="{FF2B5EF4-FFF2-40B4-BE49-F238E27FC236}">
                <a16:creationId xmlns:a16="http://schemas.microsoft.com/office/drawing/2014/main" id="{3384F9F9-BB22-4423-84D6-2ED5FDB0CE64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5366919" y="9181549"/>
            <a:ext cx="1946275" cy="229129"/>
          </a:xfrm>
        </p:spPr>
        <p:txBody>
          <a:bodyPr lIns="0" rIns="0" rtlCol="0">
            <a:noAutofit/>
          </a:bodyPr>
          <a:lstStyle>
            <a:lvl1pPr marL="0" marR="0" indent="0" algn="l" defTabSz="77724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1920240" algn="r"/>
              </a:tabLst>
              <a:defRPr lang="en-US" sz="1100" kern="1200" cap="all" baseline="0">
                <a:solidFill>
                  <a:schemeClr val="tx1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+mn-cs"/>
              </a:defRPr>
            </a:lvl1pPr>
            <a:lvl2pPr>
              <a:buNone/>
              <a:defRPr sz="1050"/>
            </a:lvl2pPr>
          </a:lstStyle>
          <a:p>
            <a:pPr marL="0" marR="0" lvl="0" indent="0" algn="l" defTabSz="777240" rtl="0" eaLnBrk="1" fontAlgn="auto" latinLnBrk="0" hangingPunct="1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CN" altLang="en-US" noProof="0"/>
              <a:t>单击此处编辑母版文本样式</a:t>
            </a:r>
          </a:p>
          <a:p>
            <a:pPr lvl="0" rtl="0"/>
            <a:endParaRPr lang="zh-CN" altLang="en-US" noProof="0"/>
          </a:p>
        </p:txBody>
      </p:sp>
      <p:sp>
        <p:nvSpPr>
          <p:cNvPr id="44" name="文本占位符 4">
            <a:extLst>
              <a:ext uri="{FF2B5EF4-FFF2-40B4-BE49-F238E27FC236}">
                <a16:creationId xmlns:a16="http://schemas.microsoft.com/office/drawing/2014/main" id="{4A4AC2E8-307E-48FD-9E55-FA025C365D0A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471915" y="9390574"/>
            <a:ext cx="1946275" cy="466614"/>
          </a:xfrm>
        </p:spPr>
        <p:txBody>
          <a:bodyPr lIns="0" rIns="0" rtlCol="0">
            <a:noAutofit/>
          </a:bodyPr>
          <a:lstStyle>
            <a:lvl1pPr marL="0" marR="0" indent="0" algn="l" defTabSz="77724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>
              <a:buNone/>
              <a:defRPr sz="1050"/>
            </a:lvl2pPr>
          </a:lstStyle>
          <a:p>
            <a:pPr marL="0" marR="0" lvl="0" indent="0" algn="l" defTabSz="777240" rtl="0" eaLnBrk="1" fontAlgn="auto" latinLnBrk="0" hangingPunct="1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CN" altLang="en-US" noProof="0"/>
              <a:t>单击此处编辑母版文本样式</a:t>
            </a:r>
          </a:p>
          <a:p>
            <a:pPr lvl="0" rtl="0"/>
            <a:endParaRPr lang="zh-CN" altLang="en-US" noProof="0"/>
          </a:p>
        </p:txBody>
      </p:sp>
      <p:sp>
        <p:nvSpPr>
          <p:cNvPr id="45" name="文本占位符 4">
            <a:extLst>
              <a:ext uri="{FF2B5EF4-FFF2-40B4-BE49-F238E27FC236}">
                <a16:creationId xmlns:a16="http://schemas.microsoft.com/office/drawing/2014/main" id="{ED2C4ED7-950E-4C56-BBE3-BFFAFB0860A8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2925980" y="9390574"/>
            <a:ext cx="1946275" cy="466614"/>
          </a:xfrm>
        </p:spPr>
        <p:txBody>
          <a:bodyPr lIns="0" rIns="0" rtlCol="0">
            <a:noAutofit/>
          </a:bodyPr>
          <a:lstStyle>
            <a:lvl1pPr marL="0" marR="0" indent="0" algn="l" defTabSz="77724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>
              <a:buNone/>
              <a:defRPr sz="1050"/>
            </a:lvl2pPr>
          </a:lstStyle>
          <a:p>
            <a:pPr marL="0" marR="0" lvl="0" indent="0" algn="l" defTabSz="777240" rtl="0" eaLnBrk="1" fontAlgn="auto" latinLnBrk="0" hangingPunct="1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CN" altLang="en-US" noProof="0"/>
              <a:t>单击此处编辑母版文本样式</a:t>
            </a:r>
          </a:p>
          <a:p>
            <a:pPr lvl="0" rtl="0"/>
            <a:endParaRPr lang="zh-CN" altLang="en-US" noProof="0"/>
          </a:p>
        </p:txBody>
      </p:sp>
      <p:sp>
        <p:nvSpPr>
          <p:cNvPr id="46" name="文本占位符 4">
            <a:extLst>
              <a:ext uri="{FF2B5EF4-FFF2-40B4-BE49-F238E27FC236}">
                <a16:creationId xmlns:a16="http://schemas.microsoft.com/office/drawing/2014/main" id="{118F2AD3-08B1-4CEB-BFAF-8E25FECEBFD5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5367128" y="9390574"/>
            <a:ext cx="1946275" cy="466614"/>
          </a:xfrm>
        </p:spPr>
        <p:txBody>
          <a:bodyPr lIns="0" rIns="0" rtlCol="0">
            <a:noAutofit/>
          </a:bodyPr>
          <a:lstStyle>
            <a:lvl1pPr marL="0" marR="0" indent="0" algn="l" defTabSz="77724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>
              <a:buNone/>
              <a:defRPr sz="1050"/>
            </a:lvl2pPr>
          </a:lstStyle>
          <a:p>
            <a:pPr marL="0" marR="0" lvl="0" indent="0" algn="l" defTabSz="777240" rtl="0" eaLnBrk="1" fontAlgn="auto" latinLnBrk="0" hangingPunct="1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CN" altLang="en-US" noProof="0"/>
              <a:t>单击此处编辑母版文本样式</a:t>
            </a:r>
          </a:p>
          <a:p>
            <a:pPr lvl="0" rtl="0"/>
            <a:endParaRPr lang="zh-CN" altLang="en-US" noProof="0"/>
          </a:p>
        </p:txBody>
      </p:sp>
      <p:cxnSp>
        <p:nvCxnSpPr>
          <p:cNvPr id="47" name="直接连接符​​(S) 46">
            <a:extLst>
              <a:ext uri="{FF2B5EF4-FFF2-40B4-BE49-F238E27FC236}">
                <a16:creationId xmlns:a16="http://schemas.microsoft.com/office/drawing/2014/main" id="{F9D17141-8EF0-4258-B01B-1C4A3A267E77}"/>
              </a:ext>
            </a:extLst>
          </p:cNvPr>
          <p:cNvCxnSpPr>
            <a:cxnSpLocks/>
          </p:cNvCxnSpPr>
          <p:nvPr userDrawn="1"/>
        </p:nvCxnSpPr>
        <p:spPr>
          <a:xfrm>
            <a:off x="2636717" y="1641459"/>
            <a:ext cx="0" cy="805939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连接符​​(S) 47">
            <a:extLst>
              <a:ext uri="{FF2B5EF4-FFF2-40B4-BE49-F238E27FC236}">
                <a16:creationId xmlns:a16="http://schemas.microsoft.com/office/drawing/2014/main" id="{CA4AD744-DDB4-42D1-8DF8-01FEE751776A}"/>
              </a:ext>
            </a:extLst>
          </p:cNvPr>
          <p:cNvCxnSpPr>
            <a:cxnSpLocks/>
          </p:cNvCxnSpPr>
          <p:nvPr userDrawn="1"/>
        </p:nvCxnSpPr>
        <p:spPr>
          <a:xfrm>
            <a:off x="5100517" y="1628759"/>
            <a:ext cx="0" cy="805939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80205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选项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9">
            <a:extLst>
              <a:ext uri="{FF2B5EF4-FFF2-40B4-BE49-F238E27FC236}">
                <a16:creationId xmlns:a16="http://schemas.microsoft.com/office/drawing/2014/main" id="{E0039BF0-4254-4434-B92D-E745B060586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3604" y="1654167"/>
            <a:ext cx="1537121" cy="1384308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rtlCol="0">
            <a:normAutofit/>
          </a:bodyPr>
          <a:lstStyle>
            <a:lvl1pPr>
              <a:defRPr sz="14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endParaRPr lang="zh-CN" altLang="en-US" noProof="0"/>
          </a:p>
        </p:txBody>
      </p:sp>
      <p:sp>
        <p:nvSpPr>
          <p:cNvPr id="13" name="图片占位符 9">
            <a:extLst>
              <a:ext uri="{FF2B5EF4-FFF2-40B4-BE49-F238E27FC236}">
                <a16:creationId xmlns:a16="http://schemas.microsoft.com/office/drawing/2014/main" id="{28541A68-663A-47CB-B770-08A109A9B0D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237954" y="1654167"/>
            <a:ext cx="1537121" cy="1384308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rtlCol="0">
            <a:normAutofit/>
          </a:bodyPr>
          <a:lstStyle>
            <a:lvl1pPr>
              <a:defRPr sz="14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endParaRPr lang="zh-CN" altLang="en-US" noProof="0"/>
          </a:p>
        </p:txBody>
      </p:sp>
      <p:sp>
        <p:nvSpPr>
          <p:cNvPr id="14" name="图片占位符 9">
            <a:extLst>
              <a:ext uri="{FF2B5EF4-FFF2-40B4-BE49-F238E27FC236}">
                <a16:creationId xmlns:a16="http://schemas.microsoft.com/office/drawing/2014/main" id="{6338F1E3-7821-48D0-93C4-957EAE356E2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022304" y="1654167"/>
            <a:ext cx="1537121" cy="1384308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rtlCol="0">
            <a:normAutofit/>
          </a:bodyPr>
          <a:lstStyle>
            <a:lvl1pPr>
              <a:defRPr sz="14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endParaRPr lang="zh-CN" altLang="en-US" noProof="0"/>
          </a:p>
        </p:txBody>
      </p:sp>
      <p:sp>
        <p:nvSpPr>
          <p:cNvPr id="15" name="图片占位符 9">
            <a:extLst>
              <a:ext uri="{FF2B5EF4-FFF2-40B4-BE49-F238E27FC236}">
                <a16:creationId xmlns:a16="http://schemas.microsoft.com/office/drawing/2014/main" id="{3D072908-75A6-458F-95CA-4D62B783B05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806654" y="1654167"/>
            <a:ext cx="1537121" cy="1384308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rtlCol="0">
            <a:normAutofit/>
          </a:bodyPr>
          <a:lstStyle>
            <a:lvl1pPr>
              <a:defRPr sz="14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endParaRPr lang="zh-CN" altLang="en-US" noProof="0"/>
          </a:p>
        </p:txBody>
      </p:sp>
      <p:sp>
        <p:nvSpPr>
          <p:cNvPr id="16" name="图片占位符 9">
            <a:extLst>
              <a:ext uri="{FF2B5EF4-FFF2-40B4-BE49-F238E27FC236}">
                <a16:creationId xmlns:a16="http://schemas.microsoft.com/office/drawing/2014/main" id="{C109DF65-8F05-418E-862C-4C12CBA431D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53604" y="4337046"/>
            <a:ext cx="1537121" cy="1384308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rtlCol="0">
            <a:normAutofit/>
          </a:bodyPr>
          <a:lstStyle>
            <a:lvl1pPr>
              <a:defRPr sz="14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endParaRPr lang="zh-CN" altLang="en-US" noProof="0"/>
          </a:p>
        </p:txBody>
      </p:sp>
      <p:sp>
        <p:nvSpPr>
          <p:cNvPr id="17" name="图片占位符 9">
            <a:extLst>
              <a:ext uri="{FF2B5EF4-FFF2-40B4-BE49-F238E27FC236}">
                <a16:creationId xmlns:a16="http://schemas.microsoft.com/office/drawing/2014/main" id="{812F6BA2-41E5-4414-B0A5-0C9D0F3B8A8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2237954" y="4337046"/>
            <a:ext cx="1537121" cy="1384308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rtlCol="0">
            <a:normAutofit/>
          </a:bodyPr>
          <a:lstStyle>
            <a:lvl1pPr>
              <a:defRPr sz="14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endParaRPr lang="zh-CN" altLang="en-US" noProof="0"/>
          </a:p>
        </p:txBody>
      </p:sp>
      <p:sp>
        <p:nvSpPr>
          <p:cNvPr id="18" name="图片占位符 9">
            <a:extLst>
              <a:ext uri="{FF2B5EF4-FFF2-40B4-BE49-F238E27FC236}">
                <a16:creationId xmlns:a16="http://schemas.microsoft.com/office/drawing/2014/main" id="{29A3DAE7-1FB0-4BE4-A8DD-A72C4659EA9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022304" y="4337046"/>
            <a:ext cx="1537121" cy="1384308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rtlCol="0">
            <a:normAutofit/>
          </a:bodyPr>
          <a:lstStyle>
            <a:lvl1pPr>
              <a:defRPr sz="14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endParaRPr lang="zh-CN" altLang="en-US" noProof="0"/>
          </a:p>
        </p:txBody>
      </p:sp>
      <p:sp>
        <p:nvSpPr>
          <p:cNvPr id="19" name="图片占位符 9">
            <a:extLst>
              <a:ext uri="{FF2B5EF4-FFF2-40B4-BE49-F238E27FC236}">
                <a16:creationId xmlns:a16="http://schemas.microsoft.com/office/drawing/2014/main" id="{E6B85384-5D15-4EE9-8B8E-95BA774954A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5806654" y="4337046"/>
            <a:ext cx="1537121" cy="1384308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rtlCol="0">
            <a:normAutofit/>
          </a:bodyPr>
          <a:lstStyle>
            <a:lvl1pPr>
              <a:defRPr sz="14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endParaRPr lang="zh-CN" altLang="en-US" noProof="0"/>
          </a:p>
        </p:txBody>
      </p:sp>
      <p:sp>
        <p:nvSpPr>
          <p:cNvPr id="20" name="图片占位符 9">
            <a:extLst>
              <a:ext uri="{FF2B5EF4-FFF2-40B4-BE49-F238E27FC236}">
                <a16:creationId xmlns:a16="http://schemas.microsoft.com/office/drawing/2014/main" id="{8FD3E94D-611F-4B76-B00A-FFB27D9103C8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53604" y="7197723"/>
            <a:ext cx="1537121" cy="1384308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rtlCol="0">
            <a:normAutofit/>
          </a:bodyPr>
          <a:lstStyle>
            <a:lvl1pPr>
              <a:defRPr sz="14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endParaRPr lang="zh-CN" altLang="en-US" noProof="0"/>
          </a:p>
        </p:txBody>
      </p:sp>
      <p:sp>
        <p:nvSpPr>
          <p:cNvPr id="21" name="图片占位符 9">
            <a:extLst>
              <a:ext uri="{FF2B5EF4-FFF2-40B4-BE49-F238E27FC236}">
                <a16:creationId xmlns:a16="http://schemas.microsoft.com/office/drawing/2014/main" id="{40290F9F-B9E1-443D-ADEF-443CFB6DB08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2237954" y="7197723"/>
            <a:ext cx="1537121" cy="1384308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rtlCol="0">
            <a:normAutofit/>
          </a:bodyPr>
          <a:lstStyle>
            <a:lvl1pPr>
              <a:defRPr sz="14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endParaRPr lang="zh-CN" altLang="en-US" noProof="0"/>
          </a:p>
        </p:txBody>
      </p:sp>
      <p:sp>
        <p:nvSpPr>
          <p:cNvPr id="22" name="图片占位符 9">
            <a:extLst>
              <a:ext uri="{FF2B5EF4-FFF2-40B4-BE49-F238E27FC236}">
                <a16:creationId xmlns:a16="http://schemas.microsoft.com/office/drawing/2014/main" id="{72EB815F-8E78-4ED2-8563-A29E796E37A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022304" y="7197723"/>
            <a:ext cx="1537121" cy="1384308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rtlCol="0">
            <a:normAutofit/>
          </a:bodyPr>
          <a:lstStyle>
            <a:lvl1pPr>
              <a:defRPr sz="14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endParaRPr lang="zh-CN" altLang="en-US" noProof="0"/>
          </a:p>
        </p:txBody>
      </p:sp>
      <p:sp>
        <p:nvSpPr>
          <p:cNvPr id="23" name="图片占位符 9">
            <a:extLst>
              <a:ext uri="{FF2B5EF4-FFF2-40B4-BE49-F238E27FC236}">
                <a16:creationId xmlns:a16="http://schemas.microsoft.com/office/drawing/2014/main" id="{4008BE72-40DE-4384-AE11-B40DD96B018E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5806654" y="7197723"/>
            <a:ext cx="1537121" cy="1384308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rtlCol="0">
            <a:normAutofit/>
          </a:bodyPr>
          <a:lstStyle>
            <a:lvl1pPr>
              <a:defRPr sz="14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endParaRPr lang="zh-CN" altLang="en-US" noProof="0"/>
          </a:p>
        </p:txBody>
      </p:sp>
      <p:sp>
        <p:nvSpPr>
          <p:cNvPr id="24" name="文本占位符 2">
            <a:extLst>
              <a:ext uri="{FF2B5EF4-FFF2-40B4-BE49-F238E27FC236}">
                <a16:creationId xmlns:a16="http://schemas.microsoft.com/office/drawing/2014/main" id="{2F2E981F-069E-4BE1-B381-213030BB77D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58688" y="1256771"/>
            <a:ext cx="1946375" cy="229129"/>
          </a:xfrm>
        </p:spPr>
        <p:txBody>
          <a:bodyPr lIns="0" rIns="0" rtlCol="0">
            <a:noAutofit/>
          </a:bodyPr>
          <a:lstStyle>
            <a:lvl1pPr marL="0" indent="0">
              <a:buNone/>
              <a:defRPr sz="1400" cap="all" baseline="0">
                <a:latin typeface="Microsoft YaHei UI Light" panose="020B0502040204020203" pitchFamily="34" charset="-122"/>
                <a:ea typeface="Microsoft YaHei UI Light" panose="020B0502040204020203" pitchFamily="34" charset="-122"/>
              </a:defRPr>
            </a:lvl1pPr>
          </a:lstStyle>
          <a:p>
            <a:pPr lvl="0" rtl="0"/>
            <a:r>
              <a:rPr lang="zh-CN" altLang="en-US" noProof="0" dirty="0"/>
              <a:t>单击以编辑母版文本样式</a:t>
            </a:r>
          </a:p>
        </p:txBody>
      </p:sp>
      <p:sp>
        <p:nvSpPr>
          <p:cNvPr id="25" name="文本占位符 2">
            <a:extLst>
              <a:ext uri="{FF2B5EF4-FFF2-40B4-BE49-F238E27FC236}">
                <a16:creationId xmlns:a16="http://schemas.microsoft.com/office/drawing/2014/main" id="{AB55F532-14C1-4B53-A271-F918ACA2E68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58688" y="3997589"/>
            <a:ext cx="1946375" cy="229129"/>
          </a:xfrm>
        </p:spPr>
        <p:txBody>
          <a:bodyPr lIns="0" rIns="0" rtlCol="0">
            <a:noAutofit/>
          </a:bodyPr>
          <a:lstStyle>
            <a:lvl1pPr marL="0" indent="0">
              <a:buNone/>
              <a:defRPr sz="1400" cap="all" baseline="0">
                <a:latin typeface="Microsoft YaHei UI Light" panose="020B0502040204020203" pitchFamily="34" charset="-122"/>
                <a:ea typeface="Microsoft YaHei UI Light" panose="020B0502040204020203" pitchFamily="34" charset="-122"/>
              </a:defRPr>
            </a:lvl1pPr>
          </a:lstStyle>
          <a:p>
            <a:pPr lvl="0" rtl="0"/>
            <a:r>
              <a:rPr lang="zh-CN" altLang="en-US" noProof="0" dirty="0"/>
              <a:t>单击以编辑母版文本样式</a:t>
            </a:r>
          </a:p>
        </p:txBody>
      </p:sp>
      <p:sp>
        <p:nvSpPr>
          <p:cNvPr id="26" name="文本占位符 2">
            <a:extLst>
              <a:ext uri="{FF2B5EF4-FFF2-40B4-BE49-F238E27FC236}">
                <a16:creationId xmlns:a16="http://schemas.microsoft.com/office/drawing/2014/main" id="{CC1F6250-9948-464E-8FEB-99404761581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53604" y="6818179"/>
            <a:ext cx="1946375" cy="229129"/>
          </a:xfrm>
        </p:spPr>
        <p:txBody>
          <a:bodyPr lIns="0" rIns="0" rtlCol="0">
            <a:noAutofit/>
          </a:bodyPr>
          <a:lstStyle>
            <a:lvl1pPr marL="0" indent="0">
              <a:buNone/>
              <a:defRPr sz="1400" cap="all" baseline="0">
                <a:latin typeface="Microsoft YaHei UI Light" panose="020B0502040204020203" pitchFamily="34" charset="-122"/>
                <a:ea typeface="Microsoft YaHei UI Light" panose="020B0502040204020203" pitchFamily="34" charset="-122"/>
              </a:defRPr>
            </a:lvl1pPr>
          </a:lstStyle>
          <a:p>
            <a:pPr lvl="0" rtl="0"/>
            <a:r>
              <a:rPr lang="zh-CN" altLang="en-US" noProof="0" dirty="0"/>
              <a:t>单击以编辑母版文本样式</a:t>
            </a:r>
          </a:p>
        </p:txBody>
      </p:sp>
      <p:sp>
        <p:nvSpPr>
          <p:cNvPr id="41" name="标题 1">
            <a:extLst>
              <a:ext uri="{FF2B5EF4-FFF2-40B4-BE49-F238E27FC236}">
                <a16:creationId xmlns:a16="http://schemas.microsoft.com/office/drawing/2014/main" id="{A7C8D64D-085E-4614-AFAD-17DC0DC3F6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3604" y="312779"/>
            <a:ext cx="4256088" cy="596764"/>
          </a:xfrm>
        </p:spPr>
        <p:txBody>
          <a:bodyPr rtlCol="0">
            <a:normAutofit/>
          </a:bodyPr>
          <a:lstStyle>
            <a:lvl1pPr marL="0" indent="0" algn="l">
              <a:spcBef>
                <a:spcPts val="850"/>
              </a:spcBef>
              <a:buFont typeface="Arial" panose="020B0604020202020204" pitchFamily="34" charset="0"/>
              <a:buNone/>
              <a:defRPr sz="3000" cap="all" baseline="0">
                <a:latin typeface="Microsoft YaHei UI Light" panose="020B0502040204020203" pitchFamily="34" charset="-122"/>
                <a:ea typeface="Microsoft YaHei UI Light" panose="020B0502040204020203" pitchFamily="34" charset="-122"/>
              </a:defRPr>
            </a:lvl1pPr>
          </a:lstStyle>
          <a:p>
            <a:pPr rtl="0"/>
            <a:r>
              <a:rPr lang="zh-CN" altLang="en-US" noProof="0" dirty="0"/>
              <a:t>标题</a:t>
            </a:r>
          </a:p>
        </p:txBody>
      </p:sp>
      <p:sp>
        <p:nvSpPr>
          <p:cNvPr id="42" name="文本占位符 4">
            <a:extLst>
              <a:ext uri="{FF2B5EF4-FFF2-40B4-BE49-F238E27FC236}">
                <a16:creationId xmlns:a16="http://schemas.microsoft.com/office/drawing/2014/main" id="{8E1CBA9B-9748-4A94-9609-C44737E2BF5C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453605" y="3133098"/>
            <a:ext cx="1536812" cy="229129"/>
          </a:xfrm>
        </p:spPr>
        <p:txBody>
          <a:bodyPr lIns="0" rIns="0" bIns="0" rtlCol="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1920240" algn="r"/>
              </a:tabLst>
              <a:defRPr sz="900" cap="all" baseline="0">
                <a:latin typeface="Microsoft YaHei UI Light" panose="020B0502040204020203" pitchFamily="34" charset="-122"/>
                <a:ea typeface="Microsoft YaHei UI Light" panose="020B0502040204020203" pitchFamily="34" charset="-122"/>
              </a:defRPr>
            </a:lvl1pPr>
            <a:lvl2pPr>
              <a:buNone/>
              <a:defRPr sz="1050"/>
            </a:lvl2pPr>
          </a:lstStyle>
          <a:p>
            <a:pPr marL="0" marR="0" lvl="0" indent="0" algn="l" defTabSz="777240" rtl="0" eaLnBrk="1" fontAlgn="auto" latinLnBrk="0" hangingPunct="1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CN" altLang="en-US" noProof="0"/>
              <a:t>单击此处编辑母版文本样式</a:t>
            </a:r>
          </a:p>
          <a:p>
            <a:pPr lvl="0" rtl="0"/>
            <a:endParaRPr lang="zh-CN" altLang="en-US" noProof="0"/>
          </a:p>
        </p:txBody>
      </p:sp>
      <p:sp>
        <p:nvSpPr>
          <p:cNvPr id="43" name="文本占位符 4">
            <a:extLst>
              <a:ext uri="{FF2B5EF4-FFF2-40B4-BE49-F238E27FC236}">
                <a16:creationId xmlns:a16="http://schemas.microsoft.com/office/drawing/2014/main" id="{BC2CC48B-CB81-484C-B61E-306BD79E04D9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2238054" y="3133098"/>
            <a:ext cx="1536812" cy="229129"/>
          </a:xfrm>
        </p:spPr>
        <p:txBody>
          <a:bodyPr vert="horz" lIns="0" tIns="45720" rIns="0" bIns="0" rtlCol="0">
            <a:noAutofit/>
          </a:bodyPr>
          <a:lstStyle>
            <a:lvl1pPr marL="0" indent="0" defTabSz="457200">
              <a:lnSpc>
                <a:spcPct val="107000"/>
              </a:lnSpc>
              <a:spcBef>
                <a:spcPts val="0"/>
              </a:spcBef>
              <a:buNone/>
              <a:tabLst>
                <a:tab pos="1920240" algn="r"/>
              </a:tabLst>
              <a:defRPr lang="en-US" sz="900" cap="all" baseline="0">
                <a:latin typeface="Microsoft YaHei UI Light" panose="020B0502040204020203" pitchFamily="34" charset="-122"/>
                <a:ea typeface="Microsoft YaHei UI Light" panose="020B0502040204020203" pitchFamily="34" charset="-122"/>
              </a:defRPr>
            </a:lvl1pPr>
          </a:lstStyle>
          <a:p>
            <a:pPr marL="194310" marR="0" lvl="0" indent="-194310" rtl="0" fontAlgn="auto">
              <a:spcAft>
                <a:spcPts val="0"/>
              </a:spcAft>
              <a:buClrTx/>
              <a:buSzTx/>
              <a:tabLst/>
            </a:pPr>
            <a:r>
              <a:rPr lang="zh-CN" altLang="en-US" noProof="0"/>
              <a:t>单击此处编辑母版文本样式</a:t>
            </a:r>
          </a:p>
          <a:p>
            <a:pPr marL="194310" marR="0" lvl="0" indent="-194310" rtl="0" fontAlgn="auto">
              <a:spcAft>
                <a:spcPts val="0"/>
              </a:spcAft>
              <a:buClrTx/>
              <a:buSzTx/>
              <a:tabLst/>
            </a:pPr>
            <a:endParaRPr lang="zh-CN" altLang="en-US" noProof="0"/>
          </a:p>
        </p:txBody>
      </p:sp>
      <p:sp>
        <p:nvSpPr>
          <p:cNvPr id="44" name="文本占位符 4">
            <a:extLst>
              <a:ext uri="{FF2B5EF4-FFF2-40B4-BE49-F238E27FC236}">
                <a16:creationId xmlns:a16="http://schemas.microsoft.com/office/drawing/2014/main" id="{28E92175-4FE8-46FE-8F41-D5339E6F37A6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4022404" y="3133098"/>
            <a:ext cx="1536812" cy="229129"/>
          </a:xfrm>
        </p:spPr>
        <p:txBody>
          <a:bodyPr lIns="0" rIns="0" bIns="0" rtlCol="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1920240" algn="r"/>
              </a:tabLst>
              <a:defRPr lang="en-US" sz="900" kern="1200" cap="all" baseline="0">
                <a:solidFill>
                  <a:schemeClr val="tx1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+mn-cs"/>
              </a:defRPr>
            </a:lvl1pPr>
            <a:lvl2pPr>
              <a:buNone/>
              <a:defRPr sz="1050"/>
            </a:lvl2pPr>
          </a:lstStyle>
          <a:p>
            <a:pPr marL="0" marR="0" lvl="0" indent="0" algn="l" defTabSz="777240" rtl="0" eaLnBrk="1" fontAlgn="auto" latinLnBrk="0" hangingPunct="1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CN" altLang="en-US" noProof="0"/>
              <a:t>单击此处编辑母版文本样式</a:t>
            </a:r>
          </a:p>
          <a:p>
            <a:pPr lvl="0" rtl="0"/>
            <a:endParaRPr lang="zh-CN" altLang="en-US" noProof="0"/>
          </a:p>
        </p:txBody>
      </p:sp>
      <p:sp>
        <p:nvSpPr>
          <p:cNvPr id="45" name="文本占位符 4">
            <a:extLst>
              <a:ext uri="{FF2B5EF4-FFF2-40B4-BE49-F238E27FC236}">
                <a16:creationId xmlns:a16="http://schemas.microsoft.com/office/drawing/2014/main" id="{F978D59D-FCAC-4E1C-94CA-0B32B58183C4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453814" y="3316722"/>
            <a:ext cx="1536812" cy="466614"/>
          </a:xfrm>
        </p:spPr>
        <p:txBody>
          <a:bodyPr lIns="0" tIns="27432" rIns="0" rtlCol="0">
            <a:noAutofit/>
          </a:bodyPr>
          <a:lstStyle>
            <a:lvl1pPr marL="0" marR="0" indent="0" algn="l" defTabSz="77724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>
              <a:buNone/>
              <a:defRPr sz="1050"/>
            </a:lvl2pPr>
          </a:lstStyle>
          <a:p>
            <a:pPr marL="0" marR="0" lvl="0" indent="0" algn="l" defTabSz="777240" rtl="0" eaLnBrk="1" fontAlgn="auto" latinLnBrk="0" hangingPunct="1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CN" altLang="en-US" noProof="0"/>
              <a:t>单击此处编辑母版文本样式</a:t>
            </a:r>
          </a:p>
          <a:p>
            <a:pPr lvl="0" rtl="0"/>
            <a:endParaRPr lang="zh-CN" altLang="en-US" noProof="0"/>
          </a:p>
        </p:txBody>
      </p:sp>
      <p:sp>
        <p:nvSpPr>
          <p:cNvPr id="46" name="文本占位符 4">
            <a:extLst>
              <a:ext uri="{FF2B5EF4-FFF2-40B4-BE49-F238E27FC236}">
                <a16:creationId xmlns:a16="http://schemas.microsoft.com/office/drawing/2014/main" id="{B5ACB326-6301-4979-965A-514F817EFF84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2238054" y="3316722"/>
            <a:ext cx="1536812" cy="466614"/>
          </a:xfrm>
        </p:spPr>
        <p:txBody>
          <a:bodyPr lIns="0" tIns="27432" rIns="0" rtlCol="0">
            <a:noAutofit/>
          </a:bodyPr>
          <a:lstStyle>
            <a:lvl1pPr marL="0" marR="0" indent="0" algn="l" defTabSz="77724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>
              <a:buNone/>
              <a:defRPr sz="1050"/>
            </a:lvl2pPr>
          </a:lstStyle>
          <a:p>
            <a:pPr marL="0" marR="0" lvl="0" indent="0" algn="l" defTabSz="777240" rtl="0" eaLnBrk="1" fontAlgn="auto" latinLnBrk="0" hangingPunct="1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CN" altLang="en-US" noProof="0"/>
              <a:t>单击此处编辑母版文本样式</a:t>
            </a:r>
          </a:p>
          <a:p>
            <a:pPr lvl="0" rtl="0"/>
            <a:endParaRPr lang="zh-CN" altLang="en-US" noProof="0"/>
          </a:p>
        </p:txBody>
      </p:sp>
      <p:sp>
        <p:nvSpPr>
          <p:cNvPr id="47" name="文本占位符 4">
            <a:extLst>
              <a:ext uri="{FF2B5EF4-FFF2-40B4-BE49-F238E27FC236}">
                <a16:creationId xmlns:a16="http://schemas.microsoft.com/office/drawing/2014/main" id="{C44464C8-79C0-4E69-B5D9-7BF58CCFE7B9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4022404" y="3316722"/>
            <a:ext cx="1536812" cy="466614"/>
          </a:xfrm>
        </p:spPr>
        <p:txBody>
          <a:bodyPr lIns="0" tIns="27432" rIns="0" rtlCol="0">
            <a:noAutofit/>
          </a:bodyPr>
          <a:lstStyle>
            <a:lvl1pPr marL="0" marR="0" indent="0" algn="l" defTabSz="77724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>
              <a:buNone/>
              <a:defRPr sz="1050"/>
            </a:lvl2pPr>
          </a:lstStyle>
          <a:p>
            <a:pPr marL="0" marR="0" lvl="0" indent="0" algn="l" defTabSz="777240" rtl="0" eaLnBrk="1" fontAlgn="auto" latinLnBrk="0" hangingPunct="1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CN" altLang="en-US" noProof="0"/>
              <a:t>单击此处编辑母版文本样式</a:t>
            </a:r>
          </a:p>
          <a:p>
            <a:pPr lvl="0" rtl="0"/>
            <a:endParaRPr lang="zh-CN" altLang="en-US" noProof="0"/>
          </a:p>
        </p:txBody>
      </p:sp>
      <p:sp>
        <p:nvSpPr>
          <p:cNvPr id="48" name="文本占位符 4">
            <a:extLst>
              <a:ext uri="{FF2B5EF4-FFF2-40B4-BE49-F238E27FC236}">
                <a16:creationId xmlns:a16="http://schemas.microsoft.com/office/drawing/2014/main" id="{53C10139-3E1F-443E-9EE0-FBE349179D0C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5806963" y="3124430"/>
            <a:ext cx="1536812" cy="229129"/>
          </a:xfrm>
        </p:spPr>
        <p:txBody>
          <a:bodyPr lIns="0" rIns="0" bIns="0" rtlCol="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1920240" algn="r"/>
              </a:tabLst>
              <a:defRPr lang="en-US" sz="900" kern="1200" cap="all" baseline="0">
                <a:solidFill>
                  <a:schemeClr val="tx1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+mn-cs"/>
              </a:defRPr>
            </a:lvl1pPr>
            <a:lvl2pPr>
              <a:buNone/>
              <a:defRPr sz="1050"/>
            </a:lvl2pPr>
          </a:lstStyle>
          <a:p>
            <a:pPr marL="0" marR="0" lvl="0" indent="0" algn="l" defTabSz="777240" rtl="0" eaLnBrk="1" fontAlgn="auto" latinLnBrk="0" hangingPunct="1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CN" altLang="en-US" noProof="0"/>
              <a:t>单击此处编辑母版文本样式</a:t>
            </a:r>
          </a:p>
          <a:p>
            <a:pPr lvl="0" rtl="0"/>
            <a:endParaRPr lang="zh-CN" altLang="en-US" noProof="0"/>
          </a:p>
        </p:txBody>
      </p:sp>
      <p:sp>
        <p:nvSpPr>
          <p:cNvPr id="49" name="文本占位符 4">
            <a:extLst>
              <a:ext uri="{FF2B5EF4-FFF2-40B4-BE49-F238E27FC236}">
                <a16:creationId xmlns:a16="http://schemas.microsoft.com/office/drawing/2014/main" id="{89B23954-CDB3-4030-8546-E0F45ABB8FB3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5806963" y="3308054"/>
            <a:ext cx="1536812" cy="466614"/>
          </a:xfrm>
        </p:spPr>
        <p:txBody>
          <a:bodyPr lIns="0" tIns="27432" rIns="0" rtlCol="0">
            <a:noAutofit/>
          </a:bodyPr>
          <a:lstStyle>
            <a:lvl1pPr marL="0" marR="0" indent="0" algn="l" defTabSz="77724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>
              <a:buNone/>
              <a:defRPr sz="1050"/>
            </a:lvl2pPr>
          </a:lstStyle>
          <a:p>
            <a:pPr marL="0" marR="0" lvl="0" indent="0" algn="l" defTabSz="777240" rtl="0" eaLnBrk="1" fontAlgn="auto" latinLnBrk="0" hangingPunct="1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CN" altLang="en-US" noProof="0"/>
              <a:t>单击此处编辑母版文本样式</a:t>
            </a:r>
          </a:p>
          <a:p>
            <a:pPr lvl="0" rtl="0"/>
            <a:endParaRPr lang="zh-CN" altLang="en-US" noProof="0"/>
          </a:p>
        </p:txBody>
      </p:sp>
      <p:sp>
        <p:nvSpPr>
          <p:cNvPr id="50" name="文本占位符 4">
            <a:extLst>
              <a:ext uri="{FF2B5EF4-FFF2-40B4-BE49-F238E27FC236}">
                <a16:creationId xmlns:a16="http://schemas.microsoft.com/office/drawing/2014/main" id="{92E4E2B9-745B-4D1B-8578-C4E37FB49328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453605" y="5815999"/>
            <a:ext cx="1536812" cy="229129"/>
          </a:xfrm>
        </p:spPr>
        <p:txBody>
          <a:bodyPr lIns="0" rIns="0" bIns="0" rtlCol="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1920240" algn="r"/>
              </a:tabLst>
              <a:defRPr sz="900" cap="all" baseline="0">
                <a:latin typeface="Microsoft YaHei UI Light" panose="020B0502040204020203" pitchFamily="34" charset="-122"/>
                <a:ea typeface="Microsoft YaHei UI Light" panose="020B0502040204020203" pitchFamily="34" charset="-122"/>
              </a:defRPr>
            </a:lvl1pPr>
            <a:lvl2pPr>
              <a:buNone/>
              <a:defRPr sz="1050"/>
            </a:lvl2pPr>
          </a:lstStyle>
          <a:p>
            <a:pPr marL="0" marR="0" lvl="0" indent="0" algn="l" defTabSz="777240" rtl="0" eaLnBrk="1" fontAlgn="auto" latinLnBrk="0" hangingPunct="1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CN" altLang="en-US" noProof="0"/>
              <a:t>单击此处编辑母版文本样式</a:t>
            </a:r>
          </a:p>
          <a:p>
            <a:pPr lvl="0" rtl="0"/>
            <a:endParaRPr lang="zh-CN" altLang="en-US" noProof="0"/>
          </a:p>
        </p:txBody>
      </p:sp>
      <p:sp>
        <p:nvSpPr>
          <p:cNvPr id="51" name="文本占位符 4">
            <a:extLst>
              <a:ext uri="{FF2B5EF4-FFF2-40B4-BE49-F238E27FC236}">
                <a16:creationId xmlns:a16="http://schemas.microsoft.com/office/drawing/2014/main" id="{50CF7674-DCDA-4C15-BB00-C29E5871A785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2238054" y="5815999"/>
            <a:ext cx="1536812" cy="229129"/>
          </a:xfrm>
        </p:spPr>
        <p:txBody>
          <a:bodyPr vert="horz" lIns="0" tIns="45720" rIns="0" bIns="0" rtlCol="0">
            <a:noAutofit/>
          </a:bodyPr>
          <a:lstStyle>
            <a:lvl1pPr marL="0" indent="0" defTabSz="457200">
              <a:lnSpc>
                <a:spcPct val="107000"/>
              </a:lnSpc>
              <a:spcBef>
                <a:spcPts val="0"/>
              </a:spcBef>
              <a:buNone/>
              <a:tabLst>
                <a:tab pos="1920240" algn="r"/>
              </a:tabLst>
              <a:defRPr lang="en-US" sz="900" cap="all" baseline="0">
                <a:latin typeface="Microsoft YaHei UI Light" panose="020B0502040204020203" pitchFamily="34" charset="-122"/>
                <a:ea typeface="Microsoft YaHei UI Light" panose="020B0502040204020203" pitchFamily="34" charset="-122"/>
              </a:defRPr>
            </a:lvl1pPr>
          </a:lstStyle>
          <a:p>
            <a:pPr marL="194310" marR="0" lvl="0" indent="-194310" rtl="0" fontAlgn="auto">
              <a:spcAft>
                <a:spcPts val="0"/>
              </a:spcAft>
              <a:buClrTx/>
              <a:buSzTx/>
              <a:tabLst/>
            </a:pPr>
            <a:r>
              <a:rPr lang="zh-CN" altLang="en-US" noProof="0"/>
              <a:t>单击此处编辑母版文本样式</a:t>
            </a:r>
          </a:p>
          <a:p>
            <a:pPr marL="194310" marR="0" lvl="0" indent="-194310" rtl="0" fontAlgn="auto">
              <a:spcAft>
                <a:spcPts val="0"/>
              </a:spcAft>
              <a:buClrTx/>
              <a:buSzTx/>
              <a:tabLst/>
            </a:pPr>
            <a:endParaRPr lang="zh-CN" altLang="en-US" noProof="0"/>
          </a:p>
        </p:txBody>
      </p:sp>
      <p:sp>
        <p:nvSpPr>
          <p:cNvPr id="52" name="文本占位符 4">
            <a:extLst>
              <a:ext uri="{FF2B5EF4-FFF2-40B4-BE49-F238E27FC236}">
                <a16:creationId xmlns:a16="http://schemas.microsoft.com/office/drawing/2014/main" id="{CDC7FD6C-CEC4-4C86-B9C9-30067074FBC3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4022404" y="5815999"/>
            <a:ext cx="1536812" cy="229129"/>
          </a:xfrm>
        </p:spPr>
        <p:txBody>
          <a:bodyPr lIns="0" rIns="0" bIns="0" rtlCol="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1920240" algn="r"/>
              </a:tabLst>
              <a:defRPr lang="en-US" sz="900" kern="1200" cap="all" baseline="0">
                <a:solidFill>
                  <a:schemeClr val="tx1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+mn-cs"/>
              </a:defRPr>
            </a:lvl1pPr>
            <a:lvl2pPr>
              <a:buNone/>
              <a:defRPr sz="1050"/>
            </a:lvl2pPr>
          </a:lstStyle>
          <a:p>
            <a:pPr marL="0" marR="0" lvl="0" indent="0" algn="l" defTabSz="777240" rtl="0" eaLnBrk="1" fontAlgn="auto" latinLnBrk="0" hangingPunct="1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CN" altLang="en-US" noProof="0"/>
              <a:t>单击此处编辑母版文本样式</a:t>
            </a:r>
          </a:p>
          <a:p>
            <a:pPr lvl="0" rtl="0"/>
            <a:endParaRPr lang="zh-CN" altLang="en-US" noProof="0"/>
          </a:p>
        </p:txBody>
      </p:sp>
      <p:sp>
        <p:nvSpPr>
          <p:cNvPr id="53" name="文本占位符 4">
            <a:extLst>
              <a:ext uri="{FF2B5EF4-FFF2-40B4-BE49-F238E27FC236}">
                <a16:creationId xmlns:a16="http://schemas.microsoft.com/office/drawing/2014/main" id="{52325863-24B7-4588-BFC2-745C021D8273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453814" y="5999623"/>
            <a:ext cx="1536812" cy="466614"/>
          </a:xfrm>
        </p:spPr>
        <p:txBody>
          <a:bodyPr lIns="0" tIns="27432" rIns="0" rtlCol="0">
            <a:noAutofit/>
          </a:bodyPr>
          <a:lstStyle>
            <a:lvl1pPr marL="0" marR="0" indent="0" algn="l" defTabSz="77724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>
              <a:buNone/>
              <a:defRPr sz="1050"/>
            </a:lvl2pPr>
          </a:lstStyle>
          <a:p>
            <a:pPr marL="0" marR="0" lvl="0" indent="0" algn="l" defTabSz="777240" rtl="0" eaLnBrk="1" fontAlgn="auto" latinLnBrk="0" hangingPunct="1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CN" altLang="en-US" noProof="0"/>
              <a:t>单击此处编辑母版文本样式</a:t>
            </a:r>
          </a:p>
          <a:p>
            <a:pPr lvl="0" rtl="0"/>
            <a:endParaRPr lang="zh-CN" altLang="en-US" noProof="0"/>
          </a:p>
        </p:txBody>
      </p:sp>
      <p:sp>
        <p:nvSpPr>
          <p:cNvPr id="54" name="文本占位符 4">
            <a:extLst>
              <a:ext uri="{FF2B5EF4-FFF2-40B4-BE49-F238E27FC236}">
                <a16:creationId xmlns:a16="http://schemas.microsoft.com/office/drawing/2014/main" id="{57A7099F-B7BE-4BE6-9F70-1098E2CC4ABB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2238054" y="5999623"/>
            <a:ext cx="1536812" cy="466614"/>
          </a:xfrm>
        </p:spPr>
        <p:txBody>
          <a:bodyPr lIns="0" tIns="27432" rIns="0" rtlCol="0">
            <a:noAutofit/>
          </a:bodyPr>
          <a:lstStyle>
            <a:lvl1pPr marL="0" marR="0" indent="0" algn="l" defTabSz="77724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>
              <a:buNone/>
              <a:defRPr sz="1050"/>
            </a:lvl2pPr>
          </a:lstStyle>
          <a:p>
            <a:pPr marL="0" marR="0" lvl="0" indent="0" algn="l" defTabSz="777240" rtl="0" eaLnBrk="1" fontAlgn="auto" latinLnBrk="0" hangingPunct="1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CN" altLang="en-US" noProof="0"/>
              <a:t>单击此处编辑母版文本样式</a:t>
            </a:r>
          </a:p>
          <a:p>
            <a:pPr lvl="0" rtl="0"/>
            <a:endParaRPr lang="zh-CN" altLang="en-US" noProof="0"/>
          </a:p>
        </p:txBody>
      </p:sp>
      <p:sp>
        <p:nvSpPr>
          <p:cNvPr id="55" name="文本占位符 4">
            <a:extLst>
              <a:ext uri="{FF2B5EF4-FFF2-40B4-BE49-F238E27FC236}">
                <a16:creationId xmlns:a16="http://schemas.microsoft.com/office/drawing/2014/main" id="{A0D57CC1-7248-4743-A5A1-2C392251D3DA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4022404" y="5999623"/>
            <a:ext cx="1536812" cy="466614"/>
          </a:xfrm>
        </p:spPr>
        <p:txBody>
          <a:bodyPr lIns="0" tIns="27432" rIns="0" rtlCol="0">
            <a:noAutofit/>
          </a:bodyPr>
          <a:lstStyle>
            <a:lvl1pPr marL="0" marR="0" indent="0" algn="l" defTabSz="77724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>
              <a:buNone/>
              <a:defRPr sz="1050"/>
            </a:lvl2pPr>
          </a:lstStyle>
          <a:p>
            <a:pPr marL="0" marR="0" lvl="0" indent="0" algn="l" defTabSz="777240" rtl="0" eaLnBrk="1" fontAlgn="auto" latinLnBrk="0" hangingPunct="1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CN" altLang="en-US" noProof="0"/>
              <a:t>单击此处编辑母版文本样式</a:t>
            </a:r>
          </a:p>
          <a:p>
            <a:pPr lvl="0" rtl="0"/>
            <a:endParaRPr lang="zh-CN" altLang="en-US" noProof="0"/>
          </a:p>
        </p:txBody>
      </p:sp>
      <p:sp>
        <p:nvSpPr>
          <p:cNvPr id="56" name="文本占位符 4">
            <a:extLst>
              <a:ext uri="{FF2B5EF4-FFF2-40B4-BE49-F238E27FC236}">
                <a16:creationId xmlns:a16="http://schemas.microsoft.com/office/drawing/2014/main" id="{A612D98A-B2F3-4BEA-AE2D-6FCF55F6578A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5806963" y="5807331"/>
            <a:ext cx="1536812" cy="229129"/>
          </a:xfrm>
        </p:spPr>
        <p:txBody>
          <a:bodyPr lIns="0" rIns="0" bIns="0" rtlCol="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1920240" algn="r"/>
              </a:tabLst>
              <a:defRPr lang="en-US" sz="900" kern="1200" cap="all" baseline="0">
                <a:solidFill>
                  <a:schemeClr val="tx1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+mn-cs"/>
              </a:defRPr>
            </a:lvl1pPr>
            <a:lvl2pPr>
              <a:buNone/>
              <a:defRPr sz="1050"/>
            </a:lvl2pPr>
          </a:lstStyle>
          <a:p>
            <a:pPr marL="0" marR="0" lvl="0" indent="0" algn="l" defTabSz="777240" rtl="0" eaLnBrk="1" fontAlgn="auto" latinLnBrk="0" hangingPunct="1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CN" altLang="en-US" noProof="0"/>
              <a:t>单击此处编辑母版文本样式</a:t>
            </a:r>
          </a:p>
          <a:p>
            <a:pPr lvl="0" rtl="0"/>
            <a:endParaRPr lang="zh-CN" altLang="en-US" noProof="0"/>
          </a:p>
        </p:txBody>
      </p:sp>
      <p:sp>
        <p:nvSpPr>
          <p:cNvPr id="57" name="文本占位符 4">
            <a:extLst>
              <a:ext uri="{FF2B5EF4-FFF2-40B4-BE49-F238E27FC236}">
                <a16:creationId xmlns:a16="http://schemas.microsoft.com/office/drawing/2014/main" id="{B07F64EE-09D0-46AE-A66B-A5D8C4511E20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>
          <a:xfrm>
            <a:off x="5806963" y="5990955"/>
            <a:ext cx="1536812" cy="466614"/>
          </a:xfrm>
        </p:spPr>
        <p:txBody>
          <a:bodyPr lIns="0" tIns="27432" rIns="0" rtlCol="0">
            <a:noAutofit/>
          </a:bodyPr>
          <a:lstStyle>
            <a:lvl1pPr marL="0" marR="0" indent="0" algn="l" defTabSz="77724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>
              <a:buNone/>
              <a:defRPr sz="1050"/>
            </a:lvl2pPr>
          </a:lstStyle>
          <a:p>
            <a:pPr marL="0" marR="0" lvl="0" indent="0" algn="l" defTabSz="777240" rtl="0" eaLnBrk="1" fontAlgn="auto" latinLnBrk="0" hangingPunct="1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CN" altLang="en-US" noProof="0"/>
              <a:t>单击此处编辑母版文本样式</a:t>
            </a:r>
          </a:p>
          <a:p>
            <a:pPr lvl="0" rtl="0"/>
            <a:endParaRPr lang="zh-CN" altLang="en-US" noProof="0"/>
          </a:p>
        </p:txBody>
      </p:sp>
      <p:sp>
        <p:nvSpPr>
          <p:cNvPr id="58" name="文本占位符 4">
            <a:extLst>
              <a:ext uri="{FF2B5EF4-FFF2-40B4-BE49-F238E27FC236}">
                <a16:creationId xmlns:a16="http://schemas.microsoft.com/office/drawing/2014/main" id="{D6A04DEA-6BCF-43C2-BBCC-35B5545D38B4}"/>
              </a:ext>
            </a:extLst>
          </p:cNvPr>
          <p:cNvSpPr>
            <a:spLocks noGrp="1"/>
          </p:cNvSpPr>
          <p:nvPr>
            <p:ph type="body" sz="quarter" idx="56"/>
          </p:nvPr>
        </p:nvSpPr>
        <p:spPr>
          <a:xfrm>
            <a:off x="453605" y="8699019"/>
            <a:ext cx="1536812" cy="229129"/>
          </a:xfrm>
        </p:spPr>
        <p:txBody>
          <a:bodyPr lIns="0" rIns="0" bIns="0" rtlCol="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1920240" algn="r"/>
              </a:tabLst>
              <a:defRPr sz="900" cap="all" baseline="0">
                <a:latin typeface="Microsoft YaHei UI Light" panose="020B0502040204020203" pitchFamily="34" charset="-122"/>
                <a:ea typeface="Microsoft YaHei UI Light" panose="020B0502040204020203" pitchFamily="34" charset="-122"/>
              </a:defRPr>
            </a:lvl1pPr>
            <a:lvl2pPr>
              <a:buNone/>
              <a:defRPr sz="1050"/>
            </a:lvl2pPr>
          </a:lstStyle>
          <a:p>
            <a:pPr marL="0" marR="0" lvl="0" indent="0" algn="l" defTabSz="777240" rtl="0" eaLnBrk="1" fontAlgn="auto" latinLnBrk="0" hangingPunct="1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CN" altLang="en-US" noProof="0"/>
              <a:t>单击此处编辑母版文本样式</a:t>
            </a:r>
          </a:p>
          <a:p>
            <a:pPr lvl="0" rtl="0"/>
            <a:endParaRPr lang="zh-CN" altLang="en-US" noProof="0"/>
          </a:p>
        </p:txBody>
      </p:sp>
      <p:sp>
        <p:nvSpPr>
          <p:cNvPr id="59" name="文本占位符 4">
            <a:extLst>
              <a:ext uri="{FF2B5EF4-FFF2-40B4-BE49-F238E27FC236}">
                <a16:creationId xmlns:a16="http://schemas.microsoft.com/office/drawing/2014/main" id="{C21C2E70-FA6F-41EC-9AF6-02B3C603CA9D}"/>
              </a:ext>
            </a:extLst>
          </p:cNvPr>
          <p:cNvSpPr>
            <a:spLocks noGrp="1"/>
          </p:cNvSpPr>
          <p:nvPr>
            <p:ph type="body" sz="quarter" idx="57"/>
          </p:nvPr>
        </p:nvSpPr>
        <p:spPr>
          <a:xfrm>
            <a:off x="2238054" y="8699019"/>
            <a:ext cx="1536812" cy="229129"/>
          </a:xfrm>
        </p:spPr>
        <p:txBody>
          <a:bodyPr vert="horz" lIns="0" tIns="45720" rIns="0" bIns="0" rtlCol="0">
            <a:noAutofit/>
          </a:bodyPr>
          <a:lstStyle>
            <a:lvl1pPr marL="0" indent="0" defTabSz="457200">
              <a:lnSpc>
                <a:spcPct val="107000"/>
              </a:lnSpc>
              <a:spcBef>
                <a:spcPts val="0"/>
              </a:spcBef>
              <a:buNone/>
              <a:tabLst>
                <a:tab pos="1920240" algn="r"/>
              </a:tabLst>
              <a:defRPr lang="en-US" sz="900" cap="all" baseline="0">
                <a:latin typeface="Microsoft YaHei UI Light" panose="020B0502040204020203" pitchFamily="34" charset="-122"/>
                <a:ea typeface="Microsoft YaHei UI Light" panose="020B0502040204020203" pitchFamily="34" charset="-122"/>
              </a:defRPr>
            </a:lvl1pPr>
          </a:lstStyle>
          <a:p>
            <a:pPr marL="194310" marR="0" lvl="0" indent="-194310" rtl="0" fontAlgn="auto">
              <a:spcAft>
                <a:spcPts val="0"/>
              </a:spcAft>
              <a:buClrTx/>
              <a:buSzTx/>
              <a:tabLst/>
            </a:pPr>
            <a:r>
              <a:rPr lang="zh-CN" altLang="en-US" noProof="0"/>
              <a:t>单击此处编辑母版文本样式</a:t>
            </a:r>
          </a:p>
          <a:p>
            <a:pPr marL="194310" marR="0" lvl="0" indent="-194310" rtl="0" fontAlgn="auto">
              <a:spcAft>
                <a:spcPts val="0"/>
              </a:spcAft>
              <a:buClrTx/>
              <a:buSzTx/>
              <a:tabLst/>
            </a:pPr>
            <a:endParaRPr lang="zh-CN" altLang="en-US" noProof="0"/>
          </a:p>
        </p:txBody>
      </p:sp>
      <p:sp>
        <p:nvSpPr>
          <p:cNvPr id="60" name="文本占位符 4">
            <a:extLst>
              <a:ext uri="{FF2B5EF4-FFF2-40B4-BE49-F238E27FC236}">
                <a16:creationId xmlns:a16="http://schemas.microsoft.com/office/drawing/2014/main" id="{0E5212D7-F479-47C7-B195-0517F374A7B1}"/>
              </a:ext>
            </a:extLst>
          </p:cNvPr>
          <p:cNvSpPr>
            <a:spLocks noGrp="1"/>
          </p:cNvSpPr>
          <p:nvPr>
            <p:ph type="body" sz="quarter" idx="58"/>
          </p:nvPr>
        </p:nvSpPr>
        <p:spPr>
          <a:xfrm>
            <a:off x="4022404" y="8699019"/>
            <a:ext cx="1536812" cy="229129"/>
          </a:xfrm>
        </p:spPr>
        <p:txBody>
          <a:bodyPr lIns="0" rIns="0" bIns="0" rtlCol="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1920240" algn="r"/>
              </a:tabLst>
              <a:defRPr lang="en-US" sz="900" kern="1200" cap="all" baseline="0">
                <a:solidFill>
                  <a:schemeClr val="tx1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+mn-cs"/>
              </a:defRPr>
            </a:lvl1pPr>
            <a:lvl2pPr>
              <a:buNone/>
              <a:defRPr sz="1050"/>
            </a:lvl2pPr>
          </a:lstStyle>
          <a:p>
            <a:pPr marL="0" marR="0" lvl="0" indent="0" algn="l" defTabSz="777240" rtl="0" eaLnBrk="1" fontAlgn="auto" latinLnBrk="0" hangingPunct="1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CN" altLang="en-US" noProof="0"/>
              <a:t>单击此处编辑母版文本样式</a:t>
            </a:r>
          </a:p>
          <a:p>
            <a:pPr lvl="0" rtl="0"/>
            <a:endParaRPr lang="zh-CN" altLang="en-US" noProof="0"/>
          </a:p>
        </p:txBody>
      </p:sp>
      <p:sp>
        <p:nvSpPr>
          <p:cNvPr id="61" name="文本占位符 4">
            <a:extLst>
              <a:ext uri="{FF2B5EF4-FFF2-40B4-BE49-F238E27FC236}">
                <a16:creationId xmlns:a16="http://schemas.microsoft.com/office/drawing/2014/main" id="{4739EA7F-DE16-42A2-BC80-958AFAE08D64}"/>
              </a:ext>
            </a:extLst>
          </p:cNvPr>
          <p:cNvSpPr>
            <a:spLocks noGrp="1"/>
          </p:cNvSpPr>
          <p:nvPr>
            <p:ph type="body" sz="quarter" idx="59"/>
          </p:nvPr>
        </p:nvSpPr>
        <p:spPr>
          <a:xfrm>
            <a:off x="453814" y="8882643"/>
            <a:ext cx="1536812" cy="466614"/>
          </a:xfrm>
        </p:spPr>
        <p:txBody>
          <a:bodyPr lIns="0" tIns="27432" rIns="0" rtlCol="0">
            <a:noAutofit/>
          </a:bodyPr>
          <a:lstStyle>
            <a:lvl1pPr marL="0" marR="0" indent="0" algn="l" defTabSz="77724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>
              <a:buNone/>
              <a:defRPr sz="1050"/>
            </a:lvl2pPr>
          </a:lstStyle>
          <a:p>
            <a:pPr marL="0" marR="0" lvl="0" indent="0" algn="l" defTabSz="777240" rtl="0" eaLnBrk="1" fontAlgn="auto" latinLnBrk="0" hangingPunct="1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CN" altLang="en-US" noProof="0"/>
              <a:t>单击此处编辑母版文本样式</a:t>
            </a:r>
          </a:p>
          <a:p>
            <a:pPr lvl="0" rtl="0"/>
            <a:endParaRPr lang="zh-CN" altLang="en-US" noProof="0"/>
          </a:p>
        </p:txBody>
      </p:sp>
      <p:sp>
        <p:nvSpPr>
          <p:cNvPr id="62" name="文本占位符 4">
            <a:extLst>
              <a:ext uri="{FF2B5EF4-FFF2-40B4-BE49-F238E27FC236}">
                <a16:creationId xmlns:a16="http://schemas.microsoft.com/office/drawing/2014/main" id="{C8FDDAED-84F0-428E-8F9C-EBAF8CB709A4}"/>
              </a:ext>
            </a:extLst>
          </p:cNvPr>
          <p:cNvSpPr>
            <a:spLocks noGrp="1"/>
          </p:cNvSpPr>
          <p:nvPr>
            <p:ph type="body" sz="quarter" idx="60"/>
          </p:nvPr>
        </p:nvSpPr>
        <p:spPr>
          <a:xfrm>
            <a:off x="2238054" y="8882643"/>
            <a:ext cx="1536812" cy="466614"/>
          </a:xfrm>
        </p:spPr>
        <p:txBody>
          <a:bodyPr lIns="0" tIns="27432" rIns="0" rtlCol="0">
            <a:noAutofit/>
          </a:bodyPr>
          <a:lstStyle>
            <a:lvl1pPr marL="0" marR="0" indent="0" algn="l" defTabSz="77724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>
              <a:buNone/>
              <a:defRPr sz="1050"/>
            </a:lvl2pPr>
          </a:lstStyle>
          <a:p>
            <a:pPr marL="0" marR="0" lvl="0" indent="0" algn="l" defTabSz="777240" rtl="0" eaLnBrk="1" fontAlgn="auto" latinLnBrk="0" hangingPunct="1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CN" altLang="en-US" noProof="0"/>
              <a:t>单击此处编辑母版文本样式</a:t>
            </a:r>
          </a:p>
          <a:p>
            <a:pPr lvl="0" rtl="0"/>
            <a:endParaRPr lang="zh-CN" altLang="en-US" noProof="0"/>
          </a:p>
        </p:txBody>
      </p:sp>
      <p:sp>
        <p:nvSpPr>
          <p:cNvPr id="63" name="文本占位符 4">
            <a:extLst>
              <a:ext uri="{FF2B5EF4-FFF2-40B4-BE49-F238E27FC236}">
                <a16:creationId xmlns:a16="http://schemas.microsoft.com/office/drawing/2014/main" id="{297C5ECD-E92F-4CE5-A518-40EFADB7AD89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xfrm>
            <a:off x="4022404" y="8882643"/>
            <a:ext cx="1536812" cy="466614"/>
          </a:xfrm>
        </p:spPr>
        <p:txBody>
          <a:bodyPr lIns="0" tIns="27432" rIns="0" rtlCol="0">
            <a:noAutofit/>
          </a:bodyPr>
          <a:lstStyle>
            <a:lvl1pPr marL="0" marR="0" indent="0" algn="l" defTabSz="77724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>
              <a:buNone/>
              <a:defRPr sz="1050"/>
            </a:lvl2pPr>
          </a:lstStyle>
          <a:p>
            <a:pPr marL="0" marR="0" lvl="0" indent="0" algn="l" defTabSz="777240" rtl="0" eaLnBrk="1" fontAlgn="auto" latinLnBrk="0" hangingPunct="1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CN" altLang="en-US" noProof="0"/>
              <a:t>单击此处编辑母版文本样式</a:t>
            </a:r>
          </a:p>
          <a:p>
            <a:pPr lvl="0" rtl="0"/>
            <a:endParaRPr lang="zh-CN" altLang="en-US" noProof="0"/>
          </a:p>
        </p:txBody>
      </p:sp>
      <p:sp>
        <p:nvSpPr>
          <p:cNvPr id="64" name="文本占位符 4">
            <a:extLst>
              <a:ext uri="{FF2B5EF4-FFF2-40B4-BE49-F238E27FC236}">
                <a16:creationId xmlns:a16="http://schemas.microsoft.com/office/drawing/2014/main" id="{CD8DC31F-17B3-43A9-BE80-27DD2EB167C7}"/>
              </a:ext>
            </a:extLst>
          </p:cNvPr>
          <p:cNvSpPr>
            <a:spLocks noGrp="1"/>
          </p:cNvSpPr>
          <p:nvPr>
            <p:ph type="body" sz="quarter" idx="62"/>
          </p:nvPr>
        </p:nvSpPr>
        <p:spPr>
          <a:xfrm>
            <a:off x="5806963" y="8690351"/>
            <a:ext cx="1536812" cy="229129"/>
          </a:xfrm>
        </p:spPr>
        <p:txBody>
          <a:bodyPr lIns="0" rIns="0" bIns="0" rtlCol="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1920240" algn="r"/>
              </a:tabLst>
              <a:defRPr lang="en-US" sz="900" kern="1200" cap="all" baseline="0">
                <a:solidFill>
                  <a:schemeClr val="tx1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+mn-cs"/>
              </a:defRPr>
            </a:lvl1pPr>
            <a:lvl2pPr>
              <a:buNone/>
              <a:defRPr sz="1050"/>
            </a:lvl2pPr>
          </a:lstStyle>
          <a:p>
            <a:pPr marL="0" marR="0" lvl="0" indent="0" algn="l" defTabSz="777240" rtl="0" eaLnBrk="1" fontAlgn="auto" latinLnBrk="0" hangingPunct="1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CN" altLang="en-US" noProof="0"/>
              <a:t>单击此处编辑母版文本样式</a:t>
            </a:r>
          </a:p>
          <a:p>
            <a:pPr lvl="0" rtl="0"/>
            <a:endParaRPr lang="zh-CN" altLang="en-US" noProof="0"/>
          </a:p>
        </p:txBody>
      </p:sp>
      <p:sp>
        <p:nvSpPr>
          <p:cNvPr id="65" name="文本占位符 4">
            <a:extLst>
              <a:ext uri="{FF2B5EF4-FFF2-40B4-BE49-F238E27FC236}">
                <a16:creationId xmlns:a16="http://schemas.microsoft.com/office/drawing/2014/main" id="{DCF06614-5C26-4D13-86AD-F42A3466B38D}"/>
              </a:ext>
            </a:extLst>
          </p:cNvPr>
          <p:cNvSpPr>
            <a:spLocks noGrp="1"/>
          </p:cNvSpPr>
          <p:nvPr>
            <p:ph type="body" sz="quarter" idx="63"/>
          </p:nvPr>
        </p:nvSpPr>
        <p:spPr>
          <a:xfrm>
            <a:off x="5806963" y="8873975"/>
            <a:ext cx="1536812" cy="466614"/>
          </a:xfrm>
        </p:spPr>
        <p:txBody>
          <a:bodyPr lIns="0" tIns="27432" rIns="0" rtlCol="0">
            <a:noAutofit/>
          </a:bodyPr>
          <a:lstStyle>
            <a:lvl1pPr marL="0" marR="0" indent="0" algn="l" defTabSz="77724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>
              <a:buNone/>
              <a:defRPr sz="1050"/>
            </a:lvl2pPr>
          </a:lstStyle>
          <a:p>
            <a:pPr marL="0" marR="0" lvl="0" indent="0" algn="l" defTabSz="777240" rtl="0" eaLnBrk="1" fontAlgn="auto" latinLnBrk="0" hangingPunct="1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CN" altLang="en-US" noProof="0"/>
              <a:t>单击此处编辑母版文本样式</a:t>
            </a:r>
          </a:p>
          <a:p>
            <a:pPr lvl="0" rtl="0"/>
            <a:endParaRPr lang="zh-CN" altLang="en-US" noProof="0"/>
          </a:p>
        </p:txBody>
      </p:sp>
      <p:cxnSp>
        <p:nvCxnSpPr>
          <p:cNvPr id="66" name="直接连接符​​(S) 65">
            <a:extLst>
              <a:ext uri="{FF2B5EF4-FFF2-40B4-BE49-F238E27FC236}">
                <a16:creationId xmlns:a16="http://schemas.microsoft.com/office/drawing/2014/main" id="{31EED906-2729-4714-BAB3-541DEBC87FD2}"/>
              </a:ext>
            </a:extLst>
          </p:cNvPr>
          <p:cNvCxnSpPr>
            <a:cxnSpLocks/>
          </p:cNvCxnSpPr>
          <p:nvPr userDrawn="1"/>
        </p:nvCxnSpPr>
        <p:spPr>
          <a:xfrm>
            <a:off x="447359" y="3886200"/>
            <a:ext cx="689017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接连接符​​(S) 66">
            <a:extLst>
              <a:ext uri="{FF2B5EF4-FFF2-40B4-BE49-F238E27FC236}">
                <a16:creationId xmlns:a16="http://schemas.microsoft.com/office/drawing/2014/main" id="{B2B567A1-6377-46FB-8DCF-4D0871774707}"/>
              </a:ext>
            </a:extLst>
          </p:cNvPr>
          <p:cNvCxnSpPr>
            <a:cxnSpLocks/>
          </p:cNvCxnSpPr>
          <p:nvPr userDrawn="1"/>
        </p:nvCxnSpPr>
        <p:spPr>
          <a:xfrm>
            <a:off x="447359" y="6640286"/>
            <a:ext cx="689017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55876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选项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图片占位符 9">
            <a:extLst>
              <a:ext uri="{FF2B5EF4-FFF2-40B4-BE49-F238E27FC236}">
                <a16:creationId xmlns:a16="http://schemas.microsoft.com/office/drawing/2014/main" id="{9636FAB4-CE7A-4E9A-AA10-E7E53A571D9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79004" y="2122912"/>
            <a:ext cx="1562232" cy="1389215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rtlCol="0">
            <a:normAutofit/>
          </a:bodyPr>
          <a:lstStyle>
            <a:lvl1pPr>
              <a:defRPr sz="14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endParaRPr lang="zh-CN" altLang="en-US" noProof="0"/>
          </a:p>
        </p:txBody>
      </p:sp>
      <p:sp>
        <p:nvSpPr>
          <p:cNvPr id="10" name="图片占位符 9">
            <a:extLst>
              <a:ext uri="{FF2B5EF4-FFF2-40B4-BE49-F238E27FC236}">
                <a16:creationId xmlns:a16="http://schemas.microsoft.com/office/drawing/2014/main" id="{C651A58B-5AD5-404F-B529-F9CA85718C2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747329" y="2122912"/>
            <a:ext cx="1562232" cy="1389215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rtlCol="0">
            <a:normAutofit/>
          </a:bodyPr>
          <a:lstStyle>
            <a:lvl1pPr>
              <a:defRPr sz="14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endParaRPr lang="zh-CN" altLang="en-US" noProof="0"/>
          </a:p>
        </p:txBody>
      </p:sp>
      <p:sp>
        <p:nvSpPr>
          <p:cNvPr id="11" name="图片占位符 9">
            <a:extLst>
              <a:ext uri="{FF2B5EF4-FFF2-40B4-BE49-F238E27FC236}">
                <a16:creationId xmlns:a16="http://schemas.microsoft.com/office/drawing/2014/main" id="{D03ECAAF-59C7-490A-9C8A-6BE626F3BA2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79004" y="4505894"/>
            <a:ext cx="1562232" cy="1389215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rtlCol="0">
            <a:normAutofit/>
          </a:bodyPr>
          <a:lstStyle>
            <a:lvl1pPr>
              <a:defRPr sz="14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endParaRPr lang="zh-CN" altLang="en-US" noProof="0"/>
          </a:p>
        </p:txBody>
      </p:sp>
      <p:sp>
        <p:nvSpPr>
          <p:cNvPr id="12" name="图片占位符 9">
            <a:extLst>
              <a:ext uri="{FF2B5EF4-FFF2-40B4-BE49-F238E27FC236}">
                <a16:creationId xmlns:a16="http://schemas.microsoft.com/office/drawing/2014/main" id="{88D4F917-C7E8-475C-8E87-0CC0EFBBBC0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747329" y="4505894"/>
            <a:ext cx="1562232" cy="1389215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rtlCol="0">
            <a:normAutofit/>
          </a:bodyPr>
          <a:lstStyle>
            <a:lvl1pPr>
              <a:defRPr sz="14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endParaRPr lang="zh-CN" altLang="en-US" noProof="0"/>
          </a:p>
        </p:txBody>
      </p:sp>
      <p:sp>
        <p:nvSpPr>
          <p:cNvPr id="13" name="图片占位符 9">
            <a:extLst>
              <a:ext uri="{FF2B5EF4-FFF2-40B4-BE49-F238E27FC236}">
                <a16:creationId xmlns:a16="http://schemas.microsoft.com/office/drawing/2014/main" id="{B4A2BC0B-F155-4DF1-A2E7-27B556C1F14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79004" y="6888876"/>
            <a:ext cx="1562232" cy="1389215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rtlCol="0">
            <a:normAutofit/>
          </a:bodyPr>
          <a:lstStyle>
            <a:lvl1pPr>
              <a:defRPr sz="14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endParaRPr lang="zh-CN" altLang="en-US" noProof="0"/>
          </a:p>
        </p:txBody>
      </p:sp>
      <p:sp>
        <p:nvSpPr>
          <p:cNvPr id="14" name="图片占位符 9">
            <a:extLst>
              <a:ext uri="{FF2B5EF4-FFF2-40B4-BE49-F238E27FC236}">
                <a16:creationId xmlns:a16="http://schemas.microsoft.com/office/drawing/2014/main" id="{11D646E4-EC35-4FAC-B163-682D1436996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747329" y="6888876"/>
            <a:ext cx="1562232" cy="1389215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rtlCol="0">
            <a:normAutofit/>
          </a:bodyPr>
          <a:lstStyle>
            <a:lvl1pPr>
              <a:defRPr sz="14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endParaRPr lang="zh-CN" altLang="en-US" noProof="0"/>
          </a:p>
        </p:txBody>
      </p:sp>
      <p:sp>
        <p:nvSpPr>
          <p:cNvPr id="15" name="图片占位符 9">
            <a:extLst>
              <a:ext uri="{FF2B5EF4-FFF2-40B4-BE49-F238E27FC236}">
                <a16:creationId xmlns:a16="http://schemas.microsoft.com/office/drawing/2014/main" id="{0BD90E5B-10BC-4E11-993F-F8014796760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2696375" y="1428304"/>
            <a:ext cx="2379650" cy="1841369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rtlCol="0">
            <a:normAutofit/>
          </a:bodyPr>
          <a:lstStyle>
            <a:lvl1pPr>
              <a:defRPr sz="14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endParaRPr lang="zh-CN" altLang="en-US" noProof="0"/>
          </a:p>
        </p:txBody>
      </p:sp>
      <p:sp>
        <p:nvSpPr>
          <p:cNvPr id="17" name="图片占位符 9">
            <a:extLst>
              <a:ext uri="{FF2B5EF4-FFF2-40B4-BE49-F238E27FC236}">
                <a16:creationId xmlns:a16="http://schemas.microsoft.com/office/drawing/2014/main" id="{61BAA9BA-7AC4-4F5F-80DB-F59523FA3AF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2696375" y="4206140"/>
            <a:ext cx="2379650" cy="1841369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rtlCol="0">
            <a:normAutofit/>
          </a:bodyPr>
          <a:lstStyle>
            <a:lvl1pPr>
              <a:defRPr sz="14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endParaRPr lang="zh-CN" altLang="en-US" noProof="0"/>
          </a:p>
        </p:txBody>
      </p:sp>
      <p:sp>
        <p:nvSpPr>
          <p:cNvPr id="18" name="图片占位符 9">
            <a:extLst>
              <a:ext uri="{FF2B5EF4-FFF2-40B4-BE49-F238E27FC236}">
                <a16:creationId xmlns:a16="http://schemas.microsoft.com/office/drawing/2014/main" id="{44B12486-3F63-41DB-BA72-3FC24F58BDDD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2696375" y="6983976"/>
            <a:ext cx="2379650" cy="1841369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rtlCol="0">
            <a:normAutofit/>
          </a:bodyPr>
          <a:lstStyle>
            <a:lvl1pPr>
              <a:defRPr sz="14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endParaRPr lang="zh-CN" altLang="en-US" noProof="0"/>
          </a:p>
        </p:txBody>
      </p:sp>
      <p:sp>
        <p:nvSpPr>
          <p:cNvPr id="30" name="文本占位符 2">
            <a:extLst>
              <a:ext uri="{FF2B5EF4-FFF2-40B4-BE49-F238E27FC236}">
                <a16:creationId xmlns:a16="http://schemas.microsoft.com/office/drawing/2014/main" id="{AE57B844-548F-4CFE-B35C-3E62990F5B2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79005" y="1705664"/>
            <a:ext cx="1562232" cy="229129"/>
          </a:xfrm>
        </p:spPr>
        <p:txBody>
          <a:bodyPr lIns="0" rIns="0" rtlCol="0">
            <a:noAutofit/>
          </a:bodyPr>
          <a:lstStyle>
            <a:lvl1pPr marL="0" indent="0" algn="ctr">
              <a:buNone/>
              <a:defRPr sz="1400" cap="all" baseline="0">
                <a:latin typeface="Microsoft YaHei UI Light" panose="020B0502040204020203" pitchFamily="34" charset="-122"/>
                <a:ea typeface="Microsoft YaHei UI Light" panose="020B0502040204020203" pitchFamily="34" charset="-122"/>
              </a:defRPr>
            </a:lvl1pPr>
          </a:lstStyle>
          <a:p>
            <a:pPr lvl="0" rtl="0"/>
            <a:r>
              <a:rPr lang="zh-CN" altLang="en-US" noProof="0"/>
              <a:t>单击以编辑母版文本样式</a:t>
            </a:r>
          </a:p>
        </p:txBody>
      </p:sp>
      <p:sp>
        <p:nvSpPr>
          <p:cNvPr id="31" name="文本占位符 2">
            <a:extLst>
              <a:ext uri="{FF2B5EF4-FFF2-40B4-BE49-F238E27FC236}">
                <a16:creationId xmlns:a16="http://schemas.microsoft.com/office/drawing/2014/main" id="{E90293C1-5833-4179-A410-17942DA33B37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2696373" y="995945"/>
            <a:ext cx="2379649" cy="228600"/>
          </a:xfrm>
        </p:spPr>
        <p:txBody>
          <a:bodyPr lIns="0" rIns="0" rtlCol="0">
            <a:noAutofit/>
          </a:bodyPr>
          <a:lstStyle>
            <a:lvl1pPr marL="0" indent="0" algn="ctr">
              <a:buNone/>
              <a:defRPr sz="1400" cap="all" baseline="0">
                <a:latin typeface="Microsoft YaHei UI Light" panose="020B0502040204020203" pitchFamily="34" charset="-122"/>
                <a:ea typeface="Microsoft YaHei UI Light" panose="020B0502040204020203" pitchFamily="34" charset="-122"/>
              </a:defRPr>
            </a:lvl1pPr>
          </a:lstStyle>
          <a:p>
            <a:pPr lvl="0" rtl="0"/>
            <a:r>
              <a:rPr lang="zh-CN" altLang="en-US" noProof="0"/>
              <a:t>单击以编辑母版文本样式</a:t>
            </a:r>
          </a:p>
        </p:txBody>
      </p:sp>
      <p:sp>
        <p:nvSpPr>
          <p:cNvPr id="32" name="文本占位符 2">
            <a:extLst>
              <a:ext uri="{FF2B5EF4-FFF2-40B4-BE49-F238E27FC236}">
                <a16:creationId xmlns:a16="http://schemas.microsoft.com/office/drawing/2014/main" id="{1C7F9BF9-7C3B-47F5-8ADE-CE9F2C14416F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5747329" y="1709854"/>
            <a:ext cx="1562232" cy="229129"/>
          </a:xfrm>
        </p:spPr>
        <p:txBody>
          <a:bodyPr lIns="0" rIns="0" rtlCol="0">
            <a:noAutofit/>
          </a:bodyPr>
          <a:lstStyle>
            <a:lvl1pPr marL="0" indent="0" algn="ctr">
              <a:buNone/>
              <a:defRPr sz="1400" cap="all" baseline="0">
                <a:latin typeface="Microsoft YaHei UI Light" panose="020B0502040204020203" pitchFamily="34" charset="-122"/>
                <a:ea typeface="Microsoft YaHei UI Light" panose="020B0502040204020203" pitchFamily="34" charset="-122"/>
              </a:defRPr>
            </a:lvl1pPr>
          </a:lstStyle>
          <a:p>
            <a:pPr lvl="0" rtl="0"/>
            <a:r>
              <a:rPr lang="zh-CN" altLang="en-US" noProof="0"/>
              <a:t>单击以编辑母版文本样式</a:t>
            </a:r>
          </a:p>
        </p:txBody>
      </p:sp>
      <p:sp>
        <p:nvSpPr>
          <p:cNvPr id="34" name="标题 1">
            <a:extLst>
              <a:ext uri="{FF2B5EF4-FFF2-40B4-BE49-F238E27FC236}">
                <a16:creationId xmlns:a16="http://schemas.microsoft.com/office/drawing/2014/main" id="{59712E39-FF47-44FF-9449-C7ACACA342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3604" y="312778"/>
            <a:ext cx="1714632" cy="873665"/>
          </a:xfrm>
        </p:spPr>
        <p:txBody>
          <a:bodyPr rtlCol="0" anchor="t">
            <a:normAutofit/>
          </a:bodyPr>
          <a:lstStyle>
            <a:lvl1pPr marL="0" indent="0" algn="l">
              <a:spcBef>
                <a:spcPts val="850"/>
              </a:spcBef>
              <a:buFont typeface="Arial" panose="020B0604020202020204" pitchFamily="34" charset="0"/>
              <a:buNone/>
              <a:defRPr sz="3000" cap="all" baseline="0">
                <a:latin typeface="Microsoft YaHei UI Light" panose="020B0502040204020203" pitchFamily="34" charset="-122"/>
                <a:ea typeface="Microsoft YaHei UI Light" panose="020B0502040204020203" pitchFamily="34" charset="-122"/>
              </a:defRPr>
            </a:lvl1pPr>
          </a:lstStyle>
          <a:p>
            <a:pPr rtl="0"/>
            <a:r>
              <a:rPr lang="zh-CN" altLang="en-US" noProof="0"/>
              <a:t>标题</a:t>
            </a:r>
          </a:p>
        </p:txBody>
      </p:sp>
      <p:sp>
        <p:nvSpPr>
          <p:cNvPr id="35" name="文本占位符 4">
            <a:extLst>
              <a:ext uri="{FF2B5EF4-FFF2-40B4-BE49-F238E27FC236}">
                <a16:creationId xmlns:a16="http://schemas.microsoft.com/office/drawing/2014/main" id="{969698FA-2ACC-4D40-994F-DC8C885F83F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78795" y="3627128"/>
            <a:ext cx="1562023" cy="229129"/>
          </a:xfrm>
        </p:spPr>
        <p:txBody>
          <a:bodyPr lIns="0" rIns="0" rtlCol="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1920240" algn="r"/>
              </a:tabLst>
              <a:defRPr sz="1100" cap="all" baseline="0">
                <a:latin typeface="Microsoft YaHei UI Light" panose="020B0502040204020203" pitchFamily="34" charset="-122"/>
                <a:ea typeface="Microsoft YaHei UI Light" panose="020B0502040204020203" pitchFamily="34" charset="-122"/>
              </a:defRPr>
            </a:lvl1pPr>
            <a:lvl2pPr>
              <a:buNone/>
              <a:defRPr sz="1050"/>
            </a:lvl2pPr>
          </a:lstStyle>
          <a:p>
            <a:pPr marL="0" marR="0" lvl="0" indent="0" algn="l" defTabSz="777240" rtl="0" eaLnBrk="1" fontAlgn="auto" latinLnBrk="0" hangingPunct="1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CN" altLang="en-US" noProof="0"/>
              <a:t>单击此处编辑母版文本样式</a:t>
            </a:r>
          </a:p>
          <a:p>
            <a:pPr lvl="0" rtl="0"/>
            <a:endParaRPr lang="zh-CN" altLang="en-US" noProof="0"/>
          </a:p>
        </p:txBody>
      </p:sp>
      <p:sp>
        <p:nvSpPr>
          <p:cNvPr id="36" name="文本占位符 4">
            <a:extLst>
              <a:ext uri="{FF2B5EF4-FFF2-40B4-BE49-F238E27FC236}">
                <a16:creationId xmlns:a16="http://schemas.microsoft.com/office/drawing/2014/main" id="{FE3100AB-1C81-4587-A6E0-29B22B000FE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696374" y="3391041"/>
            <a:ext cx="2379648" cy="229129"/>
          </a:xfrm>
        </p:spPr>
        <p:txBody>
          <a:bodyPr vert="horz" lIns="0" tIns="45720" rIns="0" bIns="45720" rtlCol="0">
            <a:noAutofit/>
          </a:bodyPr>
          <a:lstStyle>
            <a:lvl1pPr marL="0" indent="0" defTabSz="457200">
              <a:lnSpc>
                <a:spcPct val="107000"/>
              </a:lnSpc>
              <a:spcBef>
                <a:spcPts val="0"/>
              </a:spcBef>
              <a:buNone/>
              <a:tabLst>
                <a:tab pos="1920240" algn="r"/>
              </a:tabLst>
              <a:defRPr lang="en-US" sz="1100" cap="all" baseline="0">
                <a:latin typeface="Microsoft YaHei UI Light" panose="020B0502040204020203" pitchFamily="34" charset="-122"/>
                <a:ea typeface="Microsoft YaHei UI Light" panose="020B0502040204020203" pitchFamily="34" charset="-122"/>
              </a:defRPr>
            </a:lvl1pPr>
          </a:lstStyle>
          <a:p>
            <a:pPr marL="194310" marR="0" lvl="0" indent="-194310" rtl="0" fontAlgn="auto">
              <a:spcAft>
                <a:spcPts val="0"/>
              </a:spcAft>
              <a:buClrTx/>
              <a:buSzTx/>
              <a:tabLst/>
            </a:pPr>
            <a:r>
              <a:rPr lang="zh-CN" altLang="en-US" noProof="0"/>
              <a:t>单击此处编辑母版文本样式</a:t>
            </a:r>
          </a:p>
          <a:p>
            <a:pPr marL="194310" marR="0" lvl="0" indent="-194310" rtl="0" fontAlgn="auto">
              <a:spcAft>
                <a:spcPts val="0"/>
              </a:spcAft>
              <a:buClrTx/>
              <a:buSzTx/>
              <a:tabLst/>
            </a:pPr>
            <a:endParaRPr lang="zh-CN" altLang="en-US" noProof="0"/>
          </a:p>
        </p:txBody>
      </p:sp>
      <p:sp>
        <p:nvSpPr>
          <p:cNvPr id="37" name="文本占位符 4">
            <a:extLst>
              <a:ext uri="{FF2B5EF4-FFF2-40B4-BE49-F238E27FC236}">
                <a16:creationId xmlns:a16="http://schemas.microsoft.com/office/drawing/2014/main" id="{EE49D869-6ED0-4C36-BBE0-B15B24722C0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747329" y="3632555"/>
            <a:ext cx="1562232" cy="229129"/>
          </a:xfrm>
        </p:spPr>
        <p:txBody>
          <a:bodyPr lIns="0" rIns="0" rtlCol="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1920240" algn="r"/>
              </a:tabLst>
              <a:defRPr lang="en-US" sz="1100" kern="1200" cap="all" baseline="0">
                <a:solidFill>
                  <a:schemeClr val="tx1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+mn-cs"/>
              </a:defRPr>
            </a:lvl1pPr>
            <a:lvl2pPr>
              <a:buNone/>
              <a:defRPr sz="1050"/>
            </a:lvl2pPr>
          </a:lstStyle>
          <a:p>
            <a:pPr marL="0" marR="0" lvl="0" indent="0" algn="l" defTabSz="777240" rtl="0" eaLnBrk="1" fontAlgn="auto" latinLnBrk="0" hangingPunct="1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CN" altLang="en-US" noProof="0"/>
              <a:t>单击此处编辑母版文本样式</a:t>
            </a:r>
          </a:p>
          <a:p>
            <a:pPr lvl="0" rtl="0"/>
            <a:endParaRPr lang="zh-CN" altLang="en-US" noProof="0"/>
          </a:p>
        </p:txBody>
      </p:sp>
      <p:sp>
        <p:nvSpPr>
          <p:cNvPr id="38" name="文本占位符 4">
            <a:extLst>
              <a:ext uri="{FF2B5EF4-FFF2-40B4-BE49-F238E27FC236}">
                <a16:creationId xmlns:a16="http://schemas.microsoft.com/office/drawing/2014/main" id="{999F138D-AFCC-4C10-AE6C-4EC708CB0DED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79004" y="3836153"/>
            <a:ext cx="1562023" cy="466614"/>
          </a:xfrm>
        </p:spPr>
        <p:txBody>
          <a:bodyPr lIns="0" rIns="0" rtlCol="0">
            <a:noAutofit/>
          </a:bodyPr>
          <a:lstStyle>
            <a:lvl1pPr marL="0" marR="0" indent="0" algn="l" defTabSz="77724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>
              <a:buNone/>
              <a:defRPr sz="1050"/>
            </a:lvl2pPr>
          </a:lstStyle>
          <a:p>
            <a:pPr marL="0" marR="0" lvl="0" indent="0" algn="l" defTabSz="777240" rtl="0" eaLnBrk="1" fontAlgn="auto" latinLnBrk="0" hangingPunct="1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CN" altLang="en-US" noProof="0"/>
              <a:t>单击此处编辑母版文本样式</a:t>
            </a:r>
          </a:p>
          <a:p>
            <a:pPr lvl="0" rtl="0"/>
            <a:endParaRPr lang="zh-CN" altLang="en-US" noProof="0"/>
          </a:p>
        </p:txBody>
      </p:sp>
      <p:sp>
        <p:nvSpPr>
          <p:cNvPr id="39" name="文本占位符 4">
            <a:extLst>
              <a:ext uri="{FF2B5EF4-FFF2-40B4-BE49-F238E27FC236}">
                <a16:creationId xmlns:a16="http://schemas.microsoft.com/office/drawing/2014/main" id="{41C1BA81-E518-4E3F-B889-3AF7CCFE2240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2696374" y="3600066"/>
            <a:ext cx="2379648" cy="466614"/>
          </a:xfrm>
        </p:spPr>
        <p:txBody>
          <a:bodyPr lIns="0" rIns="0" rtlCol="0">
            <a:noAutofit/>
          </a:bodyPr>
          <a:lstStyle>
            <a:lvl1pPr marL="0" marR="0" indent="0" algn="l" defTabSz="77724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>
              <a:buNone/>
              <a:defRPr sz="1050"/>
            </a:lvl2pPr>
          </a:lstStyle>
          <a:p>
            <a:pPr marL="0" marR="0" lvl="0" indent="0" algn="l" defTabSz="777240" rtl="0" eaLnBrk="1" fontAlgn="auto" latinLnBrk="0" hangingPunct="1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CN" altLang="en-US" noProof="0"/>
              <a:t>单击此处编辑母版文本样式</a:t>
            </a:r>
          </a:p>
          <a:p>
            <a:pPr lvl="0" rtl="0"/>
            <a:endParaRPr lang="zh-CN" altLang="en-US" noProof="0"/>
          </a:p>
        </p:txBody>
      </p:sp>
      <p:sp>
        <p:nvSpPr>
          <p:cNvPr id="40" name="文本占位符 4">
            <a:extLst>
              <a:ext uri="{FF2B5EF4-FFF2-40B4-BE49-F238E27FC236}">
                <a16:creationId xmlns:a16="http://schemas.microsoft.com/office/drawing/2014/main" id="{5E4EA721-1DE3-451C-8A56-DFE76C714974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5747329" y="3832621"/>
            <a:ext cx="1562232" cy="466614"/>
          </a:xfrm>
        </p:spPr>
        <p:txBody>
          <a:bodyPr lIns="0" rIns="0" rtlCol="0">
            <a:noAutofit/>
          </a:bodyPr>
          <a:lstStyle>
            <a:lvl1pPr marL="0" marR="0" indent="0" algn="l" defTabSz="77724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>
              <a:buNone/>
              <a:defRPr sz="1050"/>
            </a:lvl2pPr>
          </a:lstStyle>
          <a:p>
            <a:pPr marL="0" marR="0" lvl="0" indent="0" algn="l" defTabSz="777240" rtl="0" eaLnBrk="1" fontAlgn="auto" latinLnBrk="0" hangingPunct="1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CN" altLang="en-US" noProof="0"/>
              <a:t>单击此处编辑母版文本样式</a:t>
            </a:r>
          </a:p>
          <a:p>
            <a:pPr lvl="0" rtl="0"/>
            <a:endParaRPr lang="zh-CN" altLang="en-US" noProof="0"/>
          </a:p>
        </p:txBody>
      </p:sp>
      <p:sp>
        <p:nvSpPr>
          <p:cNvPr id="41" name="文本占位符 4">
            <a:extLst>
              <a:ext uri="{FF2B5EF4-FFF2-40B4-BE49-F238E27FC236}">
                <a16:creationId xmlns:a16="http://schemas.microsoft.com/office/drawing/2014/main" id="{82993592-5AA6-43B2-A9DF-D1CAA18F6F66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478795" y="6012044"/>
            <a:ext cx="1562023" cy="229129"/>
          </a:xfrm>
        </p:spPr>
        <p:txBody>
          <a:bodyPr lIns="0" rIns="0" rtlCol="0">
            <a:noAutofit/>
          </a:bodyPr>
          <a:lstStyle>
            <a:lvl1pPr marL="0" marR="0" indent="0" algn="l" defTabSz="77724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1920240" algn="r"/>
              </a:tabLst>
              <a:defRPr sz="1100" cap="all" baseline="0">
                <a:latin typeface="Microsoft YaHei UI Light" panose="020B0502040204020203" pitchFamily="34" charset="-122"/>
                <a:ea typeface="Microsoft YaHei UI Light" panose="020B0502040204020203" pitchFamily="34" charset="-122"/>
              </a:defRPr>
            </a:lvl1pPr>
            <a:lvl2pPr>
              <a:buNone/>
              <a:defRPr sz="1050"/>
            </a:lvl2pPr>
          </a:lstStyle>
          <a:p>
            <a:pPr marL="0" marR="0" lvl="0" indent="0" algn="l" defTabSz="777240" rtl="0" eaLnBrk="1" fontAlgn="auto" latinLnBrk="0" hangingPunct="1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CN" altLang="en-US" noProof="0"/>
              <a:t>单击此处编辑母版文本样式</a:t>
            </a:r>
          </a:p>
          <a:p>
            <a:pPr lvl="0" rtl="0"/>
            <a:endParaRPr lang="zh-CN" altLang="en-US" noProof="0"/>
          </a:p>
        </p:txBody>
      </p:sp>
      <p:sp>
        <p:nvSpPr>
          <p:cNvPr id="42" name="文本占位符 4">
            <a:extLst>
              <a:ext uri="{FF2B5EF4-FFF2-40B4-BE49-F238E27FC236}">
                <a16:creationId xmlns:a16="http://schemas.microsoft.com/office/drawing/2014/main" id="{EFE3666A-F0E6-42B1-8178-6B25451A74E8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2696374" y="6168877"/>
            <a:ext cx="2379648" cy="229129"/>
          </a:xfrm>
        </p:spPr>
        <p:txBody>
          <a:bodyPr vert="horz" lIns="0" tIns="45720" rIns="0" bIns="45720" rtlCol="0">
            <a:noAutofit/>
          </a:bodyPr>
          <a:lstStyle>
            <a:lvl1pPr marL="0" indent="0">
              <a:lnSpc>
                <a:spcPct val="107000"/>
              </a:lnSpc>
              <a:spcBef>
                <a:spcPts val="0"/>
              </a:spcBef>
              <a:buNone/>
              <a:tabLst>
                <a:tab pos="1920240" algn="r"/>
              </a:tabLst>
              <a:defRPr lang="en-US" sz="1100" cap="all" baseline="0">
                <a:latin typeface="Microsoft YaHei UI Light" panose="020B0502040204020203" pitchFamily="34" charset="-122"/>
                <a:ea typeface="Microsoft YaHei UI Light" panose="020B0502040204020203" pitchFamily="34" charset="-122"/>
              </a:defRPr>
            </a:lvl1pPr>
          </a:lstStyle>
          <a:p>
            <a:pPr marL="194310" marR="0" lvl="0" indent="-194310" rtl="0" fontAlgn="auto">
              <a:spcAft>
                <a:spcPts val="0"/>
              </a:spcAft>
              <a:buClrTx/>
              <a:buSzTx/>
              <a:tabLst/>
            </a:pPr>
            <a:r>
              <a:rPr lang="zh-CN" altLang="en-US" noProof="0"/>
              <a:t>单击此处编辑母版文本样式</a:t>
            </a:r>
          </a:p>
          <a:p>
            <a:pPr marL="194310" marR="0" lvl="0" indent="-194310" rtl="0" fontAlgn="auto">
              <a:spcAft>
                <a:spcPts val="0"/>
              </a:spcAft>
              <a:buClrTx/>
              <a:buSzTx/>
              <a:tabLst/>
            </a:pPr>
            <a:endParaRPr lang="zh-CN" altLang="en-US" noProof="0"/>
          </a:p>
        </p:txBody>
      </p:sp>
      <p:sp>
        <p:nvSpPr>
          <p:cNvPr id="43" name="文本占位符 4">
            <a:extLst>
              <a:ext uri="{FF2B5EF4-FFF2-40B4-BE49-F238E27FC236}">
                <a16:creationId xmlns:a16="http://schemas.microsoft.com/office/drawing/2014/main" id="{0350C20C-DC44-4D90-9929-3F085AB13524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5747329" y="6012044"/>
            <a:ext cx="1562232" cy="229129"/>
          </a:xfrm>
        </p:spPr>
        <p:txBody>
          <a:bodyPr lIns="0" rIns="0" rtlCol="0">
            <a:noAutofit/>
          </a:bodyPr>
          <a:lstStyle>
            <a:lvl1pPr marL="0" marR="0" indent="0" algn="l" defTabSz="77724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1920240" algn="r"/>
              </a:tabLst>
              <a:defRPr lang="en-US" sz="1100" kern="1200" cap="all" baseline="0">
                <a:solidFill>
                  <a:schemeClr val="tx1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+mn-cs"/>
              </a:defRPr>
            </a:lvl1pPr>
            <a:lvl2pPr>
              <a:buNone/>
              <a:defRPr sz="1050"/>
            </a:lvl2pPr>
          </a:lstStyle>
          <a:p>
            <a:pPr marL="0" marR="0" lvl="0" indent="0" algn="l" defTabSz="777240" rtl="0" eaLnBrk="1" fontAlgn="auto" latinLnBrk="0" hangingPunct="1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CN" altLang="en-US" noProof="0"/>
              <a:t>单击此处编辑母版文本样式</a:t>
            </a:r>
          </a:p>
          <a:p>
            <a:pPr lvl="0" rtl="0"/>
            <a:endParaRPr lang="zh-CN" altLang="en-US" noProof="0"/>
          </a:p>
        </p:txBody>
      </p:sp>
      <p:sp>
        <p:nvSpPr>
          <p:cNvPr id="44" name="文本占位符 4">
            <a:extLst>
              <a:ext uri="{FF2B5EF4-FFF2-40B4-BE49-F238E27FC236}">
                <a16:creationId xmlns:a16="http://schemas.microsoft.com/office/drawing/2014/main" id="{1FAA72A6-49A3-4090-9BCB-8FE9BC7416A0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479004" y="6221069"/>
            <a:ext cx="1562023" cy="466614"/>
          </a:xfrm>
        </p:spPr>
        <p:txBody>
          <a:bodyPr lIns="0" rIns="0" rtlCol="0">
            <a:noAutofit/>
          </a:bodyPr>
          <a:lstStyle>
            <a:lvl1pPr marL="0" marR="0" indent="0" algn="l" defTabSz="77724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>
              <a:buNone/>
              <a:defRPr sz="1050"/>
            </a:lvl2pPr>
          </a:lstStyle>
          <a:p>
            <a:pPr marL="0" marR="0" lvl="0" indent="0" algn="l" defTabSz="777240" rtl="0" eaLnBrk="1" fontAlgn="auto" latinLnBrk="0" hangingPunct="1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CN" altLang="en-US" noProof="0"/>
              <a:t>单击此处编辑母版文本样式</a:t>
            </a:r>
          </a:p>
          <a:p>
            <a:pPr lvl="0" rtl="0"/>
            <a:endParaRPr lang="zh-CN" altLang="en-US" noProof="0"/>
          </a:p>
        </p:txBody>
      </p:sp>
      <p:sp>
        <p:nvSpPr>
          <p:cNvPr id="45" name="文本占位符 4">
            <a:extLst>
              <a:ext uri="{FF2B5EF4-FFF2-40B4-BE49-F238E27FC236}">
                <a16:creationId xmlns:a16="http://schemas.microsoft.com/office/drawing/2014/main" id="{E55B0C75-AFA1-4F84-9ADE-7BECFF18F39C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2696374" y="6377902"/>
            <a:ext cx="2379648" cy="466614"/>
          </a:xfrm>
        </p:spPr>
        <p:txBody>
          <a:bodyPr lIns="0" rIns="0" rtlCol="0">
            <a:noAutofit/>
          </a:bodyPr>
          <a:lstStyle>
            <a:lvl1pPr marL="0" marR="0" indent="0" algn="l" defTabSz="77724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>
              <a:buNone/>
              <a:defRPr sz="1050"/>
            </a:lvl2pPr>
          </a:lstStyle>
          <a:p>
            <a:pPr marL="0" marR="0" lvl="0" indent="0" algn="l" defTabSz="777240" rtl="0" eaLnBrk="1" fontAlgn="auto" latinLnBrk="0" hangingPunct="1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CN" altLang="en-US" noProof="0"/>
              <a:t>单击此处编辑母版文本样式</a:t>
            </a:r>
          </a:p>
          <a:p>
            <a:pPr lvl="0" rtl="0"/>
            <a:endParaRPr lang="zh-CN" altLang="en-US" noProof="0"/>
          </a:p>
        </p:txBody>
      </p:sp>
      <p:sp>
        <p:nvSpPr>
          <p:cNvPr id="46" name="文本占位符 4">
            <a:extLst>
              <a:ext uri="{FF2B5EF4-FFF2-40B4-BE49-F238E27FC236}">
                <a16:creationId xmlns:a16="http://schemas.microsoft.com/office/drawing/2014/main" id="{C57F78C9-50CC-434A-8312-DCA91794A644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5747329" y="6221069"/>
            <a:ext cx="1562232" cy="466614"/>
          </a:xfrm>
        </p:spPr>
        <p:txBody>
          <a:bodyPr lIns="0" rIns="0" rtlCol="0">
            <a:noAutofit/>
          </a:bodyPr>
          <a:lstStyle>
            <a:lvl1pPr marL="0" marR="0" indent="0" algn="l" defTabSz="77724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>
              <a:buNone/>
              <a:defRPr sz="1050"/>
            </a:lvl2pPr>
          </a:lstStyle>
          <a:p>
            <a:pPr marL="0" marR="0" lvl="0" indent="0" algn="l" defTabSz="777240" rtl="0" eaLnBrk="1" fontAlgn="auto" latinLnBrk="0" hangingPunct="1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CN" altLang="en-US" noProof="0"/>
              <a:t>单击此处编辑母版文本样式</a:t>
            </a:r>
          </a:p>
          <a:p>
            <a:pPr lvl="0" rtl="0"/>
            <a:endParaRPr lang="zh-CN" altLang="en-US" noProof="0"/>
          </a:p>
        </p:txBody>
      </p:sp>
      <p:sp>
        <p:nvSpPr>
          <p:cNvPr id="47" name="文本占位符 4">
            <a:extLst>
              <a:ext uri="{FF2B5EF4-FFF2-40B4-BE49-F238E27FC236}">
                <a16:creationId xmlns:a16="http://schemas.microsoft.com/office/drawing/2014/main" id="{21A5F69D-C447-43E9-890C-60EE92222403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485074" y="8395071"/>
            <a:ext cx="1562023" cy="229129"/>
          </a:xfrm>
        </p:spPr>
        <p:txBody>
          <a:bodyPr lIns="0" rIns="0" rtlCol="0">
            <a:noAutofit/>
          </a:bodyPr>
          <a:lstStyle>
            <a:lvl1pPr marL="0" marR="0" indent="0" algn="l" defTabSz="77724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1920240" algn="r"/>
              </a:tabLst>
              <a:defRPr sz="1100" cap="all" baseline="0">
                <a:latin typeface="Microsoft YaHei UI Light" panose="020B0502040204020203" pitchFamily="34" charset="-122"/>
                <a:ea typeface="Microsoft YaHei UI Light" panose="020B0502040204020203" pitchFamily="34" charset="-122"/>
              </a:defRPr>
            </a:lvl1pPr>
            <a:lvl2pPr>
              <a:buNone/>
              <a:defRPr sz="1050"/>
            </a:lvl2pPr>
          </a:lstStyle>
          <a:p>
            <a:pPr marL="0" marR="0" lvl="0" indent="0" algn="l" defTabSz="777240" rtl="0" eaLnBrk="1" fontAlgn="auto" latinLnBrk="0" hangingPunct="1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CN" altLang="en-US" noProof="0"/>
              <a:t>单击此处编辑母版文本样式</a:t>
            </a:r>
          </a:p>
          <a:p>
            <a:pPr lvl="0" rtl="0"/>
            <a:endParaRPr lang="zh-CN" altLang="en-US" noProof="0"/>
          </a:p>
        </p:txBody>
      </p:sp>
      <p:sp>
        <p:nvSpPr>
          <p:cNvPr id="48" name="文本占位符 4">
            <a:extLst>
              <a:ext uri="{FF2B5EF4-FFF2-40B4-BE49-F238E27FC236}">
                <a16:creationId xmlns:a16="http://schemas.microsoft.com/office/drawing/2014/main" id="{68A810D1-D74C-495D-A3A0-9B507397AF0B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2696165" y="8946713"/>
            <a:ext cx="2379648" cy="229129"/>
          </a:xfrm>
        </p:spPr>
        <p:txBody>
          <a:bodyPr vert="horz" lIns="0" tIns="45720" rIns="0" bIns="45720" rtlCol="0">
            <a:noAutofit/>
          </a:bodyPr>
          <a:lstStyle>
            <a:lvl1pPr marL="0" indent="0">
              <a:lnSpc>
                <a:spcPct val="107000"/>
              </a:lnSpc>
              <a:spcBef>
                <a:spcPts val="0"/>
              </a:spcBef>
              <a:buNone/>
              <a:tabLst>
                <a:tab pos="1920240" algn="r"/>
              </a:tabLst>
              <a:defRPr lang="en-US" sz="1100" cap="all" baseline="0">
                <a:latin typeface="Microsoft YaHei UI Light" panose="020B0502040204020203" pitchFamily="34" charset="-122"/>
                <a:ea typeface="Microsoft YaHei UI Light" panose="020B0502040204020203" pitchFamily="34" charset="-122"/>
              </a:defRPr>
            </a:lvl1pPr>
          </a:lstStyle>
          <a:p>
            <a:pPr marL="194310" marR="0" lvl="0" indent="-194310" rtl="0" fontAlgn="auto">
              <a:spcAft>
                <a:spcPts val="0"/>
              </a:spcAft>
              <a:buClrTx/>
              <a:buSzTx/>
              <a:tabLst/>
            </a:pPr>
            <a:r>
              <a:rPr lang="zh-CN" altLang="en-US" noProof="0"/>
              <a:t>单击此处编辑母版文本样式</a:t>
            </a:r>
          </a:p>
          <a:p>
            <a:pPr marL="194310" marR="0" lvl="0" indent="-194310" rtl="0" fontAlgn="auto">
              <a:spcAft>
                <a:spcPts val="0"/>
              </a:spcAft>
              <a:buClrTx/>
              <a:buSzTx/>
              <a:tabLst/>
            </a:pPr>
            <a:endParaRPr lang="zh-CN" altLang="en-US" noProof="0"/>
          </a:p>
        </p:txBody>
      </p:sp>
      <p:sp>
        <p:nvSpPr>
          <p:cNvPr id="49" name="文本占位符 4">
            <a:extLst>
              <a:ext uri="{FF2B5EF4-FFF2-40B4-BE49-F238E27FC236}">
                <a16:creationId xmlns:a16="http://schemas.microsoft.com/office/drawing/2014/main" id="{D185A1A1-C7BB-466E-92D3-5A4932472849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5747329" y="8395071"/>
            <a:ext cx="1562232" cy="229129"/>
          </a:xfrm>
        </p:spPr>
        <p:txBody>
          <a:bodyPr lIns="0" rIns="0" rtlCol="0">
            <a:noAutofit/>
          </a:bodyPr>
          <a:lstStyle>
            <a:lvl1pPr marL="0" marR="0" indent="0" algn="l" defTabSz="77724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1920240" algn="r"/>
              </a:tabLst>
              <a:defRPr lang="en-US" sz="1100" kern="1200" cap="all" baseline="0">
                <a:solidFill>
                  <a:schemeClr val="tx1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+mn-cs"/>
              </a:defRPr>
            </a:lvl1pPr>
            <a:lvl2pPr>
              <a:buNone/>
              <a:defRPr sz="1050"/>
            </a:lvl2pPr>
          </a:lstStyle>
          <a:p>
            <a:pPr marL="0" marR="0" lvl="0" indent="0" algn="l" defTabSz="777240" rtl="0" eaLnBrk="1" fontAlgn="auto" latinLnBrk="0" hangingPunct="1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CN" altLang="en-US" noProof="0"/>
              <a:t>单击此处编辑母版文本样式</a:t>
            </a:r>
          </a:p>
          <a:p>
            <a:pPr lvl="0" rtl="0"/>
            <a:endParaRPr lang="zh-CN" altLang="en-US" noProof="0"/>
          </a:p>
        </p:txBody>
      </p:sp>
      <p:sp>
        <p:nvSpPr>
          <p:cNvPr id="50" name="文本占位符 4">
            <a:extLst>
              <a:ext uri="{FF2B5EF4-FFF2-40B4-BE49-F238E27FC236}">
                <a16:creationId xmlns:a16="http://schemas.microsoft.com/office/drawing/2014/main" id="{A4EB3F8D-B3B4-4756-A30C-16FE4EDDA571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485283" y="8604096"/>
            <a:ext cx="1562023" cy="466614"/>
          </a:xfrm>
        </p:spPr>
        <p:txBody>
          <a:bodyPr lIns="0" rIns="0" rtlCol="0">
            <a:noAutofit/>
          </a:bodyPr>
          <a:lstStyle>
            <a:lvl1pPr marL="0" marR="0" indent="0" algn="l" defTabSz="77724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>
              <a:buNone/>
              <a:defRPr sz="1050"/>
            </a:lvl2pPr>
          </a:lstStyle>
          <a:p>
            <a:pPr marL="0" marR="0" lvl="0" indent="0" algn="l" defTabSz="777240" rtl="0" eaLnBrk="1" fontAlgn="auto" latinLnBrk="0" hangingPunct="1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CN" altLang="en-US" noProof="0"/>
              <a:t>单击此处编辑母版文本样式</a:t>
            </a:r>
          </a:p>
          <a:p>
            <a:pPr lvl="0" rtl="0"/>
            <a:endParaRPr lang="zh-CN" altLang="en-US" noProof="0"/>
          </a:p>
        </p:txBody>
      </p:sp>
      <p:sp>
        <p:nvSpPr>
          <p:cNvPr id="51" name="文本占位符 4">
            <a:extLst>
              <a:ext uri="{FF2B5EF4-FFF2-40B4-BE49-F238E27FC236}">
                <a16:creationId xmlns:a16="http://schemas.microsoft.com/office/drawing/2014/main" id="{6A47A1A4-8184-4D68-9D57-2F1F0871467C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>
          <a:xfrm>
            <a:off x="2696165" y="9155738"/>
            <a:ext cx="2379648" cy="466614"/>
          </a:xfrm>
        </p:spPr>
        <p:txBody>
          <a:bodyPr lIns="0" rIns="0" rtlCol="0">
            <a:noAutofit/>
          </a:bodyPr>
          <a:lstStyle>
            <a:lvl1pPr marL="0" marR="0" indent="0" algn="l" defTabSz="77724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>
              <a:buNone/>
              <a:defRPr sz="1050"/>
            </a:lvl2pPr>
          </a:lstStyle>
          <a:p>
            <a:pPr marL="0" marR="0" lvl="0" indent="0" algn="l" defTabSz="777240" rtl="0" eaLnBrk="1" fontAlgn="auto" latinLnBrk="0" hangingPunct="1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CN" altLang="en-US" noProof="0"/>
              <a:t>单击此处编辑母版文本样式</a:t>
            </a:r>
          </a:p>
          <a:p>
            <a:pPr lvl="0" rtl="0"/>
            <a:endParaRPr lang="zh-CN" altLang="en-US" noProof="0"/>
          </a:p>
        </p:txBody>
      </p:sp>
      <p:sp>
        <p:nvSpPr>
          <p:cNvPr id="52" name="文本占位符 4">
            <a:extLst>
              <a:ext uri="{FF2B5EF4-FFF2-40B4-BE49-F238E27FC236}">
                <a16:creationId xmlns:a16="http://schemas.microsoft.com/office/drawing/2014/main" id="{CF74B1F1-AE2B-471D-A4AE-E29CC8030C66}"/>
              </a:ext>
            </a:extLst>
          </p:cNvPr>
          <p:cNvSpPr>
            <a:spLocks noGrp="1"/>
          </p:cNvSpPr>
          <p:nvPr>
            <p:ph type="body" sz="quarter" idx="56"/>
          </p:nvPr>
        </p:nvSpPr>
        <p:spPr>
          <a:xfrm>
            <a:off x="5747329" y="8604096"/>
            <a:ext cx="1562232" cy="466614"/>
          </a:xfrm>
        </p:spPr>
        <p:txBody>
          <a:bodyPr lIns="0" rIns="0" rtlCol="0">
            <a:noAutofit/>
          </a:bodyPr>
          <a:lstStyle>
            <a:lvl1pPr marL="0" marR="0" indent="0" algn="l" defTabSz="77724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>
              <a:buNone/>
              <a:defRPr sz="1050"/>
            </a:lvl2pPr>
          </a:lstStyle>
          <a:p>
            <a:pPr marL="0" marR="0" lvl="0" indent="0" algn="l" defTabSz="777240" rtl="0" eaLnBrk="1" fontAlgn="auto" latinLnBrk="0" hangingPunct="1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CN" altLang="en-US" noProof="0"/>
              <a:t>单击此处编辑母版文本样式</a:t>
            </a:r>
          </a:p>
          <a:p>
            <a:pPr lvl="0" rtl="0"/>
            <a:endParaRPr lang="zh-CN" altLang="en-US" noProof="0"/>
          </a:p>
        </p:txBody>
      </p:sp>
      <p:cxnSp>
        <p:nvCxnSpPr>
          <p:cNvPr id="53" name="直接连接符​​(S) 52">
            <a:extLst>
              <a:ext uri="{FF2B5EF4-FFF2-40B4-BE49-F238E27FC236}">
                <a16:creationId xmlns:a16="http://schemas.microsoft.com/office/drawing/2014/main" id="{4236025C-9EB1-49A4-A916-7330A153D8A0}"/>
              </a:ext>
            </a:extLst>
          </p:cNvPr>
          <p:cNvCxnSpPr>
            <a:cxnSpLocks/>
          </p:cNvCxnSpPr>
          <p:nvPr userDrawn="1"/>
        </p:nvCxnSpPr>
        <p:spPr>
          <a:xfrm>
            <a:off x="2357317" y="2122912"/>
            <a:ext cx="0" cy="73152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接连接符​​(S) 53">
            <a:extLst>
              <a:ext uri="{FF2B5EF4-FFF2-40B4-BE49-F238E27FC236}">
                <a16:creationId xmlns:a16="http://schemas.microsoft.com/office/drawing/2014/main" id="{5153534A-AC71-4910-80CE-0DFD3E74D52C}"/>
              </a:ext>
            </a:extLst>
          </p:cNvPr>
          <p:cNvCxnSpPr>
            <a:cxnSpLocks/>
          </p:cNvCxnSpPr>
          <p:nvPr userDrawn="1"/>
        </p:nvCxnSpPr>
        <p:spPr>
          <a:xfrm>
            <a:off x="5405317" y="2110212"/>
            <a:ext cx="0" cy="73152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9849395"/>
      </p:ext>
    </p:extLst>
  </p:cSld>
  <p:clrMapOvr>
    <a:masterClrMapping/>
  </p:clrMapOvr>
</p:sldLayout>
</file>

<file path=ppt/slideMasters/_rels/slideMaster11.xml.rels>&#65279;<?xml version="1.0" encoding="utf-8"?><Relationships xmlns="http://schemas.openxmlformats.org/package/2006/relationships"><Relationship Type="http://schemas.openxmlformats.org/officeDocument/2006/relationships/slideLayout" Target="/ppt/slideLayouts/slideLayout31.xml" Id="rId3" /><Relationship Type="http://schemas.openxmlformats.org/officeDocument/2006/relationships/slideLayout" Target="/ppt/slideLayouts/slideLayout22.xml" Id="rId2" /><Relationship Type="http://schemas.openxmlformats.org/officeDocument/2006/relationships/slideLayout" Target="/ppt/slideLayouts/slideLayout13.xml" Id="rId1" /><Relationship Type="http://schemas.openxmlformats.org/officeDocument/2006/relationships/theme" Target="/ppt/theme/theme12.xml" Id="rId4" /></Relationships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zh-CN" altLang="en-US" noProof="0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CN" altLang="en-US" noProof="0"/>
              <a:t>单击此处编辑母版文本样式</a:t>
            </a:r>
          </a:p>
          <a:p>
            <a:pPr lvl="1" rtl="0"/>
            <a:r>
              <a:rPr lang="zh-CN" altLang="en-US" noProof="0"/>
              <a:t>第二级</a:t>
            </a:r>
          </a:p>
          <a:p>
            <a:pPr lvl="2" rtl="0"/>
            <a:r>
              <a:rPr lang="zh-CN" altLang="en-US" noProof="0"/>
              <a:t>第三级</a:t>
            </a:r>
          </a:p>
          <a:p>
            <a:pPr lvl="3" rtl="0"/>
            <a:r>
              <a:rPr lang="zh-CN" altLang="en-US" noProof="0"/>
              <a:t>第四级</a:t>
            </a:r>
          </a:p>
          <a:p>
            <a:pPr lvl="4" rtl="0"/>
            <a:r>
              <a:rPr lang="zh-CN" altLang="en-US" noProof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6FF7855E-9143-4009-9091-085FAFE0D257}" type="datetime1">
              <a:rPr lang="zh-CN" altLang="en-US" noProof="0" smtClean="0"/>
              <a:t>2021/4/15</a:t>
            </a:fld>
            <a:endParaRPr lang="zh-CN" altLang="en-US" noProof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 noProof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58D245A2-6114-4378-B776-04EA6403923A}" type="slidenum">
              <a:rPr lang="en-US" altLang="zh-CN" noProof="0" smtClean="0"/>
              <a:pPr/>
              <a:t>‹#›</a:t>
            </a:fld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3834856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3" r:id="rId3"/>
  </p:sldLayoutIdLst>
  <p:hf sldNum="0" hdr="0" ftr="0" dt="0"/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Microsoft YaHei UI Light" panose="020B0502040204020203" pitchFamily="34" charset="-122"/>
          <a:ea typeface="Microsoft YaHei UI Light" panose="020B0502040204020203" pitchFamily="34" charset="-122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5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3.xml.rels>&#65279;<?xml version="1.0" encoding="utf-8"?><Relationships xmlns="http://schemas.openxmlformats.org/package/2006/relationships"><Relationship Type="http://schemas.openxmlformats.org/officeDocument/2006/relationships/image" Target="/ppt/media/image622.jpeg" Id="rId8" /><Relationship Type="http://schemas.openxmlformats.org/officeDocument/2006/relationships/image" Target="/ppt/media/image123.jpeg" Id="rId3" /><Relationship Type="http://schemas.openxmlformats.org/officeDocument/2006/relationships/image" Target="/ppt/media/image524.jpeg" Id="rId7" /><Relationship Type="http://schemas.openxmlformats.org/officeDocument/2006/relationships/notesSlide" Target="/ppt/notesSlides/notesSlide13.xml" Id="rId2" /><Relationship Type="http://schemas.openxmlformats.org/officeDocument/2006/relationships/slideLayout" Target="/ppt/slideLayouts/slideLayout13.xml" Id="rId1" /><Relationship Type="http://schemas.openxmlformats.org/officeDocument/2006/relationships/image" Target="/ppt/media/image425.jpeg" Id="rId6" /><Relationship Type="http://schemas.openxmlformats.org/officeDocument/2006/relationships/image" Target="/ppt/media/image926.jpeg" Id="rId11" /><Relationship Type="http://schemas.openxmlformats.org/officeDocument/2006/relationships/image" Target="/ppt/media/image327.jpeg" Id="rId5" /><Relationship Type="http://schemas.openxmlformats.org/officeDocument/2006/relationships/image" Target="/ppt/media/image828.jpeg" Id="rId10" /><Relationship Type="http://schemas.openxmlformats.org/officeDocument/2006/relationships/image" Target="/ppt/media/image229.jpeg" Id="rId4" /><Relationship Type="http://schemas.openxmlformats.org/officeDocument/2006/relationships/image" Target="/ppt/media/image730.jpeg" Id="rId9" /></Relationships>
</file>

<file path=ppt/slides/_rels/slide22.xml.rels>&#65279;<?xml version="1.0" encoding="utf-8"?><Relationships xmlns="http://schemas.openxmlformats.org/package/2006/relationships"><Relationship Type="http://schemas.openxmlformats.org/officeDocument/2006/relationships/image" Target="/ppt/media/image1510.jpeg" Id="rId8" /><Relationship Type="http://schemas.openxmlformats.org/officeDocument/2006/relationships/image" Target="/ppt/media/image2011.jpeg" Id="rId13" /><Relationship Type="http://schemas.openxmlformats.org/officeDocument/2006/relationships/image" Target="/ppt/media/image1012.jpeg" Id="rId3" /><Relationship Type="http://schemas.openxmlformats.org/officeDocument/2006/relationships/image" Target="/ppt/media/image1413.jpeg" Id="rId7" /><Relationship Type="http://schemas.openxmlformats.org/officeDocument/2006/relationships/image" Target="/ppt/media/image1914.jpeg" Id="rId12" /><Relationship Type="http://schemas.openxmlformats.org/officeDocument/2006/relationships/notesSlide" Target="/ppt/notesSlides/notesSlide22.xml" Id="rId2" /><Relationship Type="http://schemas.openxmlformats.org/officeDocument/2006/relationships/slideLayout" Target="/ppt/slideLayouts/slideLayout22.xml" Id="rId1" /><Relationship Type="http://schemas.openxmlformats.org/officeDocument/2006/relationships/image" Target="/ppt/media/image1315.jpeg" Id="rId6" /><Relationship Type="http://schemas.openxmlformats.org/officeDocument/2006/relationships/image" Target="/ppt/media/image1816.jpeg" Id="rId11" /><Relationship Type="http://schemas.openxmlformats.org/officeDocument/2006/relationships/image" Target="/ppt/media/image1217.jpeg" Id="rId5" /><Relationship Type="http://schemas.openxmlformats.org/officeDocument/2006/relationships/image" Target="/ppt/media/image1718.jpeg" Id="rId10" /><Relationship Type="http://schemas.openxmlformats.org/officeDocument/2006/relationships/image" Target="/ppt/media/image1119.jpeg" Id="rId4" /><Relationship Type="http://schemas.openxmlformats.org/officeDocument/2006/relationships/image" Target="/ppt/media/image1620.jpeg" Id="rId9" /><Relationship Type="http://schemas.openxmlformats.org/officeDocument/2006/relationships/image" Target="/ppt/media/image2121.jpeg" Id="rId14" /></Relationships>
</file>

<file path=ppt/slides/_rels/slide31.xml.rels>&#65279;<?xml version="1.0" encoding="utf-8"?><Relationships xmlns="http://schemas.openxmlformats.org/package/2006/relationships"><Relationship Type="http://schemas.openxmlformats.org/officeDocument/2006/relationships/image" Target="/ppt/media/image27.jpeg" Id="rId8" /><Relationship Type="http://schemas.openxmlformats.org/officeDocument/2006/relationships/image" Target="/ppt/media/image222.jpeg" Id="rId3" /><Relationship Type="http://schemas.openxmlformats.org/officeDocument/2006/relationships/image" Target="/ppt/media/image263.jpeg" Id="rId7" /><Relationship Type="http://schemas.openxmlformats.org/officeDocument/2006/relationships/notesSlide" Target="/ppt/notesSlides/notesSlide31.xml" Id="rId2" /><Relationship Type="http://schemas.openxmlformats.org/officeDocument/2006/relationships/slideLayout" Target="/ppt/slideLayouts/slideLayout31.xml" Id="rId1" /><Relationship Type="http://schemas.openxmlformats.org/officeDocument/2006/relationships/image" Target="/ppt/media/image254.jpeg" Id="rId6" /><Relationship Type="http://schemas.openxmlformats.org/officeDocument/2006/relationships/image" Target="/ppt/media/image305.jpeg" Id="rId11" /><Relationship Type="http://schemas.openxmlformats.org/officeDocument/2006/relationships/image" Target="/ppt/media/image246.jpeg" Id="rId5" /><Relationship Type="http://schemas.openxmlformats.org/officeDocument/2006/relationships/image" Target="/ppt/media/image297.jpeg" Id="rId10" /><Relationship Type="http://schemas.openxmlformats.org/officeDocument/2006/relationships/image" Target="/ppt/media/image238.jpeg" Id="rId4" /><Relationship Type="http://schemas.openxmlformats.org/officeDocument/2006/relationships/image" Target="/ppt/media/image289.jpeg" Id="rId9" /></Relationships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标题 424">
            <a:extLst>
              <a:ext uri="{FF2B5EF4-FFF2-40B4-BE49-F238E27FC236}">
                <a16:creationId xmlns:a16="http://schemas.microsoft.com/office/drawing/2014/main" id="{FF22D912-524C-4950-9D76-28BEAECAB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8156" y="358776"/>
            <a:ext cx="4256088" cy="596764"/>
          </a:xfrm>
        </p:spPr>
        <p:txBody>
          <a:bodyPr rtlCol="0">
            <a:normAutofit/>
          </a:bodyPr>
          <a:lstStyle/>
          <a:p>
            <a:pPr rtl="0"/>
            <a:r>
              <a:rPr lang="zh-CN" altLang="en-US"/>
              <a:t>叉子</a:t>
            </a:r>
            <a:r>
              <a:rPr lang="zh-CN" altLang="en-US">
                <a:solidFill>
                  <a:schemeClr val="bg1">
                    <a:lumMod val="75000"/>
                  </a:schemeClr>
                </a:solidFill>
              </a:rPr>
              <a:t>和</a:t>
            </a:r>
            <a:r>
              <a:rPr lang="zh-CN" altLang="en-US"/>
              <a:t>勺子</a:t>
            </a:r>
          </a:p>
        </p:txBody>
      </p:sp>
      <p:sp>
        <p:nvSpPr>
          <p:cNvPr id="11" name="文本占位符 10">
            <a:extLst>
              <a:ext uri="{FF2B5EF4-FFF2-40B4-BE49-F238E27FC236}">
                <a16:creationId xmlns:a16="http://schemas.microsoft.com/office/drawing/2014/main" id="{9D83CD38-ABA1-4E92-A9A0-81196761C47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58688" y="1256771"/>
            <a:ext cx="1946375" cy="229129"/>
          </a:xfrm>
        </p:spPr>
        <p:txBody>
          <a:bodyPr rtlCol="0"/>
          <a:lstStyle/>
          <a:p>
            <a:pPr rtl="0"/>
            <a:r>
              <a:rPr lang="zh-CN" altLang="en-US"/>
              <a:t>早餐</a:t>
            </a:r>
          </a:p>
        </p:txBody>
      </p:sp>
      <p:pic>
        <p:nvPicPr>
          <p:cNvPr id="25" name="图片占位符 24" descr="糖浆覆盖的华夫饼">
            <a:extLst>
              <a:ext uri="{FF2B5EF4-FFF2-40B4-BE49-F238E27FC236}">
                <a16:creationId xmlns:a16="http://schemas.microsoft.com/office/drawing/2014/main" id="{27C78550-98D8-43A8-8207-9E1F9BA1C23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" r="34"/>
          <a:stretch/>
        </p:blipFill>
        <p:spPr>
          <a:xfrm>
            <a:off x="459005" y="1633152"/>
            <a:ext cx="1946375" cy="1747782"/>
          </a:xfrm>
        </p:spPr>
      </p:pic>
      <p:sp>
        <p:nvSpPr>
          <p:cNvPr id="611" name="文本占位符 610">
            <a:extLst>
              <a:ext uri="{FF2B5EF4-FFF2-40B4-BE49-F238E27FC236}">
                <a16:creationId xmlns:a16="http://schemas.microsoft.com/office/drawing/2014/main" id="{E5AF07A0-AF82-440B-BAC8-61FC0BC0DA3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 rtlCol="0"/>
          <a:lstStyle/>
          <a:p>
            <a:pPr rtl="0"/>
            <a:r>
              <a:rPr lang="zh-CN" altLang="en-US" dirty="0"/>
              <a:t>甜华夫饼                            </a:t>
            </a:r>
            <a:r>
              <a:rPr lang="en-US" altLang="zh-CN" dirty="0"/>
              <a:t>¥12</a:t>
            </a:r>
            <a:endParaRPr lang="zh-CN" altLang="en-US" dirty="0"/>
          </a:p>
          <a:p>
            <a:pPr rtl="0"/>
            <a:endParaRPr lang="zh-CN" altLang="en-US" dirty="0"/>
          </a:p>
        </p:txBody>
      </p:sp>
      <p:sp>
        <p:nvSpPr>
          <p:cNvPr id="186" name="文本占位符 185">
            <a:extLst>
              <a:ext uri="{FF2B5EF4-FFF2-40B4-BE49-F238E27FC236}">
                <a16:creationId xmlns:a16="http://schemas.microsoft.com/office/drawing/2014/main" id="{6C43FCC7-6E2E-4DE7-A827-EDA8A72E7D04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58997" y="3781958"/>
            <a:ext cx="1946275" cy="466614"/>
          </a:xfrm>
        </p:spPr>
        <p:txBody>
          <a:bodyPr rtlCol="0"/>
          <a:lstStyle/>
          <a:p>
            <a:pPr rtl="0"/>
            <a:r>
              <a:rPr lang="zh-CN" altLang="en-US"/>
              <a:t>顶部配有甜焦糖鲜奶油和切碎的坚果</a:t>
            </a:r>
          </a:p>
          <a:p>
            <a:pPr rtl="0"/>
            <a:endParaRPr lang="zh-CN" altLang="en-US"/>
          </a:p>
        </p:txBody>
      </p:sp>
      <p:pic>
        <p:nvPicPr>
          <p:cNvPr id="31" name="图片占位符 30" descr="顶部配有蓝莓的薄煎饼">
            <a:extLst>
              <a:ext uri="{FF2B5EF4-FFF2-40B4-BE49-F238E27FC236}">
                <a16:creationId xmlns:a16="http://schemas.microsoft.com/office/drawing/2014/main" id="{D7CA05AB-8A2D-41DC-872C-76114FF5931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0" r="140"/>
          <a:stretch/>
        </p:blipFill>
        <p:spPr>
          <a:xfrm>
            <a:off x="459005" y="4428202"/>
            <a:ext cx="1946375" cy="1747782"/>
          </a:xfrm>
        </p:spPr>
      </p:pic>
      <p:sp>
        <p:nvSpPr>
          <p:cNvPr id="17" name="文本占位符 16">
            <a:extLst>
              <a:ext uri="{FF2B5EF4-FFF2-40B4-BE49-F238E27FC236}">
                <a16:creationId xmlns:a16="http://schemas.microsoft.com/office/drawing/2014/main" id="{EAFE7B8B-2210-4E40-860A-64BDFB55BC5E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458579" y="6418877"/>
            <a:ext cx="1946275" cy="229129"/>
          </a:xfrm>
        </p:spPr>
        <p:txBody>
          <a:bodyPr rtlCol="0"/>
          <a:lstStyle/>
          <a:p>
            <a:pPr rtl="0"/>
            <a:r>
              <a:rPr lang="zh-CN" altLang="en-US" dirty="0"/>
              <a:t>浆果煎饼                            </a:t>
            </a:r>
            <a:r>
              <a:rPr lang="en-US" altLang="zh-CN" dirty="0"/>
              <a:t>¥13</a:t>
            </a:r>
            <a:endParaRPr lang="zh-CN" altLang="en-US" dirty="0"/>
          </a:p>
        </p:txBody>
      </p:sp>
      <p:sp>
        <p:nvSpPr>
          <p:cNvPr id="20" name="文本占位符 19">
            <a:extLst>
              <a:ext uri="{FF2B5EF4-FFF2-40B4-BE49-F238E27FC236}">
                <a16:creationId xmlns:a16="http://schemas.microsoft.com/office/drawing/2014/main" id="{8D1B344F-DA58-4359-9F4D-442CB9B82FFF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458788" y="6627902"/>
            <a:ext cx="1946275" cy="466614"/>
          </a:xfrm>
        </p:spPr>
        <p:txBody>
          <a:bodyPr rtlCol="0"/>
          <a:lstStyle/>
          <a:p>
            <a:pPr rtl="0"/>
            <a:r>
              <a:rPr lang="zh-CN" altLang="en-US"/>
              <a:t>撒了糖粉的蓝莓煎饼</a:t>
            </a:r>
          </a:p>
        </p:txBody>
      </p:sp>
      <p:pic>
        <p:nvPicPr>
          <p:cNvPr id="37" name="图片占位符 36" descr="吐司上搭配鳄梨和荷包蛋">
            <a:extLst>
              <a:ext uri="{FF2B5EF4-FFF2-40B4-BE49-F238E27FC236}">
                <a16:creationId xmlns:a16="http://schemas.microsoft.com/office/drawing/2014/main" id="{8F5C9916-D351-45B5-A082-C5D46163165D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0" r="140"/>
          <a:stretch/>
        </p:blipFill>
        <p:spPr>
          <a:xfrm>
            <a:off x="459005" y="7221712"/>
            <a:ext cx="1946375" cy="1747782"/>
          </a:xfrm>
        </p:spPr>
      </p:pic>
      <p:sp>
        <p:nvSpPr>
          <p:cNvPr id="389" name="文本占位符 388">
            <a:extLst>
              <a:ext uri="{FF2B5EF4-FFF2-40B4-BE49-F238E27FC236}">
                <a16:creationId xmlns:a16="http://schemas.microsoft.com/office/drawing/2014/main" id="{303FD0A0-67A0-405A-8F72-EEB185E9B7AE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471706" y="9181549"/>
            <a:ext cx="1946275" cy="229129"/>
          </a:xfrm>
        </p:spPr>
        <p:txBody>
          <a:bodyPr rtlCol="0"/>
          <a:lstStyle/>
          <a:p>
            <a:pPr rtl="0"/>
            <a:r>
              <a:rPr lang="zh-CN" altLang="en-US" dirty="0"/>
              <a:t>鳄梨面包                             </a:t>
            </a:r>
            <a:r>
              <a:rPr lang="en-US" altLang="zh-CN" dirty="0"/>
              <a:t>¥8</a:t>
            </a:r>
            <a:endParaRPr lang="zh-CN" altLang="en-US" dirty="0"/>
          </a:p>
          <a:p>
            <a:pPr rtl="0"/>
            <a:endParaRPr lang="zh-CN" altLang="en-US" dirty="0"/>
          </a:p>
        </p:txBody>
      </p:sp>
      <p:sp>
        <p:nvSpPr>
          <p:cNvPr id="392" name="文本占位符 391">
            <a:extLst>
              <a:ext uri="{FF2B5EF4-FFF2-40B4-BE49-F238E27FC236}">
                <a16:creationId xmlns:a16="http://schemas.microsoft.com/office/drawing/2014/main" id="{952A206B-1E69-41FE-A0FE-1E77EEEDF943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471915" y="9390574"/>
            <a:ext cx="1946275" cy="466614"/>
          </a:xfrm>
        </p:spPr>
        <p:txBody>
          <a:bodyPr rtlCol="0"/>
          <a:lstStyle/>
          <a:p>
            <a:pPr rtl="0"/>
            <a:r>
              <a:rPr lang="zh-CN" altLang="en-US"/>
              <a:t>多谷物面包，顶部配以鳄梨和一个荷包蛋</a:t>
            </a:r>
          </a:p>
          <a:p>
            <a:pPr rtl="0"/>
            <a:endParaRPr lang="zh-CN" altLang="en-US"/>
          </a:p>
        </p:txBody>
      </p:sp>
      <p:sp>
        <p:nvSpPr>
          <p:cNvPr id="12" name="文本占位符 11">
            <a:extLst>
              <a:ext uri="{FF2B5EF4-FFF2-40B4-BE49-F238E27FC236}">
                <a16:creationId xmlns:a16="http://schemas.microsoft.com/office/drawing/2014/main" id="{5D302C52-6FB7-422B-85E6-F7B9359D425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912853" y="1256771"/>
            <a:ext cx="1946375" cy="229129"/>
          </a:xfrm>
        </p:spPr>
        <p:txBody>
          <a:bodyPr rtlCol="0"/>
          <a:lstStyle/>
          <a:p>
            <a:pPr rtl="0"/>
            <a:r>
              <a:rPr lang="zh-CN" altLang="en-US"/>
              <a:t>午餐</a:t>
            </a:r>
          </a:p>
        </p:txBody>
      </p:sp>
      <p:pic>
        <p:nvPicPr>
          <p:cNvPr id="27" name="图片占位符 26" descr="鳄梨沙拉">
            <a:extLst>
              <a:ext uri="{FF2B5EF4-FFF2-40B4-BE49-F238E27FC236}">
                <a16:creationId xmlns:a16="http://schemas.microsoft.com/office/drawing/2014/main" id="{8D6671CC-204E-42CA-86A5-19ED33889686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5" b="85"/>
          <a:stretch/>
        </p:blipFill>
        <p:spPr>
          <a:xfrm>
            <a:off x="2913012" y="1633152"/>
            <a:ext cx="1946375" cy="1747782"/>
          </a:xfrm>
        </p:spPr>
      </p:pic>
      <p:sp>
        <p:nvSpPr>
          <p:cNvPr id="15" name="文本占位符 14">
            <a:extLst>
              <a:ext uri="{FF2B5EF4-FFF2-40B4-BE49-F238E27FC236}">
                <a16:creationId xmlns:a16="http://schemas.microsoft.com/office/drawing/2014/main" id="{4159AE12-512D-4EC9-9A90-70154A08AA5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912853" y="3572933"/>
            <a:ext cx="1946275" cy="229129"/>
          </a:xfrm>
        </p:spPr>
        <p:txBody>
          <a:bodyPr rtlCol="0"/>
          <a:lstStyle/>
          <a:p>
            <a:pPr rtl="0"/>
            <a:r>
              <a:rPr lang="zh-CN" altLang="en-US" dirty="0"/>
              <a:t>鳄梨沙拉                            </a:t>
            </a:r>
            <a:r>
              <a:rPr lang="en-US" altLang="zh-CN" dirty="0"/>
              <a:t>¥11</a:t>
            </a:r>
            <a:endParaRPr lang="zh-CN" altLang="en-US" dirty="0"/>
          </a:p>
        </p:txBody>
      </p:sp>
      <p:sp>
        <p:nvSpPr>
          <p:cNvPr id="187" name="文本占位符 186">
            <a:extLst>
              <a:ext uri="{FF2B5EF4-FFF2-40B4-BE49-F238E27FC236}">
                <a16:creationId xmlns:a16="http://schemas.microsoft.com/office/drawing/2014/main" id="{7307C21E-5E97-49FE-AA04-69A675613F0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2913062" y="3781958"/>
            <a:ext cx="1946275" cy="466614"/>
          </a:xfrm>
        </p:spPr>
        <p:txBody>
          <a:bodyPr rtlCol="0"/>
          <a:lstStyle/>
          <a:p>
            <a:pPr rtl="0"/>
            <a:r>
              <a:rPr lang="zh-CN" altLang="en-US"/>
              <a:t>酥脆的绿色蔬菜混合鳄梨、红洋葱和面包丁</a:t>
            </a:r>
          </a:p>
        </p:txBody>
      </p:sp>
      <p:pic>
        <p:nvPicPr>
          <p:cNvPr id="33" name="图片占位符 32" descr="鸡肉三明治">
            <a:extLst>
              <a:ext uri="{FF2B5EF4-FFF2-40B4-BE49-F238E27FC236}">
                <a16:creationId xmlns:a16="http://schemas.microsoft.com/office/drawing/2014/main" id="{2E633EE4-B4AF-4C90-9AD4-713271D0D421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" r="34"/>
          <a:stretch/>
        </p:blipFill>
        <p:spPr>
          <a:xfrm>
            <a:off x="2913012" y="4428202"/>
            <a:ext cx="1946375" cy="1747782"/>
          </a:xfrm>
        </p:spPr>
      </p:pic>
      <p:sp>
        <p:nvSpPr>
          <p:cNvPr id="18" name="文本占位符 17">
            <a:extLst>
              <a:ext uri="{FF2B5EF4-FFF2-40B4-BE49-F238E27FC236}">
                <a16:creationId xmlns:a16="http://schemas.microsoft.com/office/drawing/2014/main" id="{E8FDF283-C24F-42FB-AD48-4CC5BB6CBEC2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2912644" y="6418877"/>
            <a:ext cx="1946275" cy="229129"/>
          </a:xfrm>
        </p:spPr>
        <p:txBody>
          <a:bodyPr rtlCol="0"/>
          <a:lstStyle/>
          <a:p>
            <a:pPr rtl="0"/>
            <a:r>
              <a:rPr lang="zh-CN" altLang="en-US" dirty="0"/>
              <a:t>鸡肉三明治                         </a:t>
            </a:r>
            <a:r>
              <a:rPr lang="en-US" altLang="zh-CN" dirty="0"/>
              <a:t>¥15</a:t>
            </a:r>
            <a:endParaRPr lang="zh-CN" altLang="en-US" dirty="0"/>
          </a:p>
        </p:txBody>
      </p:sp>
      <p:sp>
        <p:nvSpPr>
          <p:cNvPr id="21" name="文本占位符 20">
            <a:extLst>
              <a:ext uri="{FF2B5EF4-FFF2-40B4-BE49-F238E27FC236}">
                <a16:creationId xmlns:a16="http://schemas.microsoft.com/office/drawing/2014/main" id="{D24AA31E-19AD-4601-A509-ED5B766C4A8A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2912853" y="6627902"/>
            <a:ext cx="1946275" cy="466614"/>
          </a:xfrm>
        </p:spPr>
        <p:txBody>
          <a:bodyPr rtlCol="0"/>
          <a:lstStyle/>
          <a:p>
            <a:pPr rtl="0"/>
            <a:r>
              <a:rPr lang="zh-CN" altLang="en-US"/>
              <a:t>迷迭香烧鸡配夏巴塔面包卷，顶部配上经典的配菜</a:t>
            </a:r>
          </a:p>
        </p:txBody>
      </p:sp>
      <p:pic>
        <p:nvPicPr>
          <p:cNvPr id="39" name="图片占位符 38" descr="藜麦和烤鸡肉，再在碗中配以橄榄、西红柿和罗勒&#10;">
            <a:extLst>
              <a:ext uri="{FF2B5EF4-FFF2-40B4-BE49-F238E27FC236}">
                <a16:creationId xmlns:a16="http://schemas.microsoft.com/office/drawing/2014/main" id="{2ED73281-AEE2-4DF3-845E-7AD999A5A772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0" r="140"/>
          <a:stretch/>
        </p:blipFill>
        <p:spPr>
          <a:xfrm>
            <a:off x="2913012" y="7221712"/>
            <a:ext cx="1946375" cy="1747782"/>
          </a:xfrm>
        </p:spPr>
      </p:pic>
      <p:sp>
        <p:nvSpPr>
          <p:cNvPr id="390" name="文本占位符 389">
            <a:extLst>
              <a:ext uri="{FF2B5EF4-FFF2-40B4-BE49-F238E27FC236}">
                <a16:creationId xmlns:a16="http://schemas.microsoft.com/office/drawing/2014/main" id="{E198A26E-97F3-4150-B0BC-9DD0061E5B87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2925771" y="9181549"/>
            <a:ext cx="1946275" cy="229129"/>
          </a:xfrm>
        </p:spPr>
        <p:txBody>
          <a:bodyPr rtlCol="0"/>
          <a:lstStyle/>
          <a:p>
            <a:pPr rtl="0"/>
            <a:r>
              <a:rPr lang="zh-CN" altLang="en-US" dirty="0"/>
              <a:t>能量碗                               </a:t>
            </a:r>
            <a:r>
              <a:rPr lang="en-US" altLang="zh-CN" dirty="0"/>
              <a:t>¥17</a:t>
            </a:r>
            <a:endParaRPr lang="zh-CN" altLang="en-US" dirty="0"/>
          </a:p>
          <a:p>
            <a:pPr rtl="0"/>
            <a:endParaRPr lang="zh-CN" altLang="en-US" dirty="0"/>
          </a:p>
        </p:txBody>
      </p:sp>
      <p:sp>
        <p:nvSpPr>
          <p:cNvPr id="393" name="文本占位符 392">
            <a:extLst>
              <a:ext uri="{FF2B5EF4-FFF2-40B4-BE49-F238E27FC236}">
                <a16:creationId xmlns:a16="http://schemas.microsoft.com/office/drawing/2014/main" id="{7C1E3D2D-DA5B-42AB-B356-D4E4A3A368FF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2925980" y="9390574"/>
            <a:ext cx="1946275" cy="466614"/>
          </a:xfrm>
        </p:spPr>
        <p:txBody>
          <a:bodyPr rtlCol="0"/>
          <a:lstStyle/>
          <a:p>
            <a:pPr rtl="0"/>
            <a:r>
              <a:rPr lang="zh-CN" altLang="en-US"/>
              <a:t>藜麦和烤鸡肉，配以橄榄、西红柿和罗勒</a:t>
            </a:r>
          </a:p>
          <a:p>
            <a:pPr rtl="0"/>
            <a:endParaRPr lang="zh-CN" altLang="en-US"/>
          </a:p>
        </p:txBody>
      </p:sp>
      <p:sp>
        <p:nvSpPr>
          <p:cNvPr id="13" name="文本占位符 12">
            <a:extLst>
              <a:ext uri="{FF2B5EF4-FFF2-40B4-BE49-F238E27FC236}">
                <a16:creationId xmlns:a16="http://schemas.microsoft.com/office/drawing/2014/main" id="{D3863899-68D4-415F-9656-8D714837C36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354318" y="1256770"/>
            <a:ext cx="1946375" cy="229129"/>
          </a:xfrm>
        </p:spPr>
        <p:txBody>
          <a:bodyPr rtlCol="0"/>
          <a:lstStyle/>
          <a:p>
            <a:pPr rtl="0"/>
            <a:r>
              <a:rPr lang="zh-CN" altLang="en-US"/>
              <a:t>甜品</a:t>
            </a:r>
          </a:p>
        </p:txBody>
      </p:sp>
      <p:pic>
        <p:nvPicPr>
          <p:cNvPr id="29" name="图片占位符 28" descr="迷你圆环蛋糕">
            <a:extLst>
              <a:ext uri="{FF2B5EF4-FFF2-40B4-BE49-F238E27FC236}">
                <a16:creationId xmlns:a16="http://schemas.microsoft.com/office/drawing/2014/main" id="{B2E1FAC9-2E95-4FBC-A4B2-240203AF591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5" b="85"/>
          <a:stretch/>
        </p:blipFill>
        <p:spPr>
          <a:xfrm>
            <a:off x="5354319" y="1633152"/>
            <a:ext cx="1946375" cy="1747782"/>
          </a:xfrm>
        </p:spPr>
      </p:pic>
      <p:sp>
        <p:nvSpPr>
          <p:cNvPr id="16" name="文本占位符 15">
            <a:extLst>
              <a:ext uri="{FF2B5EF4-FFF2-40B4-BE49-F238E27FC236}">
                <a16:creationId xmlns:a16="http://schemas.microsoft.com/office/drawing/2014/main" id="{9BDFF4E5-215E-4CAF-AEE0-C0F6397BD5A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354001" y="3572933"/>
            <a:ext cx="1946275" cy="229129"/>
          </a:xfrm>
        </p:spPr>
        <p:txBody>
          <a:bodyPr rtlCol="0"/>
          <a:lstStyle/>
          <a:p>
            <a:pPr rtl="0"/>
            <a:r>
              <a:rPr lang="zh-CN" altLang="en-US" dirty="0"/>
              <a:t>迷你圆环蛋糕                       </a:t>
            </a:r>
            <a:r>
              <a:rPr lang="en-US" altLang="zh-CN" dirty="0"/>
              <a:t>¥6</a:t>
            </a:r>
            <a:endParaRPr lang="zh-CN" altLang="en-US" dirty="0"/>
          </a:p>
        </p:txBody>
      </p:sp>
      <p:sp>
        <p:nvSpPr>
          <p:cNvPr id="188" name="文本占位符 187">
            <a:extLst>
              <a:ext uri="{FF2B5EF4-FFF2-40B4-BE49-F238E27FC236}">
                <a16:creationId xmlns:a16="http://schemas.microsoft.com/office/drawing/2014/main" id="{2AD67F4D-CE74-46CC-881A-95532941C1E8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5354210" y="3781958"/>
            <a:ext cx="1946275" cy="466614"/>
          </a:xfrm>
        </p:spPr>
        <p:txBody>
          <a:bodyPr rtlCol="0"/>
          <a:lstStyle/>
          <a:p>
            <a:pPr rtl="0"/>
            <a:r>
              <a:rPr lang="zh-CN" altLang="en-US"/>
              <a:t>按比例缩小到零食大小的经典口味圆环蛋糕</a:t>
            </a:r>
          </a:p>
        </p:txBody>
      </p:sp>
      <p:pic>
        <p:nvPicPr>
          <p:cNvPr id="35" name="图片占位符 34" descr="三个马卡龙">
            <a:extLst>
              <a:ext uri="{FF2B5EF4-FFF2-40B4-BE49-F238E27FC236}">
                <a16:creationId xmlns:a16="http://schemas.microsoft.com/office/drawing/2014/main" id="{5AB71AFE-544F-4749-88E4-D5D2754DF7A7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5" b="85"/>
          <a:stretch/>
        </p:blipFill>
        <p:spPr>
          <a:xfrm>
            <a:off x="5354319" y="4428202"/>
            <a:ext cx="1946375" cy="1747782"/>
          </a:xfrm>
        </p:spPr>
      </p:pic>
      <p:sp>
        <p:nvSpPr>
          <p:cNvPr id="19" name="文本占位符 18">
            <a:extLst>
              <a:ext uri="{FF2B5EF4-FFF2-40B4-BE49-F238E27FC236}">
                <a16:creationId xmlns:a16="http://schemas.microsoft.com/office/drawing/2014/main" id="{45E7F3F3-DC7B-4902-8033-690F64818DE2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5353792" y="6418877"/>
            <a:ext cx="1946275" cy="229129"/>
          </a:xfrm>
        </p:spPr>
        <p:txBody>
          <a:bodyPr rtlCol="0"/>
          <a:lstStyle/>
          <a:p>
            <a:pPr rtl="0"/>
            <a:r>
              <a:rPr lang="zh-CN" altLang="en-US" dirty="0"/>
              <a:t>马卡龙                                 </a:t>
            </a:r>
            <a:r>
              <a:rPr lang="en-US" altLang="zh-CN" dirty="0"/>
              <a:t>¥3</a:t>
            </a:r>
            <a:endParaRPr lang="zh-CN" altLang="en-US" dirty="0"/>
          </a:p>
        </p:txBody>
      </p:sp>
      <p:sp>
        <p:nvSpPr>
          <p:cNvPr id="22" name="文本占位符 21">
            <a:extLst>
              <a:ext uri="{FF2B5EF4-FFF2-40B4-BE49-F238E27FC236}">
                <a16:creationId xmlns:a16="http://schemas.microsoft.com/office/drawing/2014/main" id="{7DF1104F-85B5-4B12-B804-BC42CC9D5329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5354001" y="6627902"/>
            <a:ext cx="1946275" cy="466614"/>
          </a:xfrm>
        </p:spPr>
        <p:txBody>
          <a:bodyPr rtlCol="0"/>
          <a:lstStyle/>
          <a:p>
            <a:pPr rtl="0"/>
            <a:r>
              <a:rPr lang="zh-CN" altLang="en-US"/>
              <a:t>巧克力、绿茶或草莓口味的经典法式甜品</a:t>
            </a:r>
          </a:p>
        </p:txBody>
      </p:sp>
      <p:pic>
        <p:nvPicPr>
          <p:cNvPr id="41" name="图片占位符 40" descr="羊角面包">
            <a:extLst>
              <a:ext uri="{FF2B5EF4-FFF2-40B4-BE49-F238E27FC236}">
                <a16:creationId xmlns:a16="http://schemas.microsoft.com/office/drawing/2014/main" id="{345AC3DB-1BBA-4F1B-A328-2C7000A43CE7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" r="34"/>
          <a:stretch/>
        </p:blipFill>
        <p:spPr>
          <a:xfrm>
            <a:off x="5354319" y="7221712"/>
            <a:ext cx="1946375" cy="1747782"/>
          </a:xfrm>
        </p:spPr>
      </p:pic>
      <p:sp>
        <p:nvSpPr>
          <p:cNvPr id="391" name="文本占位符 390">
            <a:extLst>
              <a:ext uri="{FF2B5EF4-FFF2-40B4-BE49-F238E27FC236}">
                <a16:creationId xmlns:a16="http://schemas.microsoft.com/office/drawing/2014/main" id="{BB2B2340-051E-43CC-B0E2-6F60C02AEBD9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5366919" y="9181549"/>
            <a:ext cx="1946275" cy="229129"/>
          </a:xfrm>
        </p:spPr>
        <p:txBody>
          <a:bodyPr rtlCol="0"/>
          <a:lstStyle/>
          <a:p>
            <a:pPr rtl="0"/>
            <a:r>
              <a:rPr lang="zh-CN" altLang="en-US" dirty="0"/>
              <a:t>羊角面包                             </a:t>
            </a:r>
            <a:r>
              <a:rPr lang="en-US" altLang="zh-CN" dirty="0"/>
              <a:t>¥5</a:t>
            </a:r>
            <a:endParaRPr lang="zh-CN" altLang="en-US" dirty="0"/>
          </a:p>
          <a:p>
            <a:pPr rtl="0"/>
            <a:endParaRPr lang="zh-CN" altLang="en-US" dirty="0"/>
          </a:p>
        </p:txBody>
      </p:sp>
      <p:sp>
        <p:nvSpPr>
          <p:cNvPr id="394" name="文本占位符 393">
            <a:extLst>
              <a:ext uri="{FF2B5EF4-FFF2-40B4-BE49-F238E27FC236}">
                <a16:creationId xmlns:a16="http://schemas.microsoft.com/office/drawing/2014/main" id="{5B9CAACA-E64C-4773-B73F-752FEC0BBC37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5367128" y="9390574"/>
            <a:ext cx="1946275" cy="466614"/>
          </a:xfrm>
        </p:spPr>
        <p:txBody>
          <a:bodyPr rtlCol="0"/>
          <a:lstStyle/>
          <a:p>
            <a:pPr rtl="0"/>
            <a:r>
              <a:rPr lang="zh-CN" altLang="en-US"/>
              <a:t>最爱的烘焙品夹原味酱、杏仁或巧克力馅</a:t>
            </a:r>
          </a:p>
          <a:p>
            <a:pPr rtl="0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97691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标题 37">
            <a:extLst>
              <a:ext uri="{FF2B5EF4-FFF2-40B4-BE49-F238E27FC236}">
                <a16:creationId xmlns:a16="http://schemas.microsoft.com/office/drawing/2014/main" id="{E2DAA876-FED2-465F-A72E-70031932D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604" y="312779"/>
            <a:ext cx="4256088" cy="596764"/>
          </a:xfrm>
        </p:spPr>
        <p:txBody>
          <a:bodyPr rtlCol="0">
            <a:normAutofit/>
          </a:bodyPr>
          <a:lstStyle/>
          <a:p>
            <a:pPr rtl="0"/>
            <a:r>
              <a:rPr lang="zh-CN" altLang="en-US"/>
              <a:t>叉子</a:t>
            </a:r>
            <a:r>
              <a:rPr lang="zh-CN" altLang="en-US">
                <a:solidFill>
                  <a:schemeClr val="bg1">
                    <a:lumMod val="75000"/>
                  </a:schemeClr>
                </a:solidFill>
              </a:rPr>
              <a:t>和</a:t>
            </a:r>
            <a:r>
              <a:rPr lang="zh-CN" altLang="en-US"/>
              <a:t>勺子 </a:t>
            </a:r>
          </a:p>
        </p:txBody>
      </p:sp>
      <p:sp>
        <p:nvSpPr>
          <p:cNvPr id="14" name="文本占位符 13">
            <a:extLst>
              <a:ext uri="{FF2B5EF4-FFF2-40B4-BE49-F238E27FC236}">
                <a16:creationId xmlns:a16="http://schemas.microsoft.com/office/drawing/2014/main" id="{0BA14E52-93D7-4B91-B3D9-9E87FD19D62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58688" y="1256771"/>
            <a:ext cx="1946375" cy="229129"/>
          </a:xfrm>
        </p:spPr>
        <p:txBody>
          <a:bodyPr rtlCol="0"/>
          <a:lstStyle/>
          <a:p>
            <a:pPr rtl="0"/>
            <a:r>
              <a:rPr lang="zh-CN" altLang="en-US"/>
              <a:t>早餐</a:t>
            </a:r>
          </a:p>
        </p:txBody>
      </p:sp>
      <p:pic>
        <p:nvPicPr>
          <p:cNvPr id="31" name="图片占位符 30" descr="糖浆覆盖的华夫饼">
            <a:extLst>
              <a:ext uri="{FF2B5EF4-FFF2-40B4-BE49-F238E27FC236}">
                <a16:creationId xmlns:a16="http://schemas.microsoft.com/office/drawing/2014/main" id="{A44C3B4C-2A2A-4287-B208-F3588F73146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6" r="46"/>
          <a:stretch/>
        </p:blipFill>
        <p:spPr>
          <a:xfrm>
            <a:off x="453604" y="1654167"/>
            <a:ext cx="1537121" cy="1384308"/>
          </a:xfrm>
        </p:spPr>
      </p:pic>
      <p:sp>
        <p:nvSpPr>
          <p:cNvPr id="29" name="文本占位符 28">
            <a:extLst>
              <a:ext uri="{FF2B5EF4-FFF2-40B4-BE49-F238E27FC236}">
                <a16:creationId xmlns:a16="http://schemas.microsoft.com/office/drawing/2014/main" id="{9234CDA5-9443-498C-AC8E-7F055570AD11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453605" y="3133098"/>
            <a:ext cx="1536812" cy="229129"/>
          </a:xfrm>
        </p:spPr>
        <p:txBody>
          <a:bodyPr rtlCol="0"/>
          <a:lstStyle/>
          <a:p>
            <a:pPr rtl="0"/>
            <a:r>
              <a:rPr lang="zh-CN" altLang="en-US" dirty="0"/>
              <a:t>甜华夫饼                           </a:t>
            </a:r>
            <a:r>
              <a:rPr lang="en-US" altLang="zh-CN" dirty="0"/>
              <a:t>¥12</a:t>
            </a:r>
            <a:endParaRPr lang="zh-CN" altLang="en-US" dirty="0"/>
          </a:p>
        </p:txBody>
      </p:sp>
      <p:sp>
        <p:nvSpPr>
          <p:cNvPr id="44" name="文本占位符 43">
            <a:extLst>
              <a:ext uri="{FF2B5EF4-FFF2-40B4-BE49-F238E27FC236}">
                <a16:creationId xmlns:a16="http://schemas.microsoft.com/office/drawing/2014/main" id="{B3D535B3-7A01-4AF9-A21B-1406D9302288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453814" y="3316722"/>
            <a:ext cx="1536812" cy="466614"/>
          </a:xfrm>
        </p:spPr>
        <p:txBody>
          <a:bodyPr rtlCol="0"/>
          <a:lstStyle/>
          <a:p>
            <a:pPr rtl="0"/>
            <a:r>
              <a:rPr lang="zh-CN" altLang="en-US"/>
              <a:t>顶部配有甜焦糖鲜奶油和切碎的坚果</a:t>
            </a:r>
          </a:p>
        </p:txBody>
      </p:sp>
      <p:pic>
        <p:nvPicPr>
          <p:cNvPr id="33" name="图片占位符 32" descr="顶部配有蓝莓的薄煎饼">
            <a:extLst>
              <a:ext uri="{FF2B5EF4-FFF2-40B4-BE49-F238E27FC236}">
                <a16:creationId xmlns:a16="http://schemas.microsoft.com/office/drawing/2014/main" id="{9000B9B6-15B1-41F2-96D3-DD3ECCB2DDB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6" r="46"/>
          <a:stretch/>
        </p:blipFill>
        <p:spPr>
          <a:xfrm>
            <a:off x="2237954" y="1654167"/>
            <a:ext cx="1537121" cy="1384308"/>
          </a:xfrm>
        </p:spPr>
      </p:pic>
      <p:sp>
        <p:nvSpPr>
          <p:cNvPr id="40" name="文本占位符 39">
            <a:extLst>
              <a:ext uri="{FF2B5EF4-FFF2-40B4-BE49-F238E27FC236}">
                <a16:creationId xmlns:a16="http://schemas.microsoft.com/office/drawing/2014/main" id="{F26465F5-B960-4DDF-9BB0-610C4FCED3CB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2238054" y="3133098"/>
            <a:ext cx="1536812" cy="229129"/>
          </a:xfrm>
        </p:spPr>
        <p:txBody>
          <a:bodyPr rtlCol="0"/>
          <a:lstStyle/>
          <a:p>
            <a:pPr rtl="0"/>
            <a:r>
              <a:rPr lang="zh-CN" altLang="en-US" dirty="0"/>
              <a:t>浆果煎饼                           </a:t>
            </a:r>
            <a:r>
              <a:rPr lang="en-US" altLang="zh-CN" dirty="0"/>
              <a:t>¥13</a:t>
            </a:r>
            <a:endParaRPr lang="zh-CN" altLang="en-US" dirty="0"/>
          </a:p>
        </p:txBody>
      </p:sp>
      <p:sp>
        <p:nvSpPr>
          <p:cNvPr id="46" name="文本占位符 45">
            <a:extLst>
              <a:ext uri="{FF2B5EF4-FFF2-40B4-BE49-F238E27FC236}">
                <a16:creationId xmlns:a16="http://schemas.microsoft.com/office/drawing/2014/main" id="{C39EF495-CEF1-4A84-9EA2-2A7DB7DEDDAF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2238054" y="3316722"/>
            <a:ext cx="1536812" cy="466614"/>
          </a:xfrm>
        </p:spPr>
        <p:txBody>
          <a:bodyPr rtlCol="0"/>
          <a:lstStyle/>
          <a:p>
            <a:pPr rtl="0"/>
            <a:r>
              <a:rPr lang="zh-CN" altLang="en-US"/>
              <a:t>撒了糖粉的蓝莓煎饼</a:t>
            </a:r>
          </a:p>
        </p:txBody>
      </p:sp>
      <p:pic>
        <p:nvPicPr>
          <p:cNvPr id="35" name="图片占位符 34" descr="吐司上搭配鳄梨和荷包蛋">
            <a:extLst>
              <a:ext uri="{FF2B5EF4-FFF2-40B4-BE49-F238E27FC236}">
                <a16:creationId xmlns:a16="http://schemas.microsoft.com/office/drawing/2014/main" id="{5D77EB6B-9422-4657-B970-9B99F23EBE1B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6" r="46"/>
          <a:stretch/>
        </p:blipFill>
        <p:spPr>
          <a:xfrm>
            <a:off x="4022304" y="1654167"/>
            <a:ext cx="1537121" cy="1384308"/>
          </a:xfrm>
        </p:spPr>
      </p:pic>
      <p:sp>
        <p:nvSpPr>
          <p:cNvPr id="42" name="文本占位符 41">
            <a:extLst>
              <a:ext uri="{FF2B5EF4-FFF2-40B4-BE49-F238E27FC236}">
                <a16:creationId xmlns:a16="http://schemas.microsoft.com/office/drawing/2014/main" id="{54362DF0-575B-45FF-A877-8D99B3771495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4022404" y="3133098"/>
            <a:ext cx="1536812" cy="229129"/>
          </a:xfrm>
        </p:spPr>
        <p:txBody>
          <a:bodyPr rtlCol="0"/>
          <a:lstStyle/>
          <a:p>
            <a:pPr rtl="0"/>
            <a:r>
              <a:rPr lang="zh-CN" altLang="en-US" dirty="0"/>
              <a:t>鳄梨面包                            </a:t>
            </a:r>
            <a:r>
              <a:rPr lang="en-US" altLang="zh-CN" dirty="0"/>
              <a:t>¥8</a:t>
            </a:r>
            <a:endParaRPr lang="zh-CN" altLang="en-US" dirty="0"/>
          </a:p>
        </p:txBody>
      </p:sp>
      <p:sp>
        <p:nvSpPr>
          <p:cNvPr id="48" name="文本占位符 47">
            <a:extLst>
              <a:ext uri="{FF2B5EF4-FFF2-40B4-BE49-F238E27FC236}">
                <a16:creationId xmlns:a16="http://schemas.microsoft.com/office/drawing/2014/main" id="{F7FC74F6-E202-4F2C-9D0D-8CF357B90399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4022404" y="3316722"/>
            <a:ext cx="1536812" cy="466614"/>
          </a:xfrm>
        </p:spPr>
        <p:txBody>
          <a:bodyPr rtlCol="0"/>
          <a:lstStyle/>
          <a:p>
            <a:pPr rtl="0"/>
            <a:r>
              <a:rPr lang="zh-CN" altLang="en-US"/>
              <a:t>多谷物面包，顶部配以鳄梨和一个荷包蛋</a:t>
            </a:r>
          </a:p>
        </p:txBody>
      </p:sp>
      <p:pic>
        <p:nvPicPr>
          <p:cNvPr id="37" name="图片占位符 36" descr="三文鱼水波蛋">
            <a:extLst>
              <a:ext uri="{FF2B5EF4-FFF2-40B4-BE49-F238E27FC236}">
                <a16:creationId xmlns:a16="http://schemas.microsoft.com/office/drawing/2014/main" id="{E23FB4A9-B0BC-4A05-879C-65B69FE82B57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6" r="46"/>
          <a:stretch/>
        </p:blipFill>
        <p:spPr>
          <a:xfrm>
            <a:off x="5806654" y="1654167"/>
            <a:ext cx="1537121" cy="1384308"/>
          </a:xfrm>
        </p:spPr>
      </p:pic>
      <p:sp>
        <p:nvSpPr>
          <p:cNvPr id="50" name="文本占位符 49">
            <a:extLst>
              <a:ext uri="{FF2B5EF4-FFF2-40B4-BE49-F238E27FC236}">
                <a16:creationId xmlns:a16="http://schemas.microsoft.com/office/drawing/2014/main" id="{66F2BFD4-E681-4C4F-94DA-30FC97B402E9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5806963" y="3124430"/>
            <a:ext cx="1536812" cy="229129"/>
          </a:xfrm>
        </p:spPr>
        <p:txBody>
          <a:bodyPr rtlCol="0"/>
          <a:lstStyle/>
          <a:p>
            <a:pPr rtl="0"/>
            <a:r>
              <a:rPr lang="zh-CN" altLang="en-US" dirty="0"/>
              <a:t>三文鱼水波蛋                    </a:t>
            </a:r>
            <a:r>
              <a:rPr lang="en-US" altLang="zh-CN" dirty="0"/>
              <a:t>¥12</a:t>
            </a:r>
            <a:endParaRPr lang="zh-CN" altLang="en-US" dirty="0"/>
          </a:p>
        </p:txBody>
      </p:sp>
      <p:sp>
        <p:nvSpPr>
          <p:cNvPr id="52" name="文本占位符 51">
            <a:extLst>
              <a:ext uri="{FF2B5EF4-FFF2-40B4-BE49-F238E27FC236}">
                <a16:creationId xmlns:a16="http://schemas.microsoft.com/office/drawing/2014/main" id="{F55AAF85-8820-42E8-9BB2-ED633A2CD8D1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5806963" y="3308054"/>
            <a:ext cx="1536812" cy="466614"/>
          </a:xfrm>
        </p:spPr>
        <p:txBody>
          <a:bodyPr rtlCol="0"/>
          <a:lstStyle/>
          <a:p>
            <a:pPr rtl="0"/>
            <a:r>
              <a:rPr lang="zh-CN" altLang="en-US"/>
              <a:t>烤英式松饼上的三文鱼，配两个荷包蛋和蔬菜</a:t>
            </a:r>
          </a:p>
        </p:txBody>
      </p:sp>
      <p:sp>
        <p:nvSpPr>
          <p:cNvPr id="15" name="文本占位符 14">
            <a:extLst>
              <a:ext uri="{FF2B5EF4-FFF2-40B4-BE49-F238E27FC236}">
                <a16:creationId xmlns:a16="http://schemas.microsoft.com/office/drawing/2014/main" id="{BDCA8A16-198D-4AAD-B558-8D1758D6B9B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58688" y="3997589"/>
            <a:ext cx="1946375" cy="229129"/>
          </a:xfrm>
        </p:spPr>
        <p:txBody>
          <a:bodyPr rtlCol="0"/>
          <a:lstStyle/>
          <a:p>
            <a:pPr rtl="0"/>
            <a:r>
              <a:rPr lang="zh-CN" altLang="en-US"/>
              <a:t>午餐</a:t>
            </a:r>
          </a:p>
        </p:txBody>
      </p:sp>
      <p:pic>
        <p:nvPicPr>
          <p:cNvPr id="39" name="图片占位符 38" descr="藜麦和烤鸡肉，再在碗中配以橄榄、西红柿和罗勒&#10;">
            <a:extLst>
              <a:ext uri="{FF2B5EF4-FFF2-40B4-BE49-F238E27FC236}">
                <a16:creationId xmlns:a16="http://schemas.microsoft.com/office/drawing/2014/main" id="{32B01BDF-AD17-457B-9E9B-B96F2832CA84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3" b="63"/>
          <a:stretch/>
        </p:blipFill>
        <p:spPr>
          <a:xfrm>
            <a:off x="453604" y="4337046"/>
            <a:ext cx="1537121" cy="1384308"/>
          </a:xfrm>
        </p:spPr>
      </p:pic>
      <p:sp>
        <p:nvSpPr>
          <p:cNvPr id="176" name="文本占位符 175">
            <a:extLst>
              <a:ext uri="{FF2B5EF4-FFF2-40B4-BE49-F238E27FC236}">
                <a16:creationId xmlns:a16="http://schemas.microsoft.com/office/drawing/2014/main" id="{580AA779-D62A-4D80-A1AC-83F853EEA955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453605" y="5815999"/>
            <a:ext cx="1536812" cy="229129"/>
          </a:xfrm>
        </p:spPr>
        <p:txBody>
          <a:bodyPr rtlCol="0"/>
          <a:lstStyle/>
          <a:p>
            <a:pPr rtl="0"/>
            <a:r>
              <a:rPr lang="zh-CN" altLang="en-US" dirty="0"/>
              <a:t>能量碗                              </a:t>
            </a:r>
            <a:r>
              <a:rPr lang="en-US" altLang="zh-CN" dirty="0"/>
              <a:t>¥17</a:t>
            </a:r>
          </a:p>
          <a:p>
            <a:pPr rtl="0"/>
            <a:endParaRPr lang="zh-CN" altLang="en-US" dirty="0"/>
          </a:p>
        </p:txBody>
      </p:sp>
      <p:sp>
        <p:nvSpPr>
          <p:cNvPr id="179" name="文本占位符 178">
            <a:extLst>
              <a:ext uri="{FF2B5EF4-FFF2-40B4-BE49-F238E27FC236}">
                <a16:creationId xmlns:a16="http://schemas.microsoft.com/office/drawing/2014/main" id="{4A0791F1-8079-4F71-ACDE-3915CE16A87E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453814" y="5999623"/>
            <a:ext cx="1536812" cy="466614"/>
          </a:xfrm>
        </p:spPr>
        <p:txBody>
          <a:bodyPr rtlCol="0"/>
          <a:lstStyle/>
          <a:p>
            <a:pPr rtl="0"/>
            <a:r>
              <a:rPr lang="zh-CN" altLang="en-US"/>
              <a:t>藜麦和烤鸡肉，配以橄榄、西红柿和罗勒</a:t>
            </a:r>
          </a:p>
          <a:p>
            <a:pPr rtl="0"/>
            <a:endParaRPr lang="zh-CN" altLang="en-US"/>
          </a:p>
        </p:txBody>
      </p:sp>
      <p:pic>
        <p:nvPicPr>
          <p:cNvPr id="41" name="图片占位符 40" descr="鸡肉三明治">
            <a:extLst>
              <a:ext uri="{FF2B5EF4-FFF2-40B4-BE49-F238E27FC236}">
                <a16:creationId xmlns:a16="http://schemas.microsoft.com/office/drawing/2014/main" id="{2B17B4E9-7E9E-4504-B7D3-8AAC19423805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6" r="46"/>
          <a:stretch/>
        </p:blipFill>
        <p:spPr>
          <a:xfrm>
            <a:off x="2237954" y="4337046"/>
            <a:ext cx="1537121" cy="1384308"/>
          </a:xfrm>
        </p:spPr>
      </p:pic>
      <p:sp>
        <p:nvSpPr>
          <p:cNvPr id="177" name="文本占位符 176">
            <a:extLst>
              <a:ext uri="{FF2B5EF4-FFF2-40B4-BE49-F238E27FC236}">
                <a16:creationId xmlns:a16="http://schemas.microsoft.com/office/drawing/2014/main" id="{9B611529-94A6-4E5B-ACA0-04DC313EBC39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2238054" y="5815999"/>
            <a:ext cx="1536812" cy="229129"/>
          </a:xfrm>
        </p:spPr>
        <p:txBody>
          <a:bodyPr rtlCol="0"/>
          <a:lstStyle/>
          <a:p>
            <a:pPr rtl="0"/>
            <a:r>
              <a:rPr lang="zh-CN" altLang="en-US" dirty="0"/>
              <a:t>鸡肉三明治                       </a:t>
            </a:r>
            <a:r>
              <a:rPr lang="en-US" altLang="zh-CN" dirty="0"/>
              <a:t>¥15</a:t>
            </a:r>
          </a:p>
          <a:p>
            <a:pPr rtl="0"/>
            <a:endParaRPr lang="zh-CN" altLang="en-US" dirty="0"/>
          </a:p>
        </p:txBody>
      </p:sp>
      <p:sp>
        <p:nvSpPr>
          <p:cNvPr id="180" name="文本占位符 179">
            <a:extLst>
              <a:ext uri="{FF2B5EF4-FFF2-40B4-BE49-F238E27FC236}">
                <a16:creationId xmlns:a16="http://schemas.microsoft.com/office/drawing/2014/main" id="{E7F40EC4-AE8D-4800-905D-56FBB05DD86C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2238054" y="5999623"/>
            <a:ext cx="1536812" cy="466614"/>
          </a:xfrm>
        </p:spPr>
        <p:txBody>
          <a:bodyPr rtlCol="0"/>
          <a:lstStyle/>
          <a:p>
            <a:pPr rtl="0"/>
            <a:r>
              <a:rPr lang="zh-CN" altLang="en-US"/>
              <a:t>迷迭香烧鸡配夏巴塔面包卷，顶部配上经典的配菜</a:t>
            </a:r>
          </a:p>
          <a:p>
            <a:pPr rtl="0"/>
            <a:endParaRPr lang="zh-CN" altLang="en-US"/>
          </a:p>
        </p:txBody>
      </p:sp>
      <p:pic>
        <p:nvPicPr>
          <p:cNvPr id="43" name="图片占位符 42" descr="鳄梨沙拉">
            <a:extLst>
              <a:ext uri="{FF2B5EF4-FFF2-40B4-BE49-F238E27FC236}">
                <a16:creationId xmlns:a16="http://schemas.microsoft.com/office/drawing/2014/main" id="{E4A3857D-021D-408C-A244-278119160A8B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6" r="46"/>
          <a:stretch/>
        </p:blipFill>
        <p:spPr>
          <a:xfrm>
            <a:off x="4022304" y="4337046"/>
            <a:ext cx="1537121" cy="1384308"/>
          </a:xfrm>
        </p:spPr>
      </p:pic>
      <p:sp>
        <p:nvSpPr>
          <p:cNvPr id="178" name="文本占位符 177">
            <a:extLst>
              <a:ext uri="{FF2B5EF4-FFF2-40B4-BE49-F238E27FC236}">
                <a16:creationId xmlns:a16="http://schemas.microsoft.com/office/drawing/2014/main" id="{FA40BC9C-95F7-4D3E-83FA-2403A3455E83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4022404" y="5815999"/>
            <a:ext cx="1536812" cy="229129"/>
          </a:xfrm>
        </p:spPr>
        <p:txBody>
          <a:bodyPr rtlCol="0"/>
          <a:lstStyle/>
          <a:p>
            <a:pPr rtl="0"/>
            <a:r>
              <a:rPr lang="zh-CN" altLang="en-US" dirty="0"/>
              <a:t>鳄梨沙拉                           </a:t>
            </a:r>
            <a:r>
              <a:rPr lang="en-US" altLang="zh-CN" dirty="0"/>
              <a:t>¥11</a:t>
            </a:r>
          </a:p>
          <a:p>
            <a:pPr rtl="0"/>
            <a:endParaRPr lang="zh-CN" altLang="en-US" dirty="0"/>
          </a:p>
        </p:txBody>
      </p:sp>
      <p:sp>
        <p:nvSpPr>
          <p:cNvPr id="181" name="文本占位符 180">
            <a:extLst>
              <a:ext uri="{FF2B5EF4-FFF2-40B4-BE49-F238E27FC236}">
                <a16:creationId xmlns:a16="http://schemas.microsoft.com/office/drawing/2014/main" id="{E27F02A8-71E5-4172-80F2-6CE902DB557B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4022404" y="5999623"/>
            <a:ext cx="1536812" cy="466614"/>
          </a:xfrm>
        </p:spPr>
        <p:txBody>
          <a:bodyPr rtlCol="0"/>
          <a:lstStyle/>
          <a:p>
            <a:pPr rtl="0"/>
            <a:r>
              <a:rPr lang="zh-CN" altLang="en-US"/>
              <a:t>酥脆的绿色蔬菜混合鳄梨、红洋葱和面包丁</a:t>
            </a:r>
          </a:p>
          <a:p>
            <a:pPr rtl="0"/>
            <a:endParaRPr lang="zh-CN" altLang="en-US"/>
          </a:p>
        </p:txBody>
      </p:sp>
      <p:pic>
        <p:nvPicPr>
          <p:cNvPr id="45" name="图片占位符 44" descr="凯撒沙拉">
            <a:extLst>
              <a:ext uri="{FF2B5EF4-FFF2-40B4-BE49-F238E27FC236}">
                <a16:creationId xmlns:a16="http://schemas.microsoft.com/office/drawing/2014/main" id="{00FF1A92-972B-4846-8417-422E178F6580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6" r="46"/>
          <a:stretch/>
        </p:blipFill>
        <p:spPr>
          <a:xfrm>
            <a:off x="5806654" y="4337046"/>
            <a:ext cx="1537121" cy="1384308"/>
          </a:xfrm>
        </p:spPr>
      </p:pic>
      <p:sp>
        <p:nvSpPr>
          <p:cNvPr id="182" name="文本占位符 181">
            <a:extLst>
              <a:ext uri="{FF2B5EF4-FFF2-40B4-BE49-F238E27FC236}">
                <a16:creationId xmlns:a16="http://schemas.microsoft.com/office/drawing/2014/main" id="{4DEBAC9D-7149-426A-A212-BFAA3D4CA6E0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5806963" y="5807331"/>
            <a:ext cx="1536812" cy="229129"/>
          </a:xfrm>
        </p:spPr>
        <p:txBody>
          <a:bodyPr rtlCol="0"/>
          <a:lstStyle/>
          <a:p>
            <a:pPr rtl="0"/>
            <a:r>
              <a:rPr lang="zh-CN" altLang="en-US" dirty="0"/>
              <a:t>凯撒沙拉                           </a:t>
            </a:r>
            <a:r>
              <a:rPr lang="en-US" altLang="zh-CN" dirty="0"/>
              <a:t>¥13 </a:t>
            </a:r>
            <a:endParaRPr lang="zh-CN" altLang="en-US" dirty="0"/>
          </a:p>
        </p:txBody>
      </p:sp>
      <p:sp>
        <p:nvSpPr>
          <p:cNvPr id="183" name="文本占位符 182">
            <a:extLst>
              <a:ext uri="{FF2B5EF4-FFF2-40B4-BE49-F238E27FC236}">
                <a16:creationId xmlns:a16="http://schemas.microsoft.com/office/drawing/2014/main" id="{2C6AE1B8-FA2C-458E-97A4-2E6A541EC747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>
          <a:xfrm>
            <a:off x="5806963" y="5990955"/>
            <a:ext cx="1536812" cy="466614"/>
          </a:xfrm>
        </p:spPr>
        <p:txBody>
          <a:bodyPr rtlCol="0"/>
          <a:lstStyle/>
          <a:p>
            <a:pPr rtl="0"/>
            <a:r>
              <a:rPr lang="zh-CN" altLang="en-US"/>
              <a:t>经典的凯撒沙拉，混合了面包丁和帕尔马干酪</a:t>
            </a:r>
          </a:p>
        </p:txBody>
      </p:sp>
      <p:sp>
        <p:nvSpPr>
          <p:cNvPr id="16" name="文本占位符 15">
            <a:extLst>
              <a:ext uri="{FF2B5EF4-FFF2-40B4-BE49-F238E27FC236}">
                <a16:creationId xmlns:a16="http://schemas.microsoft.com/office/drawing/2014/main" id="{44B06379-2FDF-4204-9C91-B707BE7CB2E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53604" y="6818179"/>
            <a:ext cx="1946375" cy="229129"/>
          </a:xfrm>
        </p:spPr>
        <p:txBody>
          <a:bodyPr rtlCol="0"/>
          <a:lstStyle/>
          <a:p>
            <a:pPr rtl="0"/>
            <a:r>
              <a:rPr lang="zh-CN" altLang="en-US"/>
              <a:t>甜品</a:t>
            </a:r>
          </a:p>
        </p:txBody>
      </p:sp>
      <p:pic>
        <p:nvPicPr>
          <p:cNvPr id="47" name="图片占位符 46" descr="迷你圆环蛋糕">
            <a:extLst>
              <a:ext uri="{FF2B5EF4-FFF2-40B4-BE49-F238E27FC236}">
                <a16:creationId xmlns:a16="http://schemas.microsoft.com/office/drawing/2014/main" id="{2FD459A2-495E-44D9-A871-8D770D553230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6" r="46"/>
          <a:stretch/>
        </p:blipFill>
        <p:spPr>
          <a:xfrm>
            <a:off x="453604" y="7197723"/>
            <a:ext cx="1537121" cy="1384308"/>
          </a:xfrm>
        </p:spPr>
      </p:pic>
      <p:sp>
        <p:nvSpPr>
          <p:cNvPr id="264" name="文本占位符 263">
            <a:extLst>
              <a:ext uri="{FF2B5EF4-FFF2-40B4-BE49-F238E27FC236}">
                <a16:creationId xmlns:a16="http://schemas.microsoft.com/office/drawing/2014/main" id="{5CE95988-5F18-4AE2-84EF-6A6C94DF9891}"/>
              </a:ext>
            </a:extLst>
          </p:cNvPr>
          <p:cNvSpPr>
            <a:spLocks noGrp="1"/>
          </p:cNvSpPr>
          <p:nvPr>
            <p:ph type="body" sz="quarter" idx="56"/>
          </p:nvPr>
        </p:nvSpPr>
        <p:spPr/>
        <p:txBody>
          <a:bodyPr rtlCol="0"/>
          <a:lstStyle/>
          <a:p>
            <a:pPr rtl="0"/>
            <a:r>
              <a:rPr lang="zh-CN" altLang="en-US" dirty="0"/>
              <a:t>迷你圆环蛋糕                     </a:t>
            </a:r>
            <a:r>
              <a:rPr lang="en-US" altLang="zh-CN" dirty="0"/>
              <a:t>¥6</a:t>
            </a:r>
          </a:p>
          <a:p>
            <a:pPr rtl="0"/>
            <a:endParaRPr lang="zh-CN" altLang="en-US" dirty="0"/>
          </a:p>
        </p:txBody>
      </p:sp>
      <p:sp>
        <p:nvSpPr>
          <p:cNvPr id="267" name="文本占位符 266">
            <a:extLst>
              <a:ext uri="{FF2B5EF4-FFF2-40B4-BE49-F238E27FC236}">
                <a16:creationId xmlns:a16="http://schemas.microsoft.com/office/drawing/2014/main" id="{8E3ECD52-7055-4886-9B58-1C8E0125D2E4}"/>
              </a:ext>
            </a:extLst>
          </p:cNvPr>
          <p:cNvSpPr>
            <a:spLocks noGrp="1"/>
          </p:cNvSpPr>
          <p:nvPr>
            <p:ph type="body" sz="quarter" idx="59"/>
          </p:nvPr>
        </p:nvSpPr>
        <p:spPr/>
        <p:txBody>
          <a:bodyPr rtlCol="0"/>
          <a:lstStyle/>
          <a:p>
            <a:pPr rtl="0"/>
            <a:r>
              <a:rPr lang="zh-CN" altLang="en-US"/>
              <a:t>按比例缩小到零食大小的经典口味圆环蛋糕 </a:t>
            </a:r>
          </a:p>
          <a:p>
            <a:pPr rtl="0"/>
            <a:endParaRPr lang="zh-CN" altLang="en-US"/>
          </a:p>
        </p:txBody>
      </p:sp>
      <p:pic>
        <p:nvPicPr>
          <p:cNvPr id="49" name="图片占位符 48" descr="三个马卡龙">
            <a:extLst>
              <a:ext uri="{FF2B5EF4-FFF2-40B4-BE49-F238E27FC236}">
                <a16:creationId xmlns:a16="http://schemas.microsoft.com/office/drawing/2014/main" id="{42016F07-DD49-4EEF-9BB1-C2E9B065C503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6" r="46"/>
          <a:stretch/>
        </p:blipFill>
        <p:spPr>
          <a:xfrm>
            <a:off x="2237954" y="7197723"/>
            <a:ext cx="1537121" cy="1384308"/>
          </a:xfrm>
        </p:spPr>
      </p:pic>
      <p:sp>
        <p:nvSpPr>
          <p:cNvPr id="265" name="文本占位符 264">
            <a:extLst>
              <a:ext uri="{FF2B5EF4-FFF2-40B4-BE49-F238E27FC236}">
                <a16:creationId xmlns:a16="http://schemas.microsoft.com/office/drawing/2014/main" id="{CDA826FA-E267-4ACD-8C46-D517FA559B60}"/>
              </a:ext>
            </a:extLst>
          </p:cNvPr>
          <p:cNvSpPr>
            <a:spLocks noGrp="1"/>
          </p:cNvSpPr>
          <p:nvPr>
            <p:ph type="body" sz="quarter" idx="57"/>
          </p:nvPr>
        </p:nvSpPr>
        <p:spPr/>
        <p:txBody>
          <a:bodyPr rtlCol="0"/>
          <a:lstStyle/>
          <a:p>
            <a:pPr rtl="0"/>
            <a:r>
              <a:rPr lang="zh-CN" altLang="en-US" dirty="0"/>
              <a:t>马卡龙                               </a:t>
            </a:r>
            <a:r>
              <a:rPr lang="en-US" altLang="zh-CN" dirty="0"/>
              <a:t>¥3</a:t>
            </a:r>
          </a:p>
          <a:p>
            <a:pPr rtl="0"/>
            <a:endParaRPr lang="zh-CN" altLang="en-US" dirty="0"/>
          </a:p>
        </p:txBody>
      </p:sp>
      <p:sp>
        <p:nvSpPr>
          <p:cNvPr id="268" name="文本占位符 267">
            <a:extLst>
              <a:ext uri="{FF2B5EF4-FFF2-40B4-BE49-F238E27FC236}">
                <a16:creationId xmlns:a16="http://schemas.microsoft.com/office/drawing/2014/main" id="{2A076D2B-C009-48B2-BCBD-6263F120A4E3}"/>
              </a:ext>
            </a:extLst>
          </p:cNvPr>
          <p:cNvSpPr>
            <a:spLocks noGrp="1"/>
          </p:cNvSpPr>
          <p:nvPr>
            <p:ph type="body" sz="quarter" idx="60"/>
          </p:nvPr>
        </p:nvSpPr>
        <p:spPr/>
        <p:txBody>
          <a:bodyPr rtlCol="0"/>
          <a:lstStyle/>
          <a:p>
            <a:pPr rtl="0"/>
            <a:r>
              <a:rPr lang="zh-CN" altLang="en-US"/>
              <a:t>巧克力、绿茶或草莓口味的经典法式甜品</a:t>
            </a:r>
          </a:p>
          <a:p>
            <a:pPr rtl="0"/>
            <a:endParaRPr lang="zh-CN" altLang="en-US"/>
          </a:p>
        </p:txBody>
      </p:sp>
      <p:pic>
        <p:nvPicPr>
          <p:cNvPr id="51" name="图片占位符 50" descr="羊角面包">
            <a:extLst>
              <a:ext uri="{FF2B5EF4-FFF2-40B4-BE49-F238E27FC236}">
                <a16:creationId xmlns:a16="http://schemas.microsoft.com/office/drawing/2014/main" id="{77A57360-2470-4247-ABA3-FCC890C32081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6" r="46"/>
          <a:stretch/>
        </p:blipFill>
        <p:spPr>
          <a:xfrm>
            <a:off x="4022304" y="7197723"/>
            <a:ext cx="1537121" cy="1384308"/>
          </a:xfrm>
        </p:spPr>
      </p:pic>
      <p:sp>
        <p:nvSpPr>
          <p:cNvPr id="266" name="文本占位符 265">
            <a:extLst>
              <a:ext uri="{FF2B5EF4-FFF2-40B4-BE49-F238E27FC236}">
                <a16:creationId xmlns:a16="http://schemas.microsoft.com/office/drawing/2014/main" id="{97C19C89-E9FB-49B7-87BF-4F1293D014A3}"/>
              </a:ext>
            </a:extLst>
          </p:cNvPr>
          <p:cNvSpPr>
            <a:spLocks noGrp="1"/>
          </p:cNvSpPr>
          <p:nvPr>
            <p:ph type="body" sz="quarter" idx="58"/>
          </p:nvPr>
        </p:nvSpPr>
        <p:spPr/>
        <p:txBody>
          <a:bodyPr rtlCol="0"/>
          <a:lstStyle/>
          <a:p>
            <a:pPr rtl="0"/>
            <a:r>
              <a:rPr lang="zh-CN" altLang="en-US" dirty="0"/>
              <a:t>羊角面包                            </a:t>
            </a:r>
            <a:r>
              <a:rPr lang="en-US" altLang="zh-CN" dirty="0"/>
              <a:t>¥5</a:t>
            </a:r>
          </a:p>
          <a:p>
            <a:pPr rtl="0"/>
            <a:endParaRPr lang="zh-CN" altLang="en-US" dirty="0"/>
          </a:p>
        </p:txBody>
      </p:sp>
      <p:sp>
        <p:nvSpPr>
          <p:cNvPr id="269" name="文本占位符 268">
            <a:extLst>
              <a:ext uri="{FF2B5EF4-FFF2-40B4-BE49-F238E27FC236}">
                <a16:creationId xmlns:a16="http://schemas.microsoft.com/office/drawing/2014/main" id="{EC1E9F1E-9F4C-478A-B6E2-6DD43AF2B430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/>
        <p:txBody>
          <a:bodyPr rtlCol="0"/>
          <a:lstStyle/>
          <a:p>
            <a:pPr rtl="0"/>
            <a:r>
              <a:rPr lang="zh-CN" altLang="en-US"/>
              <a:t>最爱的烘焙品夹原味酱、杏仁或巧克力馅</a:t>
            </a:r>
          </a:p>
          <a:p>
            <a:pPr rtl="0"/>
            <a:endParaRPr lang="zh-CN" altLang="en-US"/>
          </a:p>
        </p:txBody>
      </p:sp>
      <p:pic>
        <p:nvPicPr>
          <p:cNvPr id="53" name="图片占位符 52" descr="巧克力蛋糕">
            <a:extLst>
              <a:ext uri="{FF2B5EF4-FFF2-40B4-BE49-F238E27FC236}">
                <a16:creationId xmlns:a16="http://schemas.microsoft.com/office/drawing/2014/main" id="{469B7EAE-0BED-47D4-963A-D3FCB488B025}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" r="29"/>
          <a:stretch/>
        </p:blipFill>
        <p:spPr>
          <a:xfrm>
            <a:off x="5806654" y="7197723"/>
            <a:ext cx="1537121" cy="1384308"/>
          </a:xfrm>
        </p:spPr>
      </p:pic>
      <p:sp>
        <p:nvSpPr>
          <p:cNvPr id="270" name="文本占位符 269">
            <a:extLst>
              <a:ext uri="{FF2B5EF4-FFF2-40B4-BE49-F238E27FC236}">
                <a16:creationId xmlns:a16="http://schemas.microsoft.com/office/drawing/2014/main" id="{244843CA-52F9-4E93-954E-5F5F59DEF01A}"/>
              </a:ext>
            </a:extLst>
          </p:cNvPr>
          <p:cNvSpPr>
            <a:spLocks noGrp="1"/>
          </p:cNvSpPr>
          <p:nvPr>
            <p:ph type="body" sz="quarter" idx="62"/>
          </p:nvPr>
        </p:nvSpPr>
        <p:spPr/>
        <p:txBody>
          <a:bodyPr rtlCol="0"/>
          <a:lstStyle/>
          <a:p>
            <a:pPr rtl="0"/>
            <a:r>
              <a:rPr lang="zh-CN" altLang="en-US" dirty="0"/>
              <a:t>巧克力蛋糕                         </a:t>
            </a:r>
            <a:r>
              <a:rPr lang="en-US" altLang="zh-CN" dirty="0"/>
              <a:t>¥5</a:t>
            </a:r>
          </a:p>
          <a:p>
            <a:pPr rtl="0"/>
            <a:endParaRPr lang="zh-CN" altLang="en-US" dirty="0"/>
          </a:p>
        </p:txBody>
      </p:sp>
      <p:sp>
        <p:nvSpPr>
          <p:cNvPr id="271" name="文本占位符 270">
            <a:extLst>
              <a:ext uri="{FF2B5EF4-FFF2-40B4-BE49-F238E27FC236}">
                <a16:creationId xmlns:a16="http://schemas.microsoft.com/office/drawing/2014/main" id="{428AF842-E430-4ECE-BE8F-AF1FF3CF9BA5}"/>
              </a:ext>
            </a:extLst>
          </p:cNvPr>
          <p:cNvSpPr>
            <a:spLocks noGrp="1"/>
          </p:cNvSpPr>
          <p:nvPr>
            <p:ph type="body" sz="quarter" idx="63"/>
          </p:nvPr>
        </p:nvSpPr>
        <p:spPr/>
        <p:txBody>
          <a:bodyPr rtlCol="0"/>
          <a:lstStyle/>
          <a:p>
            <a:pPr rtl="0"/>
            <a:r>
              <a:rPr lang="zh-CN" altLang="en-US"/>
              <a:t>双层巧克力脏脏蛋糕，带有淡淡的香草豆糖霜</a:t>
            </a:r>
          </a:p>
          <a:p>
            <a:pPr rtl="0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45111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标题 45">
            <a:extLst>
              <a:ext uri="{FF2B5EF4-FFF2-40B4-BE49-F238E27FC236}">
                <a16:creationId xmlns:a16="http://schemas.microsoft.com/office/drawing/2014/main" id="{BC3C6A24-D483-4776-B660-2FE483B20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604" y="312778"/>
            <a:ext cx="1428984" cy="873665"/>
          </a:xfrm>
        </p:spPr>
        <p:txBody>
          <a:bodyPr rtlCol="0">
            <a:normAutofit fontScale="90000"/>
          </a:bodyPr>
          <a:lstStyle/>
          <a:p>
            <a:pPr rtl="0"/>
            <a:r>
              <a:rPr lang="zh-CN" altLang="en-US"/>
              <a:t>叉子</a:t>
            </a:r>
            <a:r>
              <a:rPr lang="zh-CN" altLang="en-US">
                <a:solidFill>
                  <a:schemeClr val="bg1">
                    <a:lumMod val="75000"/>
                  </a:schemeClr>
                </a:solidFill>
              </a:rPr>
              <a:t>和</a:t>
            </a:r>
            <a:r>
              <a:rPr lang="zh-CN" altLang="en-US"/>
              <a:t>勺子</a:t>
            </a:r>
          </a:p>
        </p:txBody>
      </p:sp>
      <p:sp>
        <p:nvSpPr>
          <p:cNvPr id="14" name="文本占位符 13">
            <a:extLst>
              <a:ext uri="{FF2B5EF4-FFF2-40B4-BE49-F238E27FC236}">
                <a16:creationId xmlns:a16="http://schemas.microsoft.com/office/drawing/2014/main" id="{0BA14E52-93D7-4B91-B3D9-9E87FD19D62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79005" y="1705664"/>
            <a:ext cx="1562232" cy="229129"/>
          </a:xfrm>
        </p:spPr>
        <p:txBody>
          <a:bodyPr rtlCol="0"/>
          <a:lstStyle/>
          <a:p>
            <a:pPr rtl="0"/>
            <a:r>
              <a:rPr lang="zh-CN" altLang="en-US"/>
              <a:t>早餐</a:t>
            </a:r>
          </a:p>
        </p:txBody>
      </p:sp>
      <p:pic>
        <p:nvPicPr>
          <p:cNvPr id="31" name="图片占位符 30" descr="糖浆覆盖的华夫饼">
            <a:extLst>
              <a:ext uri="{FF2B5EF4-FFF2-40B4-BE49-F238E27FC236}">
                <a16:creationId xmlns:a16="http://schemas.microsoft.com/office/drawing/2014/main" id="{A44C3B4C-2A2A-4287-B208-F3588F73146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2" r="52"/>
          <a:stretch/>
        </p:blipFill>
        <p:spPr>
          <a:xfrm>
            <a:off x="479004" y="2122912"/>
            <a:ext cx="1562232" cy="1389215"/>
          </a:xfrm>
        </p:spPr>
      </p:pic>
      <p:sp>
        <p:nvSpPr>
          <p:cNvPr id="79" name="文本占位符 78">
            <a:extLst>
              <a:ext uri="{FF2B5EF4-FFF2-40B4-BE49-F238E27FC236}">
                <a16:creationId xmlns:a16="http://schemas.microsoft.com/office/drawing/2014/main" id="{BC3FAAE4-0250-42EF-ABFB-CFD7100B111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78795" y="3627128"/>
            <a:ext cx="1562023" cy="229129"/>
          </a:xfrm>
        </p:spPr>
        <p:txBody>
          <a:bodyPr rtlCol="0"/>
          <a:lstStyle/>
          <a:p>
            <a:pPr rtl="0"/>
            <a:r>
              <a:rPr lang="zh-CN" altLang="en-US" dirty="0"/>
              <a:t>甜华夫饼                   </a:t>
            </a:r>
            <a:r>
              <a:rPr lang="en-US" altLang="zh-CN" dirty="0"/>
              <a:t>¥12</a:t>
            </a:r>
          </a:p>
          <a:p>
            <a:pPr rtl="0"/>
            <a:endParaRPr lang="zh-CN" altLang="en-US" dirty="0"/>
          </a:p>
        </p:txBody>
      </p:sp>
      <p:sp>
        <p:nvSpPr>
          <p:cNvPr id="82" name="文本占位符 81">
            <a:extLst>
              <a:ext uri="{FF2B5EF4-FFF2-40B4-BE49-F238E27FC236}">
                <a16:creationId xmlns:a16="http://schemas.microsoft.com/office/drawing/2014/main" id="{79BEF128-A502-457F-A8C5-58E8E5BF7FB8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79004" y="3836153"/>
            <a:ext cx="1562023" cy="466614"/>
          </a:xfrm>
        </p:spPr>
        <p:txBody>
          <a:bodyPr rtlCol="0"/>
          <a:lstStyle/>
          <a:p>
            <a:pPr rtl="0"/>
            <a:r>
              <a:rPr lang="zh-CN" altLang="en-US"/>
              <a:t>顶部配有甜焦糖鲜奶油和切碎的坚果</a:t>
            </a:r>
          </a:p>
          <a:p>
            <a:pPr rtl="0"/>
            <a:endParaRPr lang="zh-CN" altLang="en-US"/>
          </a:p>
        </p:txBody>
      </p:sp>
      <p:pic>
        <p:nvPicPr>
          <p:cNvPr id="35" name="图片占位符 34" descr="顶部配有蓝莓的薄煎饼">
            <a:extLst>
              <a:ext uri="{FF2B5EF4-FFF2-40B4-BE49-F238E27FC236}">
                <a16:creationId xmlns:a16="http://schemas.microsoft.com/office/drawing/2014/main" id="{5D77EB6B-9422-4657-B970-9B99F23EBE1B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2" r="52"/>
          <a:stretch/>
        </p:blipFill>
        <p:spPr>
          <a:xfrm>
            <a:off x="479004" y="4505894"/>
            <a:ext cx="1562232" cy="1389215"/>
          </a:xfrm>
        </p:spPr>
      </p:pic>
      <p:sp>
        <p:nvSpPr>
          <p:cNvPr id="85" name="文本占位符 84">
            <a:extLst>
              <a:ext uri="{FF2B5EF4-FFF2-40B4-BE49-F238E27FC236}">
                <a16:creationId xmlns:a16="http://schemas.microsoft.com/office/drawing/2014/main" id="{7BC5E483-9690-4C81-B70A-041CECA4203A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478795" y="6012044"/>
            <a:ext cx="1562023" cy="229129"/>
          </a:xfrm>
        </p:spPr>
        <p:txBody>
          <a:bodyPr rtlCol="0"/>
          <a:lstStyle/>
          <a:p>
            <a:pPr rtl="0"/>
            <a:r>
              <a:rPr lang="zh-CN" altLang="en-US" dirty="0"/>
              <a:t>浆果煎饼                   </a:t>
            </a:r>
            <a:r>
              <a:rPr lang="en-US" altLang="zh-CN" dirty="0"/>
              <a:t>¥13</a:t>
            </a:r>
          </a:p>
          <a:p>
            <a:pPr rtl="0"/>
            <a:endParaRPr lang="zh-CN" altLang="en-US" dirty="0"/>
          </a:p>
        </p:txBody>
      </p:sp>
      <p:sp>
        <p:nvSpPr>
          <p:cNvPr id="88" name="文本占位符 87">
            <a:extLst>
              <a:ext uri="{FF2B5EF4-FFF2-40B4-BE49-F238E27FC236}">
                <a16:creationId xmlns:a16="http://schemas.microsoft.com/office/drawing/2014/main" id="{4099CDAD-76D9-425C-85A4-F703E7044023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479004" y="6221069"/>
            <a:ext cx="1562023" cy="466614"/>
          </a:xfrm>
        </p:spPr>
        <p:txBody>
          <a:bodyPr rtlCol="0"/>
          <a:lstStyle/>
          <a:p>
            <a:pPr rtl="0"/>
            <a:r>
              <a:rPr lang="zh-CN" altLang="en-US"/>
              <a:t>撒了糖粉的蓝莓煎饼</a:t>
            </a:r>
          </a:p>
          <a:p>
            <a:pPr rtl="0"/>
            <a:endParaRPr lang="zh-CN" altLang="en-US"/>
          </a:p>
        </p:txBody>
      </p:sp>
      <p:pic>
        <p:nvPicPr>
          <p:cNvPr id="39" name="图片占位符 38" descr="吐司上搭配鳄梨和荷包蛋">
            <a:extLst>
              <a:ext uri="{FF2B5EF4-FFF2-40B4-BE49-F238E27FC236}">
                <a16:creationId xmlns:a16="http://schemas.microsoft.com/office/drawing/2014/main" id="{32B01BDF-AD17-457B-9E9B-B96F2832CA84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9" r="109"/>
          <a:stretch/>
        </p:blipFill>
        <p:spPr>
          <a:xfrm>
            <a:off x="479004" y="6888876"/>
            <a:ext cx="1562232" cy="1389215"/>
          </a:xfrm>
        </p:spPr>
      </p:pic>
      <p:sp>
        <p:nvSpPr>
          <p:cNvPr id="91" name="文本占位符 90">
            <a:extLst>
              <a:ext uri="{FF2B5EF4-FFF2-40B4-BE49-F238E27FC236}">
                <a16:creationId xmlns:a16="http://schemas.microsoft.com/office/drawing/2014/main" id="{E0F6A287-5B0F-4C99-A9F2-455D6F82A24F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485074" y="8395071"/>
            <a:ext cx="1562023" cy="229129"/>
          </a:xfrm>
        </p:spPr>
        <p:txBody>
          <a:bodyPr rtlCol="0"/>
          <a:lstStyle/>
          <a:p>
            <a:pPr rtl="0"/>
            <a:r>
              <a:rPr lang="zh-CN" altLang="en-US" dirty="0"/>
              <a:t>鳄梨面包                    </a:t>
            </a:r>
            <a:r>
              <a:rPr lang="en-US" altLang="zh-CN" dirty="0"/>
              <a:t>¥8</a:t>
            </a:r>
          </a:p>
          <a:p>
            <a:pPr rtl="0"/>
            <a:endParaRPr lang="zh-CN" altLang="en-US" dirty="0"/>
          </a:p>
        </p:txBody>
      </p:sp>
      <p:sp>
        <p:nvSpPr>
          <p:cNvPr id="94" name="文本占位符 93">
            <a:extLst>
              <a:ext uri="{FF2B5EF4-FFF2-40B4-BE49-F238E27FC236}">
                <a16:creationId xmlns:a16="http://schemas.microsoft.com/office/drawing/2014/main" id="{7687C472-FF2F-4B5E-980D-A9FC7B990C78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485283" y="8604096"/>
            <a:ext cx="1562023" cy="466614"/>
          </a:xfrm>
        </p:spPr>
        <p:txBody>
          <a:bodyPr rtlCol="0"/>
          <a:lstStyle/>
          <a:p>
            <a:pPr rtl="0"/>
            <a:r>
              <a:rPr lang="zh-CN" altLang="en-US"/>
              <a:t>多谷物面包，顶部配以鳄梨和一个荷包蛋</a:t>
            </a:r>
          </a:p>
          <a:p>
            <a:pPr rtl="0"/>
            <a:endParaRPr lang="zh-CN" altLang="en-US"/>
          </a:p>
        </p:txBody>
      </p:sp>
      <p:sp>
        <p:nvSpPr>
          <p:cNvPr id="25" name="文本占位符 24">
            <a:extLst>
              <a:ext uri="{FF2B5EF4-FFF2-40B4-BE49-F238E27FC236}">
                <a16:creationId xmlns:a16="http://schemas.microsoft.com/office/drawing/2014/main" id="{62BF63D8-147F-4AC4-A52C-3C1EEDD6986D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2696373" y="995945"/>
            <a:ext cx="2379649" cy="228600"/>
          </a:xfrm>
        </p:spPr>
        <p:txBody>
          <a:bodyPr rtlCol="0"/>
          <a:lstStyle/>
          <a:p>
            <a:pPr rtl="0"/>
            <a:r>
              <a:rPr lang="zh-CN" altLang="en-US"/>
              <a:t>午餐</a:t>
            </a:r>
          </a:p>
        </p:txBody>
      </p:sp>
      <p:pic>
        <p:nvPicPr>
          <p:cNvPr id="43" name="图片占位符 42" descr="鳄梨沙拉">
            <a:extLst>
              <a:ext uri="{FF2B5EF4-FFF2-40B4-BE49-F238E27FC236}">
                <a16:creationId xmlns:a16="http://schemas.microsoft.com/office/drawing/2014/main" id="{E4A3857D-021D-408C-A244-278119160A8B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" b="7"/>
          <a:stretch/>
        </p:blipFill>
        <p:spPr>
          <a:xfrm>
            <a:off x="2696375" y="1428304"/>
            <a:ext cx="2379650" cy="1841369"/>
          </a:xfrm>
        </p:spPr>
      </p:pic>
      <p:sp>
        <p:nvSpPr>
          <p:cNvPr id="80" name="文本占位符 79">
            <a:extLst>
              <a:ext uri="{FF2B5EF4-FFF2-40B4-BE49-F238E27FC236}">
                <a16:creationId xmlns:a16="http://schemas.microsoft.com/office/drawing/2014/main" id="{590848B0-63B8-4F1A-90F7-B6D3FAA2958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696374" y="3391041"/>
            <a:ext cx="2379648" cy="229129"/>
          </a:xfrm>
        </p:spPr>
        <p:txBody>
          <a:bodyPr rtlCol="0"/>
          <a:lstStyle/>
          <a:p>
            <a:pPr rtl="0"/>
            <a:r>
              <a:rPr lang="zh-CN" altLang="en-US" dirty="0"/>
              <a:t>鳄梨沙拉                                       </a:t>
            </a:r>
            <a:r>
              <a:rPr lang="en-US" altLang="zh-CN" dirty="0"/>
              <a:t>¥11</a:t>
            </a:r>
          </a:p>
          <a:p>
            <a:pPr rtl="0"/>
            <a:endParaRPr lang="zh-CN" altLang="en-US" dirty="0"/>
          </a:p>
        </p:txBody>
      </p:sp>
      <p:sp>
        <p:nvSpPr>
          <p:cNvPr id="83" name="文本占位符 82">
            <a:extLst>
              <a:ext uri="{FF2B5EF4-FFF2-40B4-BE49-F238E27FC236}">
                <a16:creationId xmlns:a16="http://schemas.microsoft.com/office/drawing/2014/main" id="{AEB56916-2257-44B5-B2F8-25EB2A51DAB3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2696374" y="3600066"/>
            <a:ext cx="2379648" cy="466614"/>
          </a:xfrm>
        </p:spPr>
        <p:txBody>
          <a:bodyPr rtlCol="0"/>
          <a:lstStyle/>
          <a:p>
            <a:pPr rtl="0"/>
            <a:r>
              <a:rPr lang="zh-CN" altLang="en-US"/>
              <a:t>酥脆的绿色蔬菜混合鳄梨、红洋葱和面包丁</a:t>
            </a:r>
          </a:p>
          <a:p>
            <a:pPr rtl="0"/>
            <a:endParaRPr lang="zh-CN" altLang="en-US"/>
          </a:p>
        </p:txBody>
      </p:sp>
      <p:pic>
        <p:nvPicPr>
          <p:cNvPr id="45" name="图片占位符 44" descr="鸡肉三明治">
            <a:extLst>
              <a:ext uri="{FF2B5EF4-FFF2-40B4-BE49-F238E27FC236}">
                <a16:creationId xmlns:a16="http://schemas.microsoft.com/office/drawing/2014/main" id="{00FF1A92-972B-4846-8417-422E178F6580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0" b="50"/>
          <a:stretch/>
        </p:blipFill>
        <p:spPr>
          <a:xfrm>
            <a:off x="2696375" y="4206140"/>
            <a:ext cx="2379650" cy="1841369"/>
          </a:xfrm>
        </p:spPr>
      </p:pic>
      <p:sp>
        <p:nvSpPr>
          <p:cNvPr id="86" name="文本占位符 85">
            <a:extLst>
              <a:ext uri="{FF2B5EF4-FFF2-40B4-BE49-F238E27FC236}">
                <a16:creationId xmlns:a16="http://schemas.microsoft.com/office/drawing/2014/main" id="{41643D30-6CC6-42FD-B266-DEA6B410F12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2696374" y="6168877"/>
            <a:ext cx="2379648" cy="229129"/>
          </a:xfrm>
        </p:spPr>
        <p:txBody>
          <a:bodyPr rtlCol="0"/>
          <a:lstStyle/>
          <a:p>
            <a:pPr rtl="0"/>
            <a:r>
              <a:rPr lang="zh-CN" altLang="en-US" dirty="0"/>
              <a:t>鸡肉三明治                                   </a:t>
            </a:r>
            <a:r>
              <a:rPr lang="en-US" altLang="zh-CN" dirty="0"/>
              <a:t>¥15</a:t>
            </a:r>
          </a:p>
          <a:p>
            <a:pPr rtl="0"/>
            <a:endParaRPr lang="zh-CN" altLang="en-US" dirty="0"/>
          </a:p>
        </p:txBody>
      </p:sp>
      <p:sp>
        <p:nvSpPr>
          <p:cNvPr id="89" name="文本占位符 88">
            <a:extLst>
              <a:ext uri="{FF2B5EF4-FFF2-40B4-BE49-F238E27FC236}">
                <a16:creationId xmlns:a16="http://schemas.microsoft.com/office/drawing/2014/main" id="{432122CC-3810-4DB5-B458-6381F621EDE0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2696374" y="6377902"/>
            <a:ext cx="2379648" cy="466614"/>
          </a:xfrm>
        </p:spPr>
        <p:txBody>
          <a:bodyPr rtlCol="0"/>
          <a:lstStyle/>
          <a:p>
            <a:pPr rtl="0"/>
            <a:r>
              <a:rPr lang="zh-CN" altLang="en-US"/>
              <a:t>迷迭香烧鸡配夏巴塔面包卷，顶部配上经典的配菜</a:t>
            </a:r>
          </a:p>
          <a:p>
            <a:pPr rtl="0"/>
            <a:endParaRPr lang="zh-CN" altLang="en-US"/>
          </a:p>
        </p:txBody>
      </p:sp>
      <p:pic>
        <p:nvPicPr>
          <p:cNvPr id="47" name="图片占位符 46" descr="藜麦和烤鸡肉，再在碗中配以橄榄、西红柿和罗勒&#10;">
            <a:extLst>
              <a:ext uri="{FF2B5EF4-FFF2-40B4-BE49-F238E27FC236}">
                <a16:creationId xmlns:a16="http://schemas.microsoft.com/office/drawing/2014/main" id="{2FD459A2-495E-44D9-A871-8D770D553230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4" r="64"/>
          <a:stretch/>
        </p:blipFill>
        <p:spPr>
          <a:xfrm>
            <a:off x="2696375" y="6983976"/>
            <a:ext cx="2379650" cy="1841369"/>
          </a:xfrm>
        </p:spPr>
      </p:pic>
      <p:sp>
        <p:nvSpPr>
          <p:cNvPr id="92" name="文本占位符 91">
            <a:extLst>
              <a:ext uri="{FF2B5EF4-FFF2-40B4-BE49-F238E27FC236}">
                <a16:creationId xmlns:a16="http://schemas.microsoft.com/office/drawing/2014/main" id="{AF659CE5-5595-4AF4-A536-51E7FFC4E905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2696165" y="8946713"/>
            <a:ext cx="2379648" cy="229129"/>
          </a:xfrm>
        </p:spPr>
        <p:txBody>
          <a:bodyPr rtlCol="0"/>
          <a:lstStyle/>
          <a:p>
            <a:pPr rtl="0"/>
            <a:r>
              <a:rPr lang="zh-CN" altLang="en-US" dirty="0"/>
              <a:t>能量碗                                          </a:t>
            </a:r>
            <a:r>
              <a:rPr lang="en-US" altLang="zh-CN" dirty="0"/>
              <a:t>¥17</a:t>
            </a:r>
          </a:p>
          <a:p>
            <a:pPr rtl="0"/>
            <a:endParaRPr lang="zh-CN" altLang="en-US" dirty="0"/>
          </a:p>
        </p:txBody>
      </p:sp>
      <p:sp>
        <p:nvSpPr>
          <p:cNvPr id="95" name="文本占位符 94" descr="藜麦和烤鸡肉，再在碗中配以橄榄、西红柿和罗勒&#10;">
            <a:extLst>
              <a:ext uri="{FF2B5EF4-FFF2-40B4-BE49-F238E27FC236}">
                <a16:creationId xmlns:a16="http://schemas.microsoft.com/office/drawing/2014/main" id="{4CCDCFEF-7C46-4BDC-A783-53C11C0D9832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>
          <a:xfrm>
            <a:off x="2696165" y="9155738"/>
            <a:ext cx="2379648" cy="466614"/>
          </a:xfrm>
        </p:spPr>
        <p:txBody>
          <a:bodyPr rtlCol="0"/>
          <a:lstStyle/>
          <a:p>
            <a:pPr rtl="0"/>
            <a:r>
              <a:rPr lang="zh-CN" altLang="en-US"/>
              <a:t>藜麦和烤鸡肉，配以橄榄、西红柿和罗勒</a:t>
            </a:r>
          </a:p>
          <a:p>
            <a:pPr rtl="0"/>
            <a:endParaRPr lang="zh-CN" altLang="en-US"/>
          </a:p>
        </p:txBody>
      </p:sp>
      <p:sp>
        <p:nvSpPr>
          <p:cNvPr id="26" name="文本占位符 25">
            <a:extLst>
              <a:ext uri="{FF2B5EF4-FFF2-40B4-BE49-F238E27FC236}">
                <a16:creationId xmlns:a16="http://schemas.microsoft.com/office/drawing/2014/main" id="{725E2D88-262A-4126-8F98-F879FEC2E1F6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5747329" y="1709854"/>
            <a:ext cx="1562232" cy="229129"/>
          </a:xfrm>
        </p:spPr>
        <p:txBody>
          <a:bodyPr rtlCol="0"/>
          <a:lstStyle/>
          <a:p>
            <a:pPr rtl="0"/>
            <a:r>
              <a:rPr lang="zh-CN" altLang="en-US"/>
              <a:t>甜品</a:t>
            </a:r>
          </a:p>
          <a:p>
            <a:pPr rtl="0"/>
            <a:endParaRPr lang="zh-CN" altLang="en-US"/>
          </a:p>
        </p:txBody>
      </p:sp>
      <p:pic>
        <p:nvPicPr>
          <p:cNvPr id="33" name="图片占位符 32" descr="迷你圆环蛋糕">
            <a:extLst>
              <a:ext uri="{FF2B5EF4-FFF2-40B4-BE49-F238E27FC236}">
                <a16:creationId xmlns:a16="http://schemas.microsoft.com/office/drawing/2014/main" id="{9000B9B6-15B1-41F2-96D3-DD3ECCB2DDB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1" b="81"/>
          <a:stretch/>
        </p:blipFill>
        <p:spPr>
          <a:xfrm>
            <a:off x="5747329" y="2122912"/>
            <a:ext cx="1562232" cy="1389215"/>
          </a:xfrm>
        </p:spPr>
      </p:pic>
      <p:sp>
        <p:nvSpPr>
          <p:cNvPr id="81" name="文本占位符 80">
            <a:extLst>
              <a:ext uri="{FF2B5EF4-FFF2-40B4-BE49-F238E27FC236}">
                <a16:creationId xmlns:a16="http://schemas.microsoft.com/office/drawing/2014/main" id="{F926BB3F-2821-42D4-B4E0-4B2F31D759A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747329" y="3632555"/>
            <a:ext cx="1562232" cy="229129"/>
          </a:xfrm>
        </p:spPr>
        <p:txBody>
          <a:bodyPr rtlCol="0"/>
          <a:lstStyle/>
          <a:p>
            <a:pPr rtl="0"/>
            <a:r>
              <a:rPr lang="zh-CN" altLang="en-US" dirty="0"/>
              <a:t>迷你圆环蛋糕             </a:t>
            </a:r>
            <a:r>
              <a:rPr lang="en-US" altLang="zh-CN" dirty="0"/>
              <a:t>¥6</a:t>
            </a:r>
          </a:p>
          <a:p>
            <a:pPr rtl="0"/>
            <a:endParaRPr lang="zh-CN" altLang="en-US" dirty="0"/>
          </a:p>
        </p:txBody>
      </p:sp>
      <p:sp>
        <p:nvSpPr>
          <p:cNvPr id="84" name="文本占位符 83">
            <a:extLst>
              <a:ext uri="{FF2B5EF4-FFF2-40B4-BE49-F238E27FC236}">
                <a16:creationId xmlns:a16="http://schemas.microsoft.com/office/drawing/2014/main" id="{84B45316-9A06-4451-B3BB-D34135162FA5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5747329" y="3832621"/>
            <a:ext cx="1562232" cy="466614"/>
          </a:xfrm>
        </p:spPr>
        <p:txBody>
          <a:bodyPr rtlCol="0"/>
          <a:lstStyle/>
          <a:p>
            <a:pPr rtl="0"/>
            <a:r>
              <a:rPr lang="zh-CN" altLang="en-US"/>
              <a:t>按比例缩小到零食大小的经典口味圆环蛋糕</a:t>
            </a:r>
          </a:p>
          <a:p>
            <a:pPr rtl="0"/>
            <a:endParaRPr lang="zh-CN" altLang="en-US"/>
          </a:p>
        </p:txBody>
      </p:sp>
      <p:pic>
        <p:nvPicPr>
          <p:cNvPr id="37" name="图片占位符 36" descr="三个马卡龙">
            <a:extLst>
              <a:ext uri="{FF2B5EF4-FFF2-40B4-BE49-F238E27FC236}">
                <a16:creationId xmlns:a16="http://schemas.microsoft.com/office/drawing/2014/main" id="{E23FB4A9-B0BC-4A05-879C-65B69FE82B57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2" r="52"/>
          <a:stretch/>
        </p:blipFill>
        <p:spPr>
          <a:xfrm>
            <a:off x="5747329" y="4505894"/>
            <a:ext cx="1562232" cy="1389215"/>
          </a:xfrm>
        </p:spPr>
      </p:pic>
      <p:sp>
        <p:nvSpPr>
          <p:cNvPr id="87" name="文本占位符 86">
            <a:extLst>
              <a:ext uri="{FF2B5EF4-FFF2-40B4-BE49-F238E27FC236}">
                <a16:creationId xmlns:a16="http://schemas.microsoft.com/office/drawing/2014/main" id="{276613F6-2AA7-4C07-97DD-DD82D2271916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5747329" y="6012044"/>
            <a:ext cx="1562232" cy="229129"/>
          </a:xfrm>
        </p:spPr>
        <p:txBody>
          <a:bodyPr rtlCol="0"/>
          <a:lstStyle/>
          <a:p>
            <a:pPr rtl="0"/>
            <a:r>
              <a:rPr lang="zh-CN" altLang="en-US" dirty="0"/>
              <a:t>马卡龙                       </a:t>
            </a:r>
            <a:r>
              <a:rPr lang="en-US" altLang="zh-CN" dirty="0"/>
              <a:t>¥3</a:t>
            </a:r>
          </a:p>
          <a:p>
            <a:pPr rtl="0"/>
            <a:endParaRPr lang="zh-CN" altLang="en-US" dirty="0"/>
          </a:p>
        </p:txBody>
      </p:sp>
      <p:sp>
        <p:nvSpPr>
          <p:cNvPr id="90" name="文本占位符 89">
            <a:extLst>
              <a:ext uri="{FF2B5EF4-FFF2-40B4-BE49-F238E27FC236}">
                <a16:creationId xmlns:a16="http://schemas.microsoft.com/office/drawing/2014/main" id="{F373AA02-8E4A-49EF-9388-79A341B6D00B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5747329" y="6221069"/>
            <a:ext cx="1562232" cy="466614"/>
          </a:xfrm>
        </p:spPr>
        <p:txBody>
          <a:bodyPr rtlCol="0"/>
          <a:lstStyle/>
          <a:p>
            <a:pPr rtl="0"/>
            <a:r>
              <a:rPr lang="zh-CN" altLang="en-US"/>
              <a:t>巧克力、绿茶或草莓口味的经典法式甜品</a:t>
            </a:r>
          </a:p>
          <a:p>
            <a:pPr rtl="0"/>
            <a:endParaRPr lang="zh-CN" altLang="en-US"/>
          </a:p>
        </p:txBody>
      </p:sp>
      <p:pic>
        <p:nvPicPr>
          <p:cNvPr id="41" name="图片占位符 40" descr="羊角面包">
            <a:extLst>
              <a:ext uri="{FF2B5EF4-FFF2-40B4-BE49-F238E27FC236}">
                <a16:creationId xmlns:a16="http://schemas.microsoft.com/office/drawing/2014/main" id="{2B17B4E9-7E9E-4504-B7D3-8AAC19423805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9" r="109"/>
          <a:stretch/>
        </p:blipFill>
        <p:spPr>
          <a:xfrm>
            <a:off x="5747329" y="6888876"/>
            <a:ext cx="1562232" cy="1389215"/>
          </a:xfrm>
        </p:spPr>
      </p:pic>
      <p:sp>
        <p:nvSpPr>
          <p:cNvPr id="93" name="文本占位符 92">
            <a:extLst>
              <a:ext uri="{FF2B5EF4-FFF2-40B4-BE49-F238E27FC236}">
                <a16:creationId xmlns:a16="http://schemas.microsoft.com/office/drawing/2014/main" id="{6189AA9E-C1D8-4C6D-A094-4538639652E7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5747329" y="8395071"/>
            <a:ext cx="1562232" cy="229129"/>
          </a:xfrm>
        </p:spPr>
        <p:txBody>
          <a:bodyPr rtlCol="0"/>
          <a:lstStyle/>
          <a:p>
            <a:pPr rtl="0"/>
            <a:r>
              <a:rPr lang="zh-CN" altLang="en-US" dirty="0"/>
              <a:t>羊角面包                    </a:t>
            </a:r>
            <a:r>
              <a:rPr lang="en-US" altLang="zh-CN" dirty="0"/>
              <a:t>¥5</a:t>
            </a:r>
          </a:p>
          <a:p>
            <a:pPr rtl="0"/>
            <a:endParaRPr lang="zh-CN" altLang="en-US" dirty="0"/>
          </a:p>
        </p:txBody>
      </p:sp>
      <p:sp>
        <p:nvSpPr>
          <p:cNvPr id="96" name="文本占位符 95">
            <a:extLst>
              <a:ext uri="{FF2B5EF4-FFF2-40B4-BE49-F238E27FC236}">
                <a16:creationId xmlns:a16="http://schemas.microsoft.com/office/drawing/2014/main" id="{153E3794-0CE4-4F50-AF36-7CA55C5F163D}"/>
              </a:ext>
            </a:extLst>
          </p:cNvPr>
          <p:cNvSpPr>
            <a:spLocks noGrp="1"/>
          </p:cNvSpPr>
          <p:nvPr>
            <p:ph type="body" sz="quarter" idx="56"/>
          </p:nvPr>
        </p:nvSpPr>
        <p:spPr>
          <a:xfrm>
            <a:off x="5747329" y="8604096"/>
            <a:ext cx="1562232" cy="466614"/>
          </a:xfrm>
        </p:spPr>
        <p:txBody>
          <a:bodyPr rtlCol="0"/>
          <a:lstStyle/>
          <a:p>
            <a:pPr rtl="0"/>
            <a:r>
              <a:rPr lang="zh-CN" altLang="en-US"/>
              <a:t>最爱的烘焙品夹原味酱、杏仁或巧克力馅</a:t>
            </a:r>
          </a:p>
          <a:p>
            <a:pPr rtl="0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9716131"/>
      </p:ext>
    </p:extLst>
  </p:cSld>
  <p:clrMapOvr>
    <a:masterClrMapping/>
  </p:clrMapOvr>
</p:sld>
</file>

<file path=ppt/theme/theme12.xml><?xml version="1.0" encoding="utf-8"?>
<a:theme xmlns:a="http://schemas.openxmlformats.org/drawingml/2006/main" name="Office 主题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6">
      <a:majorFont>
        <a:latin typeface="Daytona Pro Light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3.xml.rels>&#65279;<?xml version="1.0" encoding="utf-8"?><Relationships xmlns="http://schemas.openxmlformats.org/package/2006/relationships"><Relationship Type="http://schemas.openxmlformats.org/officeDocument/2006/relationships/customXmlProps" Target="/customXml/itemProps13.xml" Id="rId1" /></Relationships>
</file>

<file path=customXml/_rels/item22.xml.rels>&#65279;<?xml version="1.0" encoding="utf-8"?><Relationships xmlns="http://schemas.openxmlformats.org/package/2006/relationships"><Relationship Type="http://schemas.openxmlformats.org/officeDocument/2006/relationships/customXmlProps" Target="/customXml/itemProps22.xml" Id="rId1" /></Relationships>
</file>

<file path=customXml/_rels/item3.xml.rels>&#65279;<?xml version="1.0" encoding="utf-8"?><Relationships xmlns="http://schemas.openxmlformats.org/package/2006/relationships"><Relationship Type="http://schemas.openxmlformats.org/officeDocument/2006/relationships/customXmlProps" Target="/customXml/itemProps31.xml" Id="rId1" /></Relationships>
</file>

<file path=customXml/item1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lcf76f155ced4ddcb4097134ff3c332f xmlns="71af3243-3dd4-4a8d-8c0d-dd76da1f02a5">
      <Terms xmlns="http://schemas.microsoft.com/office/infopath/2007/PartnerControls"/>
    </lcf76f155ced4ddcb4097134ff3c332f>
    <TaxCatchAll xmlns="230e9df3-be65-4c73-a93b-d1236ebd677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8" ma:contentTypeDescription="Create a new document." ma:contentTypeScope="" ma:versionID="22a266b9fa9a230c5a512669d8b298c3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ddc33fff6b14141ee5c74a0d29ea6a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cf76f155ced4ddcb4097134ff3c332f" ma:index="24" nillable="true" ma:taxonomy="true" ma:internalName="lcf76f155ced4ddcb4097134ff3c332f" ma:taxonomyFieldName="MediaServiceAITags" ma:displayName="Image Tags" ma:readOnly="false" ma:fieldId="{5cf76f15-5ced-4ddc-b409-7134ff3c332f}" ma:taxonomyMulti="true" ma:sspId="e385fb40-52d4-4fae-9c5b-3e8ff8a5878e" ma:termSetId="09814cd3-568e-4e90-9814-8d621ff8fb84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5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3.xml><?xml version="1.0" encoding="utf-8"?>
<ds:datastoreItem xmlns:ds="http://schemas.openxmlformats.org/officeDocument/2006/customXml" ds:itemID="{A56483E9-CA2E-4BFF-9495-54F2A2B6FA76}">
  <ds:schemaRefs>
    <ds:schemaRef ds:uri="http://schemas.microsoft.com/sharepoint/v3/contenttype/forms"/>
  </ds:schemaRefs>
</ds:datastoreItem>
</file>

<file path=customXml/itemProps22.xml><?xml version="1.0" encoding="utf-8"?>
<ds:datastoreItem xmlns:ds="http://schemas.openxmlformats.org/officeDocument/2006/customXml" ds:itemID="{7F9F31C1-FE69-44BD-9A7F-21464CE446D0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31.xml><?xml version="1.0" encoding="utf-8"?>
<ds:datastoreItem xmlns:ds="http://schemas.openxmlformats.org/officeDocument/2006/customXml" ds:itemID="{9738D169-29C9-4D33-8A40-BC879C707FD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72f988bf-86f1-41af-91ab-2d7cd011db47}" enabled="0" method="" siteId="{72f988bf-86f1-41af-91ab-2d7cd011db47}" removed="1"/>
</clbl:labelList>
</file>

<file path=docProps/app.xml><?xml version="1.0" encoding="utf-8"?>
<ap:Properties xmlns:vt="http://schemas.openxmlformats.org/officeDocument/2006/docPropsVTypes" xmlns:ap="http://schemas.openxmlformats.org/officeDocument/2006/extended-properties">
  <ap:Template>Office Theme</ap:Template>
  <ap:TotalTime>0</ap:TotalTime>
  <ap:Words>517</ap:Words>
  <ap:PresentationFormat>自定义</ap:PresentationFormat>
  <ap:Paragraphs>75</ap:Paragraphs>
  <ap:Slides>3</ap:Slides>
  <ap:Notes>3</ap:Notes>
  <ap:HiddenSlides>0</ap:HiddenSlides>
  <ap:MMClips>0</ap:MMClips>
  <ap:ScaleCrop>false</ap:ScaleCrop>
  <ap:HeadingPairs>
    <vt:vector baseType="variant" size="6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ap:HeadingPairs>
  <ap:TitlesOfParts>
    <vt:vector baseType="lpstr" size="7">
      <vt:lpstr>Microsoft YaHei UI</vt:lpstr>
      <vt:lpstr>Microsoft YaHei UI Light</vt:lpstr>
      <vt:lpstr>Arial</vt:lpstr>
      <vt:lpstr>Office 主题</vt:lpstr>
      <vt:lpstr>叉子和勺子</vt:lpstr>
      <vt:lpstr>叉子和勺子 </vt:lpstr>
      <vt:lpstr>叉子和勺子</vt:lpstr>
    </vt:vector>
  </ap:TitlesOfParts>
  <ap:LinksUpToDate>false</ap:LinksUpToDate>
  <ap:SharedDoc>false</ap:SharedDoc>
  <ap:HyperlinksChanged>false</ap:HyperlinksChanged>
  <ap:AppVersion>16.0000</ap:AppVersion>
</ap: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dcterms:created xsi:type="dcterms:W3CDTF">2021-02-16T06:31:18Z</dcterms:created>
  <dcterms:modified xsi:type="dcterms:W3CDTF">2021-04-15T05:35:16Z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