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5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theme/theme12.xml" ContentType="application/vnd.openxmlformats-officedocument.theme+xml"/>
  <Override PartName="/ppt/slideLayouts/slideLayout1011.xml" ContentType="application/vnd.openxmlformats-officedocument.presentationml.slideLayout+xml"/>
  <Override PartName="/ppt/slideLayouts/slideLayout4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slideLayouts/slideLayout1414.xml" ContentType="application/vnd.openxmlformats-officedocument.presentationml.slideLayout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authors.xml" ContentType="application/vnd.ms-powerpoint.authors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tableStyles.xml" ContentType="application/vnd.openxmlformats-officedocument.presentationml.tableStyles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6" r:id="rId4"/>
  </p:sldMasterIdLst>
  <p:notesMasterIdLst>
    <p:notesMasterId r:id="rId18"/>
  </p:notesMasterIdLst>
  <p:handoutMasterIdLst>
    <p:handoutMasterId r:id="rId19"/>
  </p:handoutMasterIdLst>
  <p:sldIdLst>
    <p:sldId id="276" r:id="rId5"/>
    <p:sldId id="257" r:id="rId6"/>
    <p:sldId id="279" r:id="rId7"/>
    <p:sldId id="256" r:id="rId8"/>
    <p:sldId id="281" r:id="rId9"/>
    <p:sldId id="283" r:id="rId10"/>
    <p:sldId id="293" r:id="rId11"/>
    <p:sldId id="294" r:id="rId12"/>
    <p:sldId id="295" r:id="rId13"/>
    <p:sldId id="296" r:id="rId14"/>
    <p:sldId id="297" r:id="rId15"/>
    <p:sldId id="262" r:id="rId16"/>
    <p:sldId id="298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FD0F851-EC5A-4D38-B0AD-8093EC10F338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6327" autoAdjust="0"/>
  </p:normalViewPr>
  <p:slideViewPr>
    <p:cSldViewPr snapToGrid="0">
      <p:cViewPr varScale="1">
        <p:scale>
          <a:sx n="104" d="100"/>
          <a:sy n="104" d="100"/>
        </p:scale>
        <p:origin x="864" y="108"/>
      </p:cViewPr>
      <p:guideLst>
        <p:guide orient="horz" pos="2928"/>
        <p:guide pos="3840"/>
      </p:guideLst>
    </p:cSldViewPr>
  </p:slideViewPr>
  <p:outlineViewPr>
    <p:cViewPr>
      <p:scale>
        <a:sx n="33" d="100"/>
        <a:sy n="33" d="100"/>
      </p:scale>
      <p:origin x="0" y="-51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933"/>
    </p:cViewPr>
  </p:sorterViewPr>
  <p:notesViewPr>
    <p:cSldViewPr snapToGrid="0">
      <p:cViewPr varScale="1">
        <p:scale>
          <a:sx n="82" d="100"/>
          <a:sy n="82" d="100"/>
        </p:scale>
        <p:origin x="3942" y="10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viewProps" Target="/ppt/view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presProps" Target="/ppt/pres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microsoft.com/office/2018/10/relationships/authors" Target="/ppt/authors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ableStyles" Target="/ppt/tableStyles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theme" Target="/ppt/theme/theme12.xml" Id="rId22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B022A2D-42FA-4553-8772-8DAE87B769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FDD895D-FAE0-4BCC-A867-FF4B70D9BF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1A7E1C7A-DC85-423B-8730-DAD0A4AE0F24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2024/3/14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C4706EC-595E-4FD0-9EC4-968864CC93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F699D8E-A980-43D3-BFB9-0812FFA36A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5C4EE72E-E5A5-44ED-A736-DB8D8EE9B4C6}" type="slidenum">
              <a:rPr 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6174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DB03BAC-A89A-4E6F-9D9B-5A6B242BDBD8}" type="datetime1">
              <a:rPr lang="en-US" altLang="zh-CN" smtClean="0"/>
              <a:pPr/>
              <a:t>2024/3/14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D942FC2-A162-47B3-989B-571A62414964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132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359712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91688198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00143226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5240911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6309004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888000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3766797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230468685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84856170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6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17157045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0359043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87957256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8D942FC2-A162-47B3-989B-571A62414964}" type="slidenum">
              <a:rPr lang="zh-CN" smtClean="0"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69247068"/>
      </p:ext>
    </p:extLst>
  </p:cSld>
  <p:clrMapOvr>
    <a:masterClrMapping/>
  </p:clrMapOvr>
</p:notes>
</file>

<file path=ppt/slideLayouts/_rels/slideLayout10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41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简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标题 1">
            <a:extLst>
              <a:ext uri="{FF2B5EF4-FFF2-40B4-BE49-F238E27FC236}">
                <a16:creationId xmlns:a16="http://schemas.microsoft.com/office/drawing/2014/main" id="{C2262EB2-92F3-45D5-977D-A254F9DC45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4750" y="548640"/>
            <a:ext cx="6120000" cy="1371600"/>
          </a:xfrm>
        </p:spPr>
        <p:txBody>
          <a:bodyPr rtlCol="0" anchor="b" anchorCtr="0">
            <a:noAutofit/>
          </a:bodyPr>
          <a:lstStyle>
            <a:lvl1pPr algn="ctr">
              <a:defRPr lang="zh-CN"/>
            </a:lvl1pPr>
          </a:lstStyle>
          <a:p>
            <a:pPr algn="ctr" rtl="0"/>
            <a:r>
              <a:rPr lang="zh-CN"/>
              <a:t>单击此处添加标题</a:t>
            </a:r>
          </a:p>
        </p:txBody>
      </p:sp>
      <p:sp>
        <p:nvSpPr>
          <p:cNvPr id="42" name="图片占位符 7">
            <a:extLst>
              <a:ext uri="{FF2B5EF4-FFF2-40B4-BE49-F238E27FC236}">
                <a16:creationId xmlns:a16="http://schemas.microsoft.com/office/drawing/2014/main" id="{08B7B76C-AD95-41C0-859E-9A612EE3EB6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38703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/>
            </a:lvl1pPr>
          </a:lstStyle>
          <a:p>
            <a:pPr rtl="0"/>
            <a:r>
              <a:rPr lang="zh-CN"/>
              <a:t>单击图标以添加照片</a:t>
            </a:r>
          </a:p>
        </p:txBody>
      </p:sp>
      <p:cxnSp>
        <p:nvCxnSpPr>
          <p:cNvPr id="37" name="直接连接符​​(S) 36">
            <a:extLst>
              <a:ext uri="{FF2B5EF4-FFF2-40B4-BE49-F238E27FC236}">
                <a16:creationId xmlns:a16="http://schemas.microsoft.com/office/drawing/2014/main" id="{FAF4E51F-526D-47C7-B091-D47773C1F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774750" y="2310207"/>
            <a:ext cx="540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内容占位符 2">
            <a:extLst>
              <a:ext uri="{FF2B5EF4-FFF2-40B4-BE49-F238E27FC236}">
                <a16:creationId xmlns:a16="http://schemas.microsoft.com/office/drawing/2014/main" id="{E4FE061B-0356-4C6F-A2CA-12D48BE34A1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84750" y="2759076"/>
            <a:ext cx="6121400" cy="3009899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zh-CN" sz="1800"/>
            </a:lvl1pPr>
            <a:lvl2pPr>
              <a:lnSpc>
                <a:spcPct val="100000"/>
              </a:lnSpc>
              <a:spcBef>
                <a:spcPts val="1000"/>
              </a:spcBef>
              <a:defRPr lang="zh-CN" sz="1800"/>
            </a:lvl2pPr>
            <a:lvl3pPr>
              <a:lnSpc>
                <a:spcPct val="100000"/>
              </a:lnSpc>
              <a:spcBef>
                <a:spcPts val="1000"/>
              </a:spcBef>
              <a:defRPr lang="zh-CN" sz="1800"/>
            </a:lvl3pPr>
            <a:lvl4pPr>
              <a:lnSpc>
                <a:spcPct val="100000"/>
              </a:lnSpc>
              <a:spcBef>
                <a:spcPts val="1000"/>
              </a:spcBef>
              <a:defRPr lang="zh-CN" sz="1800"/>
            </a:lvl4pPr>
            <a:lvl5pPr>
              <a:lnSpc>
                <a:spcPct val="100000"/>
              </a:lnSpc>
              <a:spcBef>
                <a:spcPts val="1000"/>
              </a:spcBef>
              <a:defRPr lang="zh-CN" sz="18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  <a:p>
            <a:pPr lvl="0" rtl="0"/>
            <a:endParaRPr lang="zh-CN" dirty="0"/>
          </a:p>
        </p:txBody>
      </p:sp>
      <p:sp>
        <p:nvSpPr>
          <p:cNvPr id="39" name="日期占位符 3">
            <a:extLst>
              <a:ext uri="{FF2B5EF4-FFF2-40B4-BE49-F238E27FC236}">
                <a16:creationId xmlns:a16="http://schemas.microsoft.com/office/drawing/2014/main" id="{C9AB8836-3239-49B5-AB6F-4AF85F1F06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 rtlCol="0"/>
          <a:lstStyle>
            <a:lvl1pPr>
              <a:defRPr lang="zh-CN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zh-CN" dirty="0">
                <a:solidFill>
                  <a:srgbClr val="FFFFFF"/>
                </a:solidFill>
              </a:rPr>
              <a:t>20XX</a:t>
            </a:r>
          </a:p>
        </p:txBody>
      </p:sp>
      <p:sp>
        <p:nvSpPr>
          <p:cNvPr id="40" name="页脚占位符 4">
            <a:extLst>
              <a:ext uri="{FF2B5EF4-FFF2-40B4-BE49-F238E27FC236}">
                <a16:creationId xmlns:a16="http://schemas.microsoft.com/office/drawing/2014/main" id="{77EAD6AC-E509-49A1-8E38-1CABD458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41" name="灯片编号占位符 5">
            <a:extLst>
              <a:ext uri="{FF2B5EF4-FFF2-40B4-BE49-F238E27FC236}">
                <a16:creationId xmlns:a16="http://schemas.microsoft.com/office/drawing/2014/main" id="{B689B03B-F230-4530-8C09-EFB81723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39607A7-8386-47DB-8578-DDEDD194E5D4}" type="slidenum">
              <a:rPr kumimoji="0" lang="zh-CN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‹#›</a:t>
            </a:fld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493315"/>
      </p:ext>
    </p:extLst>
  </p:cSld>
  <p:clrMapOvr>
    <a:masterClrMapping/>
  </p:clrMapOvr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汇总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长方形 9">
            <a:extLst>
              <a:ext uri="{FF2B5EF4-FFF2-40B4-BE49-F238E27FC236}">
                <a16:creationId xmlns:a16="http://schemas.microsoft.com/office/drawing/2014/main" id="{96745F42-F11E-4295-BA16-71120E66B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980706"/>
            <a:ext cx="12192000" cy="38772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3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3036F7FC-6006-4472-BC70-30C283ABC1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988" y="540000"/>
            <a:ext cx="3884962" cy="2011680"/>
          </a:xfrm>
        </p:spPr>
        <p:txBody>
          <a:bodyPr rtlCol="0" anchor="ctr" anchorCtr="0"/>
          <a:lstStyle>
            <a:lvl1pPr algn="ctr">
              <a:defRPr lang="zh-CN"/>
            </a:lvl1pPr>
          </a:lstStyle>
          <a:p>
            <a:pPr algn="ctr" rtl="0"/>
            <a:r>
              <a:rPr lang="zh-CN"/>
              <a:t>单击此处添加标题</a:t>
            </a:r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3265A73B-104E-43C7-BBEC-C2B3D52E1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4714750" y="1545840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8FE0F1ED-567A-464B-A7AB-53B58F510B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43552" y="540000"/>
            <a:ext cx="6107460" cy="2011680"/>
          </a:xfrm>
        </p:spPr>
        <p:txBody>
          <a:bodyPr rtlCol="0"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lang="zh-CN" sz="1800"/>
            </a:lvl1pPr>
            <a:lvl2pPr>
              <a:defRPr lang="zh-CN" sz="1800"/>
            </a:lvl2pPr>
            <a:lvl3pPr marL="720000" indent="0">
              <a:buNone/>
              <a:defRPr lang="zh-CN" sz="1800"/>
            </a:lvl3pPr>
            <a:lvl4pPr>
              <a:defRPr lang="zh-CN" sz="1800"/>
            </a:lvl4pPr>
            <a:lvl5pPr marL="1440000" indent="0">
              <a:buNone/>
              <a:defRPr lang="zh-CN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</p:txBody>
      </p:sp>
      <p:sp>
        <p:nvSpPr>
          <p:cNvPr id="4" name="表格占位符 3">
            <a:extLst>
              <a:ext uri="{FF2B5EF4-FFF2-40B4-BE49-F238E27FC236}">
                <a16:creationId xmlns:a16="http://schemas.microsoft.com/office/drawing/2014/main" id="{EBDB4AB8-A251-1D19-89FE-D1E389DC72CE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40988" y="3487738"/>
            <a:ext cx="11110023" cy="2486025"/>
          </a:xfrm>
        </p:spPr>
        <p:txBody>
          <a:bodyPr rtlCol="0"/>
          <a:lstStyle>
            <a:lvl1pPr>
              <a:defRPr lang="zh-CN"/>
            </a:lvl1pPr>
          </a:lstStyle>
          <a:p>
            <a:pPr rtl="0"/>
            <a:r>
              <a:rPr lang="zh-CN" dirty="0"/>
              <a:t>单击图标插入表格</a:t>
            </a:r>
          </a:p>
        </p:txBody>
      </p:sp>
      <p:sp>
        <p:nvSpPr>
          <p:cNvPr id="15" name="日期占位符 3">
            <a:extLst>
              <a:ext uri="{FF2B5EF4-FFF2-40B4-BE49-F238E27FC236}">
                <a16:creationId xmlns:a16="http://schemas.microsoft.com/office/drawing/2014/main" id="{F23808ED-A697-419E-B2B9-925BC804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 rtlCol="0"/>
          <a:lstStyle>
            <a:lvl1pPr>
              <a:defRPr lang="zh-CN"/>
            </a:lvl1pPr>
          </a:lstStyle>
          <a:p>
            <a:pPr rtl="0">
              <a:defRPr lang="zh-CN"/>
            </a:pPr>
            <a:r>
              <a:rPr lang="zh-CN" dirty="0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6" name="页脚占位符 4">
            <a:extLst>
              <a:ext uri="{FF2B5EF4-FFF2-40B4-BE49-F238E27FC236}">
                <a16:creationId xmlns:a16="http://schemas.microsoft.com/office/drawing/2014/main" id="{82CBC00E-8DBE-41F7-B5EC-A273F718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17" name="灯片编号占位符 5">
            <a:extLst>
              <a:ext uri="{FF2B5EF4-FFF2-40B4-BE49-F238E27FC236}">
                <a16:creationId xmlns:a16="http://schemas.microsoft.com/office/drawing/2014/main" id="{EC8BA04E-DB40-4D07-9B73-37122A90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39607A7-8386-47DB-8578-DDEDD194E5D4}" type="slidenum">
              <a:rPr kumimoji="0" lang="zh-CN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‹#›</a:t>
            </a:fld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4231031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长方形 3">
            <a:extLst>
              <a:ext uri="{FF2B5EF4-FFF2-40B4-BE49-F238E27FC236}">
                <a16:creationId xmlns:a16="http://schemas.microsoft.com/office/drawing/2014/main" id="{7580A73D-6706-8DB1-BAA5-9EC91EF6D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2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677" y="548640"/>
            <a:ext cx="4663440" cy="1371600"/>
          </a:xfrm>
        </p:spPr>
        <p:txBody>
          <a:bodyPr wrap="square" rtlCol="0" anchor="b" anchorCtr="0">
            <a:normAutofit/>
          </a:bodyPr>
          <a:lstStyle>
            <a:lvl1pPr algn="ctr">
              <a:defRPr lang="zh-CN"/>
            </a:lvl1pPr>
          </a:lstStyle>
          <a:p>
            <a:pPr algn="ctr" rtl="0"/>
            <a:r>
              <a:rPr lang="zh-CN"/>
              <a:t>单击此处添加标题</a:t>
            </a:r>
          </a:p>
        </p:txBody>
      </p:sp>
      <p:sp>
        <p:nvSpPr>
          <p:cNvPr id="3" name="内容占位符 3">
            <a:extLst>
              <a:ext uri="{FF2B5EF4-FFF2-40B4-BE49-F238E27FC236}">
                <a16:creationId xmlns:a16="http://schemas.microsoft.com/office/drawing/2014/main" id="{6A2E018F-B83F-5D9E-94F4-2B1C285CED13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48640" y="548640"/>
            <a:ext cx="5575300" cy="5656016"/>
          </a:xfrm>
        </p:spPr>
        <p:txBody>
          <a:bodyPr rtlCol="0">
            <a:noAutofit/>
          </a:bodyPr>
          <a:lstStyle>
            <a:lvl1pPr marL="283464" indent="-283464">
              <a:spcBef>
                <a:spcPts val="500"/>
              </a:spcBef>
              <a:defRPr lang="zh-CN" sz="1800"/>
            </a:lvl1pPr>
            <a:lvl2pPr marL="283464">
              <a:spcBef>
                <a:spcPts val="500"/>
              </a:spcBef>
              <a:defRPr lang="zh-CN" sz="1800"/>
            </a:lvl2pPr>
            <a:lvl3pPr marL="685800" indent="-283464">
              <a:spcBef>
                <a:spcPts val="500"/>
              </a:spcBef>
              <a:defRPr lang="zh-CN" sz="1800"/>
            </a:lvl3pPr>
            <a:lvl4pPr marL="685800">
              <a:spcBef>
                <a:spcPts val="500"/>
              </a:spcBef>
              <a:defRPr lang="zh-CN" sz="1800"/>
            </a:lvl4pPr>
            <a:lvl5pPr marL="1143000" indent="-283464">
              <a:spcBef>
                <a:spcPts val="500"/>
              </a:spcBef>
              <a:defRPr lang="zh-CN" sz="18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2" name="内容占位符 3">
            <a:extLst>
              <a:ext uri="{FF2B5EF4-FFF2-40B4-BE49-F238E27FC236}">
                <a16:creationId xmlns:a16="http://schemas.microsoft.com/office/drawing/2014/main" id="{2266A202-7CFD-8B3B-C33C-D85F06445EC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091676" y="2751236"/>
            <a:ext cx="4663440" cy="3453420"/>
          </a:xfrm>
        </p:spPr>
        <p:txBody>
          <a:bodyPr lIns="137160" rtlCol="0">
            <a:noAutofit/>
          </a:bodyPr>
          <a:lstStyle>
            <a:lvl1pPr marL="34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1pPr>
            <a:lvl2pPr marL="70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2pPr>
            <a:lvl3pPr marL="1139436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3pPr>
            <a:lvl4pPr marL="142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4pPr>
            <a:lvl5pPr marL="1859436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9" name="日期占位符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 rtlCol="0"/>
          <a:lstStyle>
            <a:lvl1pPr>
              <a:defRPr lang="zh-CN"/>
            </a:lvl1pPr>
          </a:lstStyle>
          <a:p>
            <a:pPr rtl="0">
              <a:defRPr lang="zh-CN"/>
            </a:pPr>
            <a:r>
              <a:rPr lang="zh-CN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zh-CN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0" name="页脚占位符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11" name="灯片编号占位符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39607A7-8386-47DB-8578-DDEDD194E5D4}" type="slidenum">
              <a:rPr kumimoji="0" lang="zh-CN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‹#›</a:t>
            </a:fld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10EFDB4E-BF6D-A408-5BC2-566CFAECD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146739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31331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>
            <a:extLst>
              <a:ext uri="{FF2B5EF4-FFF2-40B4-BE49-F238E27FC236}">
                <a16:creationId xmlns:a16="http://schemas.microsoft.com/office/drawing/2014/main" id="{25ABF0D4-6E3E-4B6A-9402-0B1819B2E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548640"/>
            <a:ext cx="10058400" cy="1097280"/>
          </a:xfrm>
        </p:spPr>
        <p:txBody>
          <a:bodyPr wrap="square" rtlCol="0" anchor="ctr" anchorCtr="0">
            <a:noAutofit/>
          </a:bodyPr>
          <a:lstStyle>
            <a:lvl1pPr algn="ctr">
              <a:defRPr lang="zh-CN"/>
            </a:lvl1pPr>
          </a:lstStyle>
          <a:p>
            <a:pPr algn="ctr" rtl="0"/>
            <a:r>
              <a:rPr lang="zh-CN" dirty="0"/>
              <a:t>单击此处添加标题</a:t>
            </a:r>
          </a:p>
        </p:txBody>
      </p:sp>
      <p:cxnSp>
        <p:nvCxnSpPr>
          <p:cNvPr id="7" name="直接连接符​​(S) 6">
            <a:extLst>
              <a:ext uri="{FF2B5EF4-FFF2-40B4-BE49-F238E27FC236}">
                <a16:creationId xmlns:a16="http://schemas.microsoft.com/office/drawing/2014/main" id="{5DAB4820-09C0-4A6A-9DEF-D377D04A2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1828800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CD6B5DAE-9335-B3AD-445C-296C2E06A2A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2650" y="2441575"/>
            <a:ext cx="10058400" cy="3450265"/>
          </a:xfrm>
        </p:spPr>
        <p:txBody>
          <a:bodyPr rtlCol="0"/>
          <a:lstStyle>
            <a:lvl1pPr marL="283464" indent="-283464">
              <a:defRPr lang="zh-CN"/>
            </a:lvl1pPr>
            <a:lvl2pPr marL="283464" indent="0">
              <a:defRPr lang="zh-CN"/>
            </a:lvl2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8" name="日期占位符 3">
            <a:extLst>
              <a:ext uri="{FF2B5EF4-FFF2-40B4-BE49-F238E27FC236}">
                <a16:creationId xmlns:a16="http://schemas.microsoft.com/office/drawing/2014/main" id="{75B58DA2-1433-4624-A301-D9496CB28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 rtlCol="0"/>
          <a:lstStyle>
            <a:lvl1pPr>
              <a:defRPr lang="zh-CN"/>
            </a:lvl1pPr>
          </a:lstStyle>
          <a:p>
            <a:pPr rtl="0">
              <a:defRPr lang="zh-CN"/>
            </a:pPr>
            <a:r>
              <a:rPr lang="zh-CN" dirty="0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9" name="页脚占位符 4">
            <a:extLst>
              <a:ext uri="{FF2B5EF4-FFF2-40B4-BE49-F238E27FC236}">
                <a16:creationId xmlns:a16="http://schemas.microsoft.com/office/drawing/2014/main" id="{428E4701-5991-4858-AE71-47400E64F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10" name="灯片编号占位符 5">
            <a:extLst>
              <a:ext uri="{FF2B5EF4-FFF2-40B4-BE49-F238E27FC236}">
                <a16:creationId xmlns:a16="http://schemas.microsoft.com/office/drawing/2014/main" id="{AC430A52-01FF-4B61-8B7A-C60A8D06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39607A7-8386-47DB-8578-DDEDD194E5D4}" type="slidenum">
              <a:rPr kumimoji="0" lang="zh-CN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‹#›</a:t>
            </a:fld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32377545"/>
      </p:ext>
    </p:extLst>
  </p:cSld>
  <p:clrMapOvr>
    <a:masterClrMapping/>
  </p:clrMapOvr>
</p:sldLayout>
</file>

<file path=ppt/slideLayouts/slideLayout14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语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E6EF848A-75B5-49A0-A26E-E3931F22D9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70326" y="539751"/>
            <a:ext cx="4451349" cy="2082226"/>
          </a:xfrm>
        </p:spPr>
        <p:txBody>
          <a:bodyPr rtlCol="0" anchor="b"/>
          <a:lstStyle>
            <a:lvl1pPr algn="ctr">
              <a:defRPr lang="zh-CN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8" name="副标题 7">
            <a:extLst>
              <a:ext uri="{FF2B5EF4-FFF2-40B4-BE49-F238E27FC236}">
                <a16:creationId xmlns:a16="http://schemas.microsoft.com/office/drawing/2014/main" id="{0D20A319-635D-423F-BBAC-55CDC178560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70326" y="4248000"/>
            <a:ext cx="4451349" cy="2082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 i="1"/>
            </a:lvl1pPr>
          </a:lstStyle>
          <a:p>
            <a:pPr rtl="0"/>
            <a:r>
              <a:rPr lang="zh-CN" dirty="0"/>
              <a:t>单击此处添加副标题</a:t>
            </a:r>
          </a:p>
        </p:txBody>
      </p:sp>
      <p:grpSp>
        <p:nvGrpSpPr>
          <p:cNvPr id="24" name="组 23">
            <a:extLst>
              <a:ext uri="{FF2B5EF4-FFF2-40B4-BE49-F238E27FC236}">
                <a16:creationId xmlns:a16="http://schemas.microsoft.com/office/drawing/2014/main" id="{31AFB269-EE5A-41D3-BCD6-D9F59CE69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54952" y="3043393"/>
            <a:ext cx="1481845" cy="787628"/>
            <a:chOff x="4987925" y="2840038"/>
            <a:chExt cx="2216150" cy="1177924"/>
          </a:xfrm>
        </p:grpSpPr>
        <p:sp>
          <p:nvSpPr>
            <p:cNvPr id="28" name="长方形 27">
              <a:extLst>
                <a:ext uri="{FF2B5EF4-FFF2-40B4-BE49-F238E27FC236}">
                  <a16:creationId xmlns:a16="http://schemas.microsoft.com/office/drawing/2014/main" id="{45469245-EBD6-4BF4-B555-140F59F51604}"/>
                </a:ext>
              </a:extLst>
            </p:cNvPr>
            <p:cNvSpPr/>
            <p:nvPr/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endParaRPr kumimoji="0" 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endParaRPr>
            </a:p>
          </p:txBody>
        </p:sp>
        <p:sp>
          <p:nvSpPr>
            <p:cNvPr id="29" name="长方形 28">
              <a:extLst>
                <a:ext uri="{FF2B5EF4-FFF2-40B4-BE49-F238E27FC236}">
                  <a16:creationId xmlns:a16="http://schemas.microsoft.com/office/drawing/2014/main" id="{469BCC58-7D38-43ED-B78C-2D780660AA2B}"/>
                </a:ext>
              </a:extLst>
            </p:cNvPr>
            <p:cNvSpPr/>
            <p:nvPr/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endParaRPr kumimoji="0" 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endParaRPr>
            </a:p>
          </p:txBody>
        </p:sp>
        <p:sp>
          <p:nvSpPr>
            <p:cNvPr id="30" name="长方形 29">
              <a:extLst>
                <a:ext uri="{FF2B5EF4-FFF2-40B4-BE49-F238E27FC236}">
                  <a16:creationId xmlns:a16="http://schemas.microsoft.com/office/drawing/2014/main" id="{0A8F2EBB-150B-4044-A215-E7B7EAD7429A}"/>
                </a:ext>
              </a:extLst>
            </p:cNvPr>
            <p:cNvSpPr/>
            <p:nvPr/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endParaRPr kumimoji="0" 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endParaRPr>
            </a:p>
          </p:txBody>
        </p:sp>
        <p:grpSp>
          <p:nvGrpSpPr>
            <p:cNvPr id="33" name="组 32">
              <a:extLst>
                <a:ext uri="{FF2B5EF4-FFF2-40B4-BE49-F238E27FC236}">
                  <a16:creationId xmlns:a16="http://schemas.microsoft.com/office/drawing/2014/main" id="{E3CC0AD8-7413-4C81-9A62-702945CC3BE8}"/>
                </a:ext>
              </a:extLst>
            </p:cNvPr>
            <p:cNvGrpSpPr/>
            <p:nvPr/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41" name="任意多边形：形状 40">
                <a:extLst>
                  <a:ext uri="{FF2B5EF4-FFF2-40B4-BE49-F238E27FC236}">
                    <a16:creationId xmlns:a16="http://schemas.microsoft.com/office/drawing/2014/main" id="{2502799B-0C00-4D54-A631-1E79EAA52AFC}"/>
                  </a:ext>
                </a:extLst>
              </p:cNvPr>
              <p:cNvSpPr/>
              <p:nvPr/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zh-CN"/>
                </a:pPr>
                <a:endParaRPr kumimoji="0" 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icrosoft YaHei UI Light"/>
                  <a:ea typeface="+mn-ea"/>
                  <a:cs typeface="Microsoft YaHei UI Light"/>
                </a:endParaRPr>
              </a:p>
            </p:txBody>
          </p:sp>
          <p:sp>
            <p:nvSpPr>
              <p:cNvPr id="42" name="任意多边形：形状 41">
                <a:extLst>
                  <a:ext uri="{FF2B5EF4-FFF2-40B4-BE49-F238E27FC236}">
                    <a16:creationId xmlns:a16="http://schemas.microsoft.com/office/drawing/2014/main" id="{64E9F509-6627-4770-8A74-970F83C54B15}"/>
                  </a:ext>
                </a:extLst>
              </p:cNvPr>
              <p:cNvSpPr/>
              <p:nvPr/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zh-CN"/>
                </a:pPr>
                <a:endParaRPr kumimoji="0" 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icrosoft YaHei UI Light"/>
                  <a:ea typeface="+mn-ea"/>
                  <a:cs typeface="Microsoft YaHei UI Light"/>
                </a:endParaRPr>
              </a:p>
            </p:txBody>
          </p:sp>
        </p:grpSp>
        <p:grpSp>
          <p:nvGrpSpPr>
            <p:cNvPr id="34" name="组 33">
              <a:extLst>
                <a:ext uri="{FF2B5EF4-FFF2-40B4-BE49-F238E27FC236}">
                  <a16:creationId xmlns:a16="http://schemas.microsoft.com/office/drawing/2014/main" id="{5C187A2A-8F72-40F1-B320-D3B624B54859}"/>
                </a:ext>
              </a:extLst>
            </p:cNvPr>
            <p:cNvGrpSpPr/>
            <p:nvPr/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35" name="组 34">
                <a:extLst>
                  <a:ext uri="{FF2B5EF4-FFF2-40B4-BE49-F238E27FC236}">
                    <a16:creationId xmlns:a16="http://schemas.microsoft.com/office/drawing/2014/main" id="{038DCBEB-9435-4A10-828C-CBFA74A08708}"/>
                  </a:ext>
                </a:extLst>
              </p:cNvPr>
              <p:cNvGrpSpPr/>
              <p:nvPr/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9" name="任意多边形：形状 38">
                  <a:extLst>
                    <a:ext uri="{FF2B5EF4-FFF2-40B4-BE49-F238E27FC236}">
                      <a16:creationId xmlns:a16="http://schemas.microsoft.com/office/drawing/2014/main" id="{A8CE8E01-DABF-4783-A397-EDB1A91E2950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lang="zh-CN"/>
                  </a:pPr>
                  <a:endParaRPr kumimoji="0" 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icrosoft YaHei UI Light"/>
                    <a:ea typeface="+mn-ea"/>
                    <a:cs typeface="Microsoft YaHei UI Light"/>
                  </a:endParaRPr>
                </a:p>
              </p:txBody>
            </p:sp>
            <p:cxnSp>
              <p:nvCxnSpPr>
                <p:cNvPr id="40" name="直接连接符​​(S) 39">
                  <a:extLst>
                    <a:ext uri="{FF2B5EF4-FFF2-40B4-BE49-F238E27FC236}">
                      <a16:creationId xmlns:a16="http://schemas.microsoft.com/office/drawing/2014/main" id="{6401896A-2EF5-4843-9DC5-ECC0D6F6A7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组 35">
                <a:extLst>
                  <a:ext uri="{FF2B5EF4-FFF2-40B4-BE49-F238E27FC236}">
                    <a16:creationId xmlns:a16="http://schemas.microsoft.com/office/drawing/2014/main" id="{FB7C02DC-3E0A-45D2-859A-86EB5A3CF979}"/>
                  </a:ext>
                </a:extLst>
              </p:cNvPr>
              <p:cNvGrpSpPr/>
              <p:nvPr/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7" name="任意多边形：形状 36">
                  <a:extLst>
                    <a:ext uri="{FF2B5EF4-FFF2-40B4-BE49-F238E27FC236}">
                      <a16:creationId xmlns:a16="http://schemas.microsoft.com/office/drawing/2014/main" id="{C5170D8C-ECD3-41D1-83F4-8C2A4AEC277D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lang="zh-CN"/>
                  </a:pPr>
                  <a:endParaRPr kumimoji="0" 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icrosoft YaHei UI Light"/>
                    <a:ea typeface="+mn-ea"/>
                    <a:cs typeface="Microsoft YaHei UI Light"/>
                  </a:endParaRPr>
                </a:p>
              </p:txBody>
            </p:sp>
            <p:cxnSp>
              <p:nvCxnSpPr>
                <p:cNvPr id="38" name="直接连接符​​(S) 37">
                  <a:extLst>
                    <a:ext uri="{FF2B5EF4-FFF2-40B4-BE49-F238E27FC236}">
                      <a16:creationId xmlns:a16="http://schemas.microsoft.com/office/drawing/2014/main" id="{BADB4C03-0F86-4580-B0C9-48DD4B3B67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599489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138400"/>
          </a:xfrm>
        </p:spPr>
        <p:txBody>
          <a:bodyPr rtlCol="0" anchor="b">
            <a:normAutofit/>
          </a:bodyPr>
          <a:lstStyle>
            <a:lvl1pPr algn="ctr">
              <a:defRPr lang="zh-CN" sz="28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08350" y="4113213"/>
            <a:ext cx="5575300" cy="1655762"/>
          </a:xfrm>
        </p:spPr>
        <p:txBody>
          <a:bodyPr rtlCol="0"/>
          <a:lstStyle>
            <a:lvl1pPr marL="0" indent="0" algn="ctr">
              <a:buNone/>
              <a:defRPr lang="zh-CN" sz="2400" i="1"/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 dirty="0"/>
              <a:t>单击此处添加副标题</a:t>
            </a:r>
          </a:p>
        </p:txBody>
      </p:sp>
      <p:cxnSp>
        <p:nvCxnSpPr>
          <p:cNvPr id="7" name="直接连接符​​(S) 6">
            <a:extLst>
              <a:ext uri="{FF2B5EF4-FFF2-40B4-BE49-F238E27FC236}">
                <a16:creationId xmlns:a16="http://schemas.microsoft.com/office/drawing/2014/main" id="{701C0CAB-6A03-4C6A-9FAA-21984775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 19">
            <a:extLst>
              <a:ext uri="{FF2B5EF4-FFF2-40B4-BE49-F238E27FC236}">
                <a16:creationId xmlns:a16="http://schemas.microsoft.com/office/drawing/2014/main" id="{F982E0B2-AA9C-441C-A08E-A9DF9CF12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任意多边形：形状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17" name="组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任意多边形：形状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直接连接符​​(S)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343253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543594"/>
          </a:xfrm>
        </p:spPr>
        <p:txBody>
          <a:bodyPr rtlCol="0" anchor="b">
            <a:normAutofit/>
          </a:bodyPr>
          <a:lstStyle>
            <a:lvl1pPr algn="ctr">
              <a:defRPr lang="zh-CN" sz="28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grpSp>
        <p:nvGrpSpPr>
          <p:cNvPr id="7" name="组 6">
            <a:extLst>
              <a:ext uri="{FF2B5EF4-FFF2-40B4-BE49-F238E27FC236}">
                <a16:creationId xmlns:a16="http://schemas.microsoft.com/office/drawing/2014/main" id="{A8224D70-2CA9-3DC4-F002-EC470A48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8" name="任意多边形：形状 15">
              <a:extLst>
                <a:ext uri="{FF2B5EF4-FFF2-40B4-BE49-F238E27FC236}">
                  <a16:creationId xmlns:a16="http://schemas.microsoft.com/office/drawing/2014/main" id="{C0B1F33F-4201-2B4E-E8EC-1D07263083EB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2ED5B178-0506-30BE-93BB-73C02006B988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0" name="任意多边形：形状 17">
                <a:extLst>
                  <a:ext uri="{FF2B5EF4-FFF2-40B4-BE49-F238E27FC236}">
                    <a16:creationId xmlns:a16="http://schemas.microsoft.com/office/drawing/2014/main" id="{B3F854F0-E9B7-2C32-CA3C-FA9719440768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直接连接符​​(S) 10">
                <a:extLst>
                  <a:ext uri="{FF2B5EF4-FFF2-40B4-BE49-F238E27FC236}">
                    <a16:creationId xmlns:a16="http://schemas.microsoft.com/office/drawing/2014/main" id="{E8224CDA-DD93-0DF6-7DD9-8328D1606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直接连接符​​(S) 11">
            <a:extLst>
              <a:ext uri="{FF2B5EF4-FFF2-40B4-BE49-F238E27FC236}">
                <a16:creationId xmlns:a16="http://schemas.microsoft.com/office/drawing/2014/main" id="{A3FA5F65-B2C5-BB65-83E3-F195EEE49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409908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300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议程​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>
            <a:extLst>
              <a:ext uri="{FF2B5EF4-FFF2-40B4-BE49-F238E27FC236}">
                <a16:creationId xmlns:a16="http://schemas.microsoft.com/office/drawing/2014/main" id="{50C1D561-971B-43DB-A5A7-63A887A0C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150" y="548640"/>
            <a:ext cx="5486400" cy="1371600"/>
          </a:xfrm>
        </p:spPr>
        <p:txBody>
          <a:bodyPr rtlCol="0" anchor="b" anchorCtr="0">
            <a:noAutofit/>
          </a:bodyPr>
          <a:lstStyle>
            <a:lvl1pPr algn="ctr">
              <a:defRPr lang="zh-CN"/>
            </a:lvl1pPr>
          </a:lstStyle>
          <a:p>
            <a:pPr algn="ctr" rtl="0"/>
            <a:r>
              <a:rPr lang="zh-CN" dirty="0"/>
              <a:t>单击此处添加标题</a:t>
            </a:r>
          </a:p>
        </p:txBody>
      </p:sp>
      <p:cxnSp>
        <p:nvCxnSpPr>
          <p:cNvPr id="9" name="直接连接符​​(S) 8">
            <a:extLst>
              <a:ext uri="{FF2B5EF4-FFF2-40B4-BE49-F238E27FC236}">
                <a16:creationId xmlns:a16="http://schemas.microsoft.com/office/drawing/2014/main" id="{8CACFD68-412E-48B4-B9EB-FEDC20A81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2339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4F0731E0-58E0-4382-ADA7-A9C6DE2E7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5149" y="2759076"/>
            <a:ext cx="5486399" cy="3009899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spcBef>
                <a:spcPts val="1000"/>
              </a:spcBef>
              <a:defRPr lang="zh-CN" sz="1800"/>
            </a:lvl1pPr>
            <a:lvl2pPr>
              <a:lnSpc>
                <a:spcPct val="100000"/>
              </a:lnSpc>
              <a:spcBef>
                <a:spcPts val="1000"/>
              </a:spcBef>
              <a:defRPr lang="zh-CN" sz="1800"/>
            </a:lvl2pPr>
            <a:lvl3pPr>
              <a:lnSpc>
                <a:spcPct val="100000"/>
              </a:lnSpc>
              <a:spcBef>
                <a:spcPts val="1000"/>
              </a:spcBef>
              <a:defRPr lang="zh-CN" sz="1600"/>
            </a:lvl3pPr>
            <a:lvl4pPr>
              <a:lnSpc>
                <a:spcPct val="100000"/>
              </a:lnSpc>
              <a:spcBef>
                <a:spcPts val="1000"/>
              </a:spcBef>
              <a:defRPr lang="zh-CN" sz="1800"/>
            </a:lvl4pPr>
            <a:lvl5pPr>
              <a:lnSpc>
                <a:spcPct val="100000"/>
              </a:lnSpc>
              <a:spcBef>
                <a:spcPts val="1000"/>
              </a:spcBef>
              <a:defRPr lang="zh-CN" sz="1800"/>
            </a:lvl5pPr>
            <a:lvl6pPr>
              <a:lnSpc>
                <a:spcPct val="100000"/>
              </a:lnSpc>
              <a:spcBef>
                <a:spcPts val="1000"/>
              </a:spcBef>
              <a:buClr>
                <a:schemeClr val="accent5"/>
              </a:buClr>
              <a:defRPr lang="zh-CN" sz="1600"/>
            </a:lvl6pPr>
            <a:lvl7pPr>
              <a:buClr>
                <a:schemeClr val="accent5"/>
              </a:buClr>
              <a:defRPr lang="zh-CN"/>
            </a:lvl7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  <a:p>
            <a:pPr lvl="5" rtl="0"/>
            <a:endParaRPr lang="zh-CN" dirty="0"/>
          </a:p>
          <a:p>
            <a:pPr lvl="2" rtl="0"/>
            <a:endParaRPr lang="zh-CN" dirty="0"/>
          </a:p>
        </p:txBody>
      </p:sp>
      <p:sp>
        <p:nvSpPr>
          <p:cNvPr id="11" name="日期占位符 3">
            <a:extLst>
              <a:ext uri="{FF2B5EF4-FFF2-40B4-BE49-F238E27FC236}">
                <a16:creationId xmlns:a16="http://schemas.microsoft.com/office/drawing/2014/main" id="{23D67752-1F0B-4C84-BBA7-A57E2793D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 rtlCol="0"/>
          <a:lstStyle>
            <a:lvl1pPr>
              <a:defRPr lang="zh-CN"/>
            </a:lvl1pPr>
          </a:lstStyle>
          <a:p>
            <a:pPr rtl="0">
              <a:defRPr lang="zh-CN"/>
            </a:pPr>
            <a:r>
              <a:rPr lang="zh-CN" dirty="0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2" name="长方形 11">
            <a:extLst>
              <a:ext uri="{FF2B5EF4-FFF2-40B4-BE49-F238E27FC236}">
                <a16:creationId xmlns:a16="http://schemas.microsoft.com/office/drawing/2014/main" id="{FA4033A0-8E66-4ABA-9E27-744642AA94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2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E8E05746-2784-43CF-84F7-0175BD650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16" name="灯片编号占位符 5">
            <a:extLst>
              <a:ext uri="{FF2B5EF4-FFF2-40B4-BE49-F238E27FC236}">
                <a16:creationId xmlns:a16="http://schemas.microsoft.com/office/drawing/2014/main" id="{BB851CC3-3ED8-49E8-B8AC-6D79B036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39607A7-8386-47DB-8578-DDEDD194E5D4}" type="slidenum">
              <a:rPr kumimoji="0" lang="zh-CN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‹#›</a:t>
            </a:fld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grpSp>
        <p:nvGrpSpPr>
          <p:cNvPr id="2" name="组 1">
            <a:extLst>
              <a:ext uri="{FF2B5EF4-FFF2-40B4-BE49-F238E27FC236}">
                <a16:creationId xmlns:a16="http://schemas.microsoft.com/office/drawing/2014/main" id="{F6F0BC49-315A-CF7A-E741-A8688AF53E66}"/>
              </a:ext>
            </a:extLst>
          </p:cNvPr>
          <p:cNvGrpSpPr/>
          <p:nvPr userDrawn="1"/>
        </p:nvGrpSpPr>
        <p:grpSpPr>
          <a:xfrm>
            <a:off x="9728046" y="831278"/>
            <a:ext cx="1623711" cy="630920"/>
            <a:chOff x="9588346" y="4824892"/>
            <a:chExt cx="1623711" cy="630920"/>
          </a:xfrm>
        </p:grpSpPr>
        <p:sp>
          <p:nvSpPr>
            <p:cNvPr id="3" name="任意多边形：形状 15">
              <a:extLst>
                <a:ext uri="{FF2B5EF4-FFF2-40B4-BE49-F238E27FC236}">
                  <a16:creationId xmlns:a16="http://schemas.microsoft.com/office/drawing/2014/main" id="{3FCB73E1-B061-C75F-AB29-C27CA95E57A9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4" name="组 3">
              <a:extLst>
                <a:ext uri="{FF2B5EF4-FFF2-40B4-BE49-F238E27FC236}">
                  <a16:creationId xmlns:a16="http://schemas.microsoft.com/office/drawing/2014/main" id="{94A16F89-984C-DEA8-C894-E819A764661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5" name="任意多边形：形状 17">
                <a:extLst>
                  <a:ext uri="{FF2B5EF4-FFF2-40B4-BE49-F238E27FC236}">
                    <a16:creationId xmlns:a16="http://schemas.microsoft.com/office/drawing/2014/main" id="{0971E16B-8BBF-40B5-5862-FAAADBF530A0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" name="直接连接符 5">
                <a:extLst>
                  <a:ext uri="{FF2B5EF4-FFF2-40B4-BE49-F238E27FC236}">
                    <a16:creationId xmlns:a16="http://schemas.microsoft.com/office/drawing/2014/main" id="{C1D464A1-0F6B-3CEE-8719-573F89E87B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76955125"/>
      </p:ext>
    </p:extLst>
  </p:cSld>
  <p:clrMapOvr>
    <a:masterClrMapping/>
  </p:clrMapOvr>
</p:sldLayout>
</file>

<file path=ppt/slideLayouts/slideLayout4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节符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6">
            <a:extLst>
              <a:ext uri="{FF2B5EF4-FFF2-40B4-BE49-F238E27FC236}">
                <a16:creationId xmlns:a16="http://schemas.microsoft.com/office/drawing/2014/main" id="{D0C49A9B-EBDE-4047-884B-0860623D63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5851" y="2165174"/>
            <a:ext cx="6118224" cy="1554480"/>
          </a:xfrm>
        </p:spPr>
        <p:txBody>
          <a:bodyPr rtlCol="0" anchor="b">
            <a:noAutofit/>
          </a:bodyPr>
          <a:lstStyle>
            <a:lvl1pPr algn="ctr">
              <a:defRPr lang="zh-CN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35" name="图片占位符 31">
            <a:extLst>
              <a:ext uri="{FF2B5EF4-FFF2-40B4-BE49-F238E27FC236}">
                <a16:creationId xmlns:a16="http://schemas.microsoft.com/office/drawing/2014/main" id="{99CD77F7-3095-4517-B300-DE93875DE53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29613" y="0"/>
            <a:ext cx="3862387" cy="2286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/>
            </a:lvl1pPr>
          </a:lstStyle>
          <a:p>
            <a:pPr rtl="0"/>
            <a:r>
              <a:rPr lang="zh-CN" dirty="0"/>
              <a:t>单击图标以添加照片</a:t>
            </a:r>
          </a:p>
        </p:txBody>
      </p:sp>
      <p:sp>
        <p:nvSpPr>
          <p:cNvPr id="36" name="图片占位符 31">
            <a:extLst>
              <a:ext uri="{FF2B5EF4-FFF2-40B4-BE49-F238E27FC236}">
                <a16:creationId xmlns:a16="http://schemas.microsoft.com/office/drawing/2014/main" id="{F31ECFCC-4520-48AB-A8A1-AF9FC0C055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29200" y="2286000"/>
            <a:ext cx="3862387" cy="2286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/>
            </a:lvl1pPr>
          </a:lstStyle>
          <a:p>
            <a:pPr rtl="0"/>
            <a:r>
              <a:rPr lang="zh-CN" dirty="0"/>
              <a:t>单击图标以添加照片</a:t>
            </a:r>
          </a:p>
        </p:txBody>
      </p:sp>
      <p:sp>
        <p:nvSpPr>
          <p:cNvPr id="37" name="图片占位符 31">
            <a:extLst>
              <a:ext uri="{FF2B5EF4-FFF2-40B4-BE49-F238E27FC236}">
                <a16:creationId xmlns:a16="http://schemas.microsoft.com/office/drawing/2014/main" id="{0FDBD13C-46E7-4BB9-957D-DE2A5925521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29200" y="4572000"/>
            <a:ext cx="3862387" cy="2286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/>
            </a:lvl1pPr>
          </a:lstStyle>
          <a:p>
            <a:pPr rtl="0"/>
            <a:r>
              <a:rPr lang="zh-CN" dirty="0"/>
              <a:t>单击图标以添加照片</a:t>
            </a:r>
          </a:p>
        </p:txBody>
      </p:sp>
      <p:grpSp>
        <p:nvGrpSpPr>
          <p:cNvPr id="12" name="组 11">
            <a:extLst>
              <a:ext uri="{FF2B5EF4-FFF2-40B4-BE49-F238E27FC236}">
                <a16:creationId xmlns:a16="http://schemas.microsoft.com/office/drawing/2014/main" id="{85B40728-32E0-44CE-8C68-1E68245C2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400874" y="4194521"/>
            <a:ext cx="1481845" cy="787628"/>
            <a:chOff x="4987925" y="2840038"/>
            <a:chExt cx="2216150" cy="1177924"/>
          </a:xfrm>
        </p:grpSpPr>
        <p:sp>
          <p:nvSpPr>
            <p:cNvPr id="13" name="长方形 12">
              <a:extLst>
                <a:ext uri="{FF2B5EF4-FFF2-40B4-BE49-F238E27FC236}">
                  <a16:creationId xmlns:a16="http://schemas.microsoft.com/office/drawing/2014/main" id="{40A6D99A-68F3-4E08-BB89-083CE0299CE2}"/>
                </a:ext>
              </a:extLst>
            </p:cNvPr>
            <p:cNvSpPr/>
            <p:nvPr/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endParaRPr kumimoji="0" 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endParaRPr>
            </a:p>
          </p:txBody>
        </p:sp>
        <p:sp>
          <p:nvSpPr>
            <p:cNvPr id="14" name="长方形 13">
              <a:extLst>
                <a:ext uri="{FF2B5EF4-FFF2-40B4-BE49-F238E27FC236}">
                  <a16:creationId xmlns:a16="http://schemas.microsoft.com/office/drawing/2014/main" id="{8B4F5556-21F4-4E26-9504-49ADE7D84749}"/>
                </a:ext>
              </a:extLst>
            </p:cNvPr>
            <p:cNvSpPr/>
            <p:nvPr/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endParaRPr kumimoji="0" 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endParaRPr>
            </a:p>
          </p:txBody>
        </p:sp>
        <p:sp>
          <p:nvSpPr>
            <p:cNvPr id="15" name="长方形 14">
              <a:extLst>
                <a:ext uri="{FF2B5EF4-FFF2-40B4-BE49-F238E27FC236}">
                  <a16:creationId xmlns:a16="http://schemas.microsoft.com/office/drawing/2014/main" id="{E0E1118C-DFA4-410C-961C-BE0488441C9A}"/>
                </a:ext>
              </a:extLst>
            </p:cNvPr>
            <p:cNvSpPr/>
            <p:nvPr/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endParaRPr kumimoji="0" 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endParaRPr>
            </a:p>
          </p:txBody>
        </p:sp>
        <p:grpSp>
          <p:nvGrpSpPr>
            <p:cNvPr id="16" name="组 15">
              <a:extLst>
                <a:ext uri="{FF2B5EF4-FFF2-40B4-BE49-F238E27FC236}">
                  <a16:creationId xmlns:a16="http://schemas.microsoft.com/office/drawing/2014/main" id="{B5A8ECE6-B3E3-4761-A6AD-711AF71EEA0D}"/>
                </a:ext>
              </a:extLst>
            </p:cNvPr>
            <p:cNvGrpSpPr/>
            <p:nvPr/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24" name="任意多边形：形状 23">
                <a:extLst>
                  <a:ext uri="{FF2B5EF4-FFF2-40B4-BE49-F238E27FC236}">
                    <a16:creationId xmlns:a16="http://schemas.microsoft.com/office/drawing/2014/main" id="{5B1F0E3F-4B5E-4F5B-93A6-CE1017521BF1}"/>
                  </a:ext>
                </a:extLst>
              </p:cNvPr>
              <p:cNvSpPr/>
              <p:nvPr/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zh-CN"/>
                </a:pPr>
                <a:endParaRPr kumimoji="0" 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icrosoft YaHei UI Light"/>
                  <a:ea typeface="+mn-ea"/>
                  <a:cs typeface="Microsoft YaHei UI Light"/>
                </a:endParaRPr>
              </a:p>
            </p:txBody>
          </p:sp>
          <p:sp>
            <p:nvSpPr>
              <p:cNvPr id="25" name="任意多边形：形状 24">
                <a:extLst>
                  <a:ext uri="{FF2B5EF4-FFF2-40B4-BE49-F238E27FC236}">
                    <a16:creationId xmlns:a16="http://schemas.microsoft.com/office/drawing/2014/main" id="{B20599F0-ACFC-4223-A598-8FFAF21406AB}"/>
                  </a:ext>
                </a:extLst>
              </p:cNvPr>
              <p:cNvSpPr/>
              <p:nvPr/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zh-CN"/>
                </a:pPr>
                <a:endParaRPr kumimoji="0" 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icrosoft YaHei UI Light"/>
                  <a:ea typeface="+mn-ea"/>
                  <a:cs typeface="Microsoft YaHei UI Light"/>
                </a:endParaRPr>
              </a:p>
            </p:txBody>
          </p:sp>
        </p:grpSp>
        <p:grpSp>
          <p:nvGrpSpPr>
            <p:cNvPr id="17" name="组 16">
              <a:extLst>
                <a:ext uri="{FF2B5EF4-FFF2-40B4-BE49-F238E27FC236}">
                  <a16:creationId xmlns:a16="http://schemas.microsoft.com/office/drawing/2014/main" id="{C6703144-DA66-4EFB-B790-4E044756FF37}"/>
                </a:ext>
              </a:extLst>
            </p:cNvPr>
            <p:cNvGrpSpPr/>
            <p:nvPr/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18" name="组 17">
                <a:extLst>
                  <a:ext uri="{FF2B5EF4-FFF2-40B4-BE49-F238E27FC236}">
                    <a16:creationId xmlns:a16="http://schemas.microsoft.com/office/drawing/2014/main" id="{63371BE5-97EB-4365-8EDA-4C634155E79F}"/>
                  </a:ext>
                </a:extLst>
              </p:cNvPr>
              <p:cNvGrpSpPr/>
              <p:nvPr/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2" name="任意多边形：形状 21">
                  <a:extLst>
                    <a:ext uri="{FF2B5EF4-FFF2-40B4-BE49-F238E27FC236}">
                      <a16:creationId xmlns:a16="http://schemas.microsoft.com/office/drawing/2014/main" id="{533C4D53-A668-4609-B338-E2D33C24A811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lang="zh-CN"/>
                  </a:pPr>
                  <a:endParaRPr kumimoji="0" 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icrosoft YaHei UI Light"/>
                    <a:ea typeface="+mn-ea"/>
                    <a:cs typeface="Microsoft YaHei UI Light"/>
                  </a:endParaRPr>
                </a:p>
              </p:txBody>
            </p:sp>
            <p:cxnSp>
              <p:nvCxnSpPr>
                <p:cNvPr id="23" name="直接连接符​​(S) 22">
                  <a:extLst>
                    <a:ext uri="{FF2B5EF4-FFF2-40B4-BE49-F238E27FC236}">
                      <a16:creationId xmlns:a16="http://schemas.microsoft.com/office/drawing/2014/main" id="{A487C5A9-C4B3-4A68-8DFB-43F4CDB407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组 18">
                <a:extLst>
                  <a:ext uri="{FF2B5EF4-FFF2-40B4-BE49-F238E27FC236}">
                    <a16:creationId xmlns:a16="http://schemas.microsoft.com/office/drawing/2014/main" id="{82E4A2F3-57A7-4529-A621-A36F1E777A4E}"/>
                  </a:ext>
                </a:extLst>
              </p:cNvPr>
              <p:cNvGrpSpPr/>
              <p:nvPr/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0" name="任意多边形：形状 19">
                  <a:extLst>
                    <a:ext uri="{FF2B5EF4-FFF2-40B4-BE49-F238E27FC236}">
                      <a16:creationId xmlns:a16="http://schemas.microsoft.com/office/drawing/2014/main" id="{1482263E-6A78-46B7-8AB8-845C9C9103B4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lang="zh-CN"/>
                  </a:pPr>
                  <a:endParaRPr kumimoji="0" 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icrosoft YaHei UI Light"/>
                    <a:ea typeface="+mn-ea"/>
                    <a:cs typeface="Microsoft YaHei UI Light"/>
                  </a:endParaRPr>
                </a:p>
              </p:txBody>
            </p:sp>
            <p:cxnSp>
              <p:nvCxnSpPr>
                <p:cNvPr id="21" name="直接连接符​​(S) 20">
                  <a:extLst>
                    <a:ext uri="{FF2B5EF4-FFF2-40B4-BE49-F238E27FC236}">
                      <a16:creationId xmlns:a16="http://schemas.microsoft.com/office/drawing/2014/main" id="{3C7B34F9-7954-4950-ABEA-DDBFF4A4CC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40353990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">
            <a:extLst>
              <a:ext uri="{FF2B5EF4-FFF2-40B4-BE49-F238E27FC236}">
                <a16:creationId xmlns:a16="http://schemas.microsoft.com/office/drawing/2014/main" id="{0C47B699-08C0-4851-8BAE-384C14E4E0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66050" y="1079500"/>
            <a:ext cx="3884962" cy="2138400"/>
          </a:xfrm>
        </p:spPr>
        <p:txBody>
          <a:bodyPr rtlCol="0" anchor="b">
            <a:noAutofit/>
          </a:bodyPr>
          <a:lstStyle>
            <a:lvl1pPr algn="ctr">
              <a:defRPr lang="zh-CN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15" name="副标题 2">
            <a:extLst>
              <a:ext uri="{FF2B5EF4-FFF2-40B4-BE49-F238E27FC236}">
                <a16:creationId xmlns:a16="http://schemas.microsoft.com/office/drawing/2014/main" id="{B84917A2-B37A-4655-9D10-50C6FD698FA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66051" y="4113213"/>
            <a:ext cx="3884961" cy="1655762"/>
          </a:xfrm>
        </p:spPr>
        <p:txBody>
          <a:bodyPr rtlCol="0">
            <a:noAutofit/>
          </a:bodyPr>
          <a:lstStyle>
            <a:lvl1pPr marL="0" indent="0" algn="ctr">
              <a:lnSpc>
                <a:spcPct val="90000"/>
              </a:lnSpc>
              <a:buNone/>
              <a:defRPr lang="zh-CN" sz="2400" i="1"/>
            </a:lvl1pPr>
          </a:lstStyle>
          <a:p>
            <a:pPr rtl="0"/>
            <a:r>
              <a:rPr lang="zh-CN"/>
              <a:t>单击此处添加副标题</a:t>
            </a:r>
          </a:p>
        </p:txBody>
      </p:sp>
      <p:cxnSp>
        <p:nvCxnSpPr>
          <p:cNvPr id="23" name="直接连接符​​(S) 22">
            <a:extLst>
              <a:ext uri="{FF2B5EF4-FFF2-40B4-BE49-F238E27FC236}">
                <a16:creationId xmlns:a16="http://schemas.microsoft.com/office/drawing/2014/main" id="{88EE5317-4FED-4CB5-85EE-6DAD46C28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438531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图片占位符 4">
            <a:extLst>
              <a:ext uri="{FF2B5EF4-FFF2-40B4-BE49-F238E27FC236}">
                <a16:creationId xmlns:a16="http://schemas.microsoft.com/office/drawing/2014/main" id="{3B0D3427-2AA8-987B-E83A-494604F72C1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1338" y="539750"/>
            <a:ext cx="6670675" cy="5759450"/>
          </a:xfrm>
          <a:custGeom>
            <a:avLst/>
            <a:gdLst>
              <a:gd name="connsiteX0" fmla="*/ 6573720 w 6670675"/>
              <a:gd name="connsiteY0" fmla="*/ 0 h 5759450"/>
              <a:gd name="connsiteX1" fmla="*/ 6670675 w 6670675"/>
              <a:gd name="connsiteY1" fmla="*/ 0 h 5759450"/>
              <a:gd name="connsiteX2" fmla="*/ 6670675 w 6670675"/>
              <a:gd name="connsiteY2" fmla="*/ 5759450 h 5759450"/>
              <a:gd name="connsiteX3" fmla="*/ 0 w 6670675"/>
              <a:gd name="connsiteY3" fmla="*/ 5759450 h 5759450"/>
              <a:gd name="connsiteX4" fmla="*/ 0 w 6670675"/>
              <a:gd name="connsiteY4" fmla="*/ 5669502 h 5759450"/>
              <a:gd name="connsiteX5" fmla="*/ 6573720 w 6670675"/>
              <a:gd name="connsiteY5" fmla="*/ 5669502 h 5759450"/>
              <a:gd name="connsiteX6" fmla="*/ 0 w 6670675"/>
              <a:gd name="connsiteY6" fmla="*/ 0 h 5759450"/>
              <a:gd name="connsiteX7" fmla="*/ 6562411 w 6670675"/>
              <a:gd name="connsiteY7" fmla="*/ 0 h 5759450"/>
              <a:gd name="connsiteX8" fmla="*/ 6562411 w 6670675"/>
              <a:gd name="connsiteY8" fmla="*/ 5658193 h 5759450"/>
              <a:gd name="connsiteX9" fmla="*/ 0 w 6670675"/>
              <a:gd name="connsiteY9" fmla="*/ 5658193 h 575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70675" h="5759450">
                <a:moveTo>
                  <a:pt x="6573720" y="0"/>
                </a:moveTo>
                <a:lnTo>
                  <a:pt x="6670675" y="0"/>
                </a:lnTo>
                <a:lnTo>
                  <a:pt x="6670675" y="5759450"/>
                </a:lnTo>
                <a:lnTo>
                  <a:pt x="0" y="5759450"/>
                </a:lnTo>
                <a:lnTo>
                  <a:pt x="0" y="5669502"/>
                </a:lnTo>
                <a:lnTo>
                  <a:pt x="6573720" y="5669502"/>
                </a:lnTo>
                <a:close/>
                <a:moveTo>
                  <a:pt x="0" y="0"/>
                </a:moveTo>
                <a:lnTo>
                  <a:pt x="6562411" y="0"/>
                </a:lnTo>
                <a:lnTo>
                  <a:pt x="6562411" y="5658193"/>
                </a:lnTo>
                <a:lnTo>
                  <a:pt x="0" y="5658193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>
            <a:lvl1pPr marL="0" indent="0" algn="ctr">
              <a:buNone/>
              <a:defRPr lang="zh-CN" sz="1800"/>
            </a:lvl1pPr>
          </a:lstStyle>
          <a:p>
            <a:pPr rtl="0"/>
            <a:r>
              <a:rPr lang="zh-CN" dirty="0"/>
              <a:t>单击图标以添加照片</a:t>
            </a:r>
          </a:p>
        </p:txBody>
      </p:sp>
      <p:sp>
        <p:nvSpPr>
          <p:cNvPr id="6" name="边框 5">
            <a:extLst>
              <a:ext uri="{FF2B5EF4-FFF2-40B4-BE49-F238E27FC236}">
                <a16:creationId xmlns:a16="http://schemas.microsoft.com/office/drawing/2014/main" id="{1D4FB6FD-0D78-2F14-EC30-9013875CFD4A}"/>
              </a:ext>
            </a:extLst>
          </p:cNvPr>
          <p:cNvSpPr/>
          <p:nvPr userDrawn="1"/>
        </p:nvSpPr>
        <p:spPr>
          <a:xfrm>
            <a:off x="439938" y="439388"/>
            <a:ext cx="6675120" cy="5769864"/>
          </a:xfrm>
          <a:prstGeom prst="frame">
            <a:avLst>
              <a:gd name="adj1" fmla="val 19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3366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777246"/>
            <a:ext cx="10058400" cy="1097280"/>
          </a:xfrm>
        </p:spPr>
        <p:txBody>
          <a:bodyPr wrap="square" rtlCol="0" anchor="ctr" anchorCtr="0">
            <a:normAutofit/>
          </a:bodyPr>
          <a:lstStyle>
            <a:lvl1pPr algn="ctr">
              <a:defRPr lang="zh-CN"/>
            </a:lvl1pPr>
          </a:lstStyle>
          <a:p>
            <a:pPr algn="ctr" rtl="0"/>
            <a:r>
              <a:rPr lang="zh-CN" dirty="0"/>
              <a:t>单击此处添加标题</a:t>
            </a:r>
          </a:p>
        </p:txBody>
      </p:sp>
      <p:sp>
        <p:nvSpPr>
          <p:cNvPr id="5" name="内容占位符 3">
            <a:extLst>
              <a:ext uri="{FF2B5EF4-FFF2-40B4-BE49-F238E27FC236}">
                <a16:creationId xmlns:a16="http://schemas.microsoft.com/office/drawing/2014/main" id="{F2B970E0-2BF6-DE0A-33F2-E136830CC0F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711243" y="2287435"/>
            <a:ext cx="8769514" cy="3768195"/>
          </a:xfrm>
        </p:spPr>
        <p:txBody>
          <a:bodyPr tIns="182880" rtlCol="0">
            <a:noAutofit/>
          </a:bodyPr>
          <a:lstStyle>
            <a:lvl1pPr marL="283464" indent="-283464">
              <a:lnSpc>
                <a:spcPct val="100000"/>
              </a:lnSpc>
              <a:spcBef>
                <a:spcPts val="1000"/>
              </a:spcBef>
              <a:defRPr lang="zh-CN" sz="1800"/>
            </a:lvl1pPr>
            <a:lvl2pPr marL="283464">
              <a:lnSpc>
                <a:spcPct val="100000"/>
              </a:lnSpc>
              <a:spcBef>
                <a:spcPts val="1000"/>
              </a:spcBef>
              <a:defRPr lang="zh-CN" sz="1800"/>
            </a:lvl2pPr>
            <a:lvl3pPr indent="-283464">
              <a:lnSpc>
                <a:spcPct val="100000"/>
              </a:lnSpc>
              <a:spcBef>
                <a:spcPts val="1000"/>
              </a:spcBef>
              <a:defRPr lang="zh-CN" sz="1800"/>
            </a:lvl3pPr>
            <a:lvl4pPr>
              <a:lnSpc>
                <a:spcPct val="100000"/>
              </a:lnSpc>
              <a:spcBef>
                <a:spcPts val="1000"/>
              </a:spcBef>
              <a:defRPr lang="zh-CN" sz="1800"/>
            </a:lvl4pPr>
            <a:lvl5pPr indent="-283464">
              <a:lnSpc>
                <a:spcPct val="100000"/>
              </a:lnSpc>
              <a:spcBef>
                <a:spcPts val="1000"/>
              </a:spcBef>
              <a:defRPr lang="zh-CN" sz="18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51664AFF-309D-433B-B3F0-84A98A207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205740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日期占位符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 rtlCol="0"/>
          <a:lstStyle>
            <a:lvl1pPr>
              <a:defRPr lang="zh-CN"/>
            </a:lvl1pPr>
          </a:lstStyle>
          <a:p>
            <a:pPr rtl="0">
              <a:defRPr lang="zh-CN"/>
            </a:pPr>
            <a:r>
              <a:rPr lang="zh-CN" dirty="0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0" name="页脚占位符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11" name="灯片编号占位符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39607A7-8386-47DB-8578-DDEDD194E5D4}" type="slidenum">
              <a:rPr kumimoji="0" lang="zh-CN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‹#›</a:t>
            </a:fld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6" name="长方形 5">
            <a:extLst>
              <a:ext uri="{FF2B5EF4-FFF2-40B4-BE49-F238E27FC236}">
                <a16:creationId xmlns:a16="http://schemas.microsoft.com/office/drawing/2014/main" id="{2B2C7C83-D77B-1EFF-5877-DB5DF792E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1163" y="548640"/>
            <a:ext cx="11109674" cy="57492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50281867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138400"/>
          </a:xfrm>
        </p:spPr>
        <p:txBody>
          <a:bodyPr rtlCol="0" anchor="b">
            <a:normAutofit/>
          </a:bodyPr>
          <a:lstStyle>
            <a:lvl1pPr algn="ctr">
              <a:defRPr lang="zh-CN" sz="28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08350" y="4113213"/>
            <a:ext cx="5575300" cy="1655762"/>
          </a:xfrm>
        </p:spPr>
        <p:txBody>
          <a:bodyPr rtlCol="0"/>
          <a:lstStyle>
            <a:lvl1pPr marL="0" indent="0" algn="ctr">
              <a:buNone/>
              <a:defRPr lang="zh-CN" sz="2400" i="1"/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 dirty="0"/>
              <a:t>单击此处添加副标题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20XX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rtlCol="0"/>
          <a:lstStyle>
            <a:defPPr>
              <a:defRPr lang="zh-CN"/>
            </a:defPPr>
          </a:lstStyle>
          <a:p>
            <a:pPr rtl="0"/>
            <a:fld id="{D39607A7-8386-47DB-8578-DDEDD194E5D4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7" name="直接连接符​​(S) 6">
            <a:extLst>
              <a:ext uri="{FF2B5EF4-FFF2-40B4-BE49-F238E27FC236}">
                <a16:creationId xmlns:a16="http://schemas.microsoft.com/office/drawing/2014/main" id="{701C0CAB-6A03-4C6A-9FAA-21984775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 19">
            <a:extLst>
              <a:ext uri="{FF2B5EF4-FFF2-40B4-BE49-F238E27FC236}">
                <a16:creationId xmlns:a16="http://schemas.microsoft.com/office/drawing/2014/main" id="{F982E0B2-AA9C-441C-A08E-A9DF9CF12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40244" y="4869342"/>
            <a:ext cx="1623711" cy="630920"/>
            <a:chOff x="9588346" y="4824892"/>
            <a:chExt cx="1623711" cy="630920"/>
          </a:xfrm>
        </p:grpSpPr>
        <p:sp>
          <p:nvSpPr>
            <p:cNvPr id="16" name="任意多边形：形状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17" name="组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任意多边形：形状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直接连接符​​(S)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760832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2 栏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777244"/>
            <a:ext cx="10058400" cy="1097280"/>
          </a:xfrm>
        </p:spPr>
        <p:txBody>
          <a:bodyPr wrap="square" rtlCol="0" anchor="ctr" anchorCtr="0">
            <a:normAutofit/>
          </a:bodyPr>
          <a:lstStyle>
            <a:lvl1pPr algn="ctr">
              <a:defRPr lang="zh-CN"/>
            </a:lvl1pPr>
          </a:lstStyle>
          <a:p>
            <a:pPr algn="ctr" rtl="0"/>
            <a:r>
              <a:rPr lang="zh-CN" dirty="0"/>
              <a:t>单击此处添加标题</a:t>
            </a:r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51664AFF-309D-433B-B3F0-84A98A207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2057404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内容占位符 3">
            <a:extLst>
              <a:ext uri="{FF2B5EF4-FFF2-40B4-BE49-F238E27FC236}">
                <a16:creationId xmlns:a16="http://schemas.microsoft.com/office/drawing/2014/main" id="{F2B970E0-2BF6-DE0A-33F2-E136830CC0F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664443" y="2484712"/>
            <a:ext cx="4360507" cy="360542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zh-CN" sz="1800" i="0"/>
            </a:lvl1pPr>
            <a:lvl2pPr marL="285750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lang="zh-CN"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lang="zh-CN"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lang="zh-CN" sz="1800" i="0"/>
            </a:lvl4pPr>
            <a:lvl5pPr marL="11430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lang="zh-CN" sz="1800" i="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内容占位符 3">
            <a:extLst>
              <a:ext uri="{FF2B5EF4-FFF2-40B4-BE49-F238E27FC236}">
                <a16:creationId xmlns:a16="http://schemas.microsoft.com/office/drawing/2014/main" id="{6418C0F6-1F2A-74E4-A6C4-914FE336632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359649" y="2493040"/>
            <a:ext cx="4360507" cy="360542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zh-CN" sz="1800" i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lang="zh-CN"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lang="zh-CN"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lang="zh-CN" sz="1800" i="0"/>
            </a:lvl4pPr>
            <a:lvl5pPr marL="11430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lang="zh-CN" sz="1800" i="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9" name="日期占位符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 rtlCol="0"/>
          <a:lstStyle>
            <a:lvl1pPr>
              <a:defRPr lang="zh-CN"/>
            </a:lvl1pPr>
          </a:lstStyle>
          <a:p>
            <a:pPr rtl="0">
              <a:defRPr lang="zh-CN"/>
            </a:pPr>
            <a:r>
              <a:rPr lang="zh-CN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zh-CN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0" name="页脚占位符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11" name="灯片编号占位符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39607A7-8386-47DB-8578-DDEDD194E5D4}" type="slidenum">
              <a:rPr kumimoji="0" lang="zh-CN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‹#›</a:t>
            </a:fld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C97ED942-AF2B-12D4-2ED4-570ACFD0F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1163" y="548640"/>
            <a:ext cx="11109674" cy="57492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39854617"/>
      </p:ext>
    </p:extLst>
  </p:cSld>
  <p:clrMapOvr>
    <a:masterClrMapping/>
  </p:clrMapOvr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 2 栏内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长方形 2">
            <a:extLst>
              <a:ext uri="{FF2B5EF4-FFF2-40B4-BE49-F238E27FC236}">
                <a16:creationId xmlns:a16="http://schemas.microsoft.com/office/drawing/2014/main" id="{B7A45527-A259-1C6D-E8B4-514715484B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245608"/>
            <a:ext cx="12192000" cy="3612392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3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548640"/>
            <a:ext cx="3886200" cy="2304288"/>
          </a:xfrm>
        </p:spPr>
        <p:txBody>
          <a:bodyPr wrap="square" rtlCol="0" anchor="ctr" anchorCtr="0">
            <a:normAutofit/>
          </a:bodyPr>
          <a:lstStyle>
            <a:lvl1pPr algn="ctr">
              <a:defRPr lang="zh-CN"/>
            </a:lvl1pPr>
          </a:lstStyle>
          <a:p>
            <a:pPr algn="ctr" rtl="0"/>
            <a:r>
              <a:rPr lang="zh-CN" dirty="0"/>
              <a:t>单击此处添加标题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E4ACBDB-D54B-994A-AD88-E89D37245FA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534660" y="548641"/>
            <a:ext cx="6130625" cy="2304288"/>
          </a:xfrm>
        </p:spPr>
        <p:txBody>
          <a:bodyPr rtlCol="0" anchor="ctr">
            <a:noAutofit/>
          </a:bodyPr>
          <a:lstStyle>
            <a:lvl1pPr marL="512064" indent="-5120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1pPr>
            <a:lvl2pPr marL="702900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2pPr>
            <a:lvl3pPr marL="1139436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3pPr>
            <a:lvl4pPr marL="1422900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4pPr>
            <a:lvl5pPr marL="1859436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lang="zh-CN" sz="18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内容占位符 3">
            <a:extLst>
              <a:ext uri="{FF2B5EF4-FFF2-40B4-BE49-F238E27FC236}">
                <a16:creationId xmlns:a16="http://schemas.microsoft.com/office/drawing/2014/main" id="{ED8447B1-F82E-026F-7FF0-7E95D361E7A9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5520387" y="3735238"/>
            <a:ext cx="6130625" cy="257412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zh-CN" sz="180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lang="zh-CN"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lang="zh-CN"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lang="zh-CN" sz="1800" i="0"/>
            </a:lvl4pPr>
            <a:lvl5pPr indent="-283464">
              <a:defRPr lang="zh-CN" sz="16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</p:txBody>
      </p:sp>
      <p:sp>
        <p:nvSpPr>
          <p:cNvPr id="9" name="日期占位符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 rtlCol="0"/>
          <a:lstStyle>
            <a:lvl1pPr>
              <a:defRPr lang="zh-CN"/>
            </a:lvl1pPr>
          </a:lstStyle>
          <a:p>
            <a:pPr rtl="0">
              <a:defRPr lang="zh-CN"/>
            </a:pPr>
            <a:r>
              <a:rPr lang="zh-CN" dirty="0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0" name="页脚占位符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sp>
        <p:nvSpPr>
          <p:cNvPr id="11" name="灯片编号占位符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 rtlCol="0"/>
          <a:lstStyle>
            <a:defPPr>
              <a:defRPr lang="zh-CN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fld id="{D39607A7-8386-47DB-8578-DDEDD194E5D4}" type="slidenum">
              <a:rPr kumimoji="0" lang="zh-CN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Microsoft YaHei UI Light"/>
                <a:ea typeface="+mn-ea"/>
                <a:cs typeface="Microsoft YaHei UI Ligh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zh-CN"/>
              </a:pPr>
              <a:t>‹#›</a:t>
            </a:fld>
            <a:endParaRPr kumimoji="0" lang="zh-CN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Microsoft YaHei UI Light"/>
              <a:ea typeface="+mn-ea"/>
              <a:cs typeface="Microsoft YaHei UI Light"/>
            </a:endParaRPr>
          </a:p>
        </p:txBody>
      </p:sp>
      <p:cxnSp>
        <p:nvCxnSpPr>
          <p:cNvPr id="2" name="直接连接符​​(S) 1">
            <a:extLst>
              <a:ext uri="{FF2B5EF4-FFF2-40B4-BE49-F238E27FC236}">
                <a16:creationId xmlns:a16="http://schemas.microsoft.com/office/drawing/2014/main" id="{C476BAB9-3D46-228B-0268-9918F1524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4714750" y="169160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252241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.xml" Id="rId5" /><Relationship Type="http://schemas.openxmlformats.org/officeDocument/2006/relationships/theme" Target="/ppt/theme/theme12.xml" Id="rId15" /><Relationship Type="http://schemas.openxmlformats.org/officeDocument/2006/relationships/slideLayout" Target="/ppt/slideLayouts/slideLayout1011.xml" Id="rId10" /><Relationship Type="http://schemas.openxmlformats.org/officeDocument/2006/relationships/slideLayout" Target="/ppt/slideLayouts/slideLayout412.xml" Id="rId4" /><Relationship Type="http://schemas.openxmlformats.org/officeDocument/2006/relationships/slideLayout" Target="/ppt/slideLayouts/slideLayout913.xml" Id="rId9" /><Relationship Type="http://schemas.openxmlformats.org/officeDocument/2006/relationships/slideLayout" Target="/ppt/slideLayouts/slideLayout1414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zh-CN" sz="1000" cap="all" spc="300" baseline="0">
                <a:solidFill>
                  <a:schemeClr val="tx1">
                    <a:alpha val="7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20XX</a:t>
            </a:r>
            <a:endParaRPr lang="en-US" dirty="0">
              <a:latin typeface="+mj-lt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lang="zh-CN" sz="1000" cap="all" spc="300" baseline="0">
                <a:solidFill>
                  <a:schemeClr val="tx1">
                    <a:alpha val="70000"/>
                  </a:schemeClr>
                </a:solidFill>
                <a:latin typeface="+mj-lt"/>
              </a:defRPr>
            </a:lvl1pPr>
          </a:lstStyle>
          <a:p>
            <a:endParaRPr lang="zh-CN" altLang="en-US" dirty="0">
              <a:latin typeface="+mj-lt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lang="zh-CN" sz="1000" cap="all" spc="300" baseline="0">
                <a:solidFill>
                  <a:schemeClr val="tx1">
                    <a:alpha val="70000"/>
                  </a:schemeClr>
                </a:solidFill>
                <a:latin typeface="+mj-lt"/>
              </a:defRPr>
            </a:lvl1pPr>
          </a:lstStyle>
          <a:p>
            <a:fld id="{D39607A7-8386-47DB-8578-DDEDD194E5D4}" type="slidenum">
              <a:rPr lang="en-US" altLang="zh-CN" smtClean="0"/>
              <a:pPr/>
              <a:t>‹#›</a:t>
            </a:fld>
            <a:endParaRPr lang="en-US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8712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94" r:id="rId2"/>
    <p:sldLayoutId id="2147483679" r:id="rId3"/>
    <p:sldLayoutId id="2147483695" r:id="rId4"/>
    <p:sldLayoutId id="2147483678" r:id="rId5"/>
    <p:sldLayoutId id="2147483696" r:id="rId6"/>
    <p:sldLayoutId id="2147483697" r:id="rId7"/>
    <p:sldLayoutId id="2147483700" r:id="rId8"/>
    <p:sldLayoutId id="2147483701" r:id="rId9"/>
    <p:sldLayoutId id="2147483680" r:id="rId10"/>
    <p:sldLayoutId id="2147483698" r:id="rId11"/>
    <p:sldLayoutId id="2147483699" r:id="rId12"/>
    <p:sldLayoutId id="2147483684" r:id="rId13"/>
    <p:sldLayoutId id="2147483702" r:id="rId14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zh-CN"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lang="zh-CN" sz="2000" kern="1200">
          <a:solidFill>
            <a:schemeClr val="tx1">
              <a:alpha val="70000"/>
            </a:schemeClr>
          </a:solidFill>
          <a:latin typeface="+mj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lang="zh-CN" sz="2000" i="1" kern="1200">
          <a:solidFill>
            <a:schemeClr val="tx1">
              <a:alpha val="70000"/>
            </a:schemeClr>
          </a:solidFill>
          <a:latin typeface="+mj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lang="zh-CN" sz="2000" kern="1200">
          <a:solidFill>
            <a:schemeClr val="tx1">
              <a:alpha val="70000"/>
            </a:schemeClr>
          </a:solidFill>
          <a:latin typeface="+mj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lang="zh-CN" sz="2000" i="1" kern="1200">
          <a:solidFill>
            <a:schemeClr val="tx1">
              <a:alpha val="70000"/>
            </a:schemeClr>
          </a:solidFill>
          <a:latin typeface="+mj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lang="zh-CN" sz="2000" kern="1200">
          <a:solidFill>
            <a:schemeClr val="tx1">
              <a:alpha val="7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19">
          <p15:clr>
            <a:srgbClr val="5ACBF0"/>
          </p15:clr>
        </p15:guide>
        <p15:guide id="2" pos="1731">
          <p15:clr>
            <a:srgbClr val="5ACBF0"/>
          </p15:clr>
        </p15:guide>
        <p15:guide id="3" pos="3140">
          <p15:clr>
            <a:srgbClr val="5ACBF0"/>
          </p15:clr>
        </p15:guide>
        <p15:guide id="4" pos="3488">
          <p15:clr>
            <a:srgbClr val="5ACBF0"/>
          </p15:clr>
        </p15:guide>
        <p15:guide id="5" pos="2788">
          <p15:clr>
            <a:srgbClr val="5ACBF0"/>
          </p15:clr>
        </p15:guide>
        <p15:guide id="6" pos="2434">
          <p15:clr>
            <a:srgbClr val="5ACBF0"/>
          </p15:clr>
        </p15:guide>
        <p15:guide id="7" pos="2084">
          <p15:clr>
            <a:srgbClr val="5ACBF0"/>
          </p15:clr>
        </p15:guide>
        <p15:guide id="8" pos="341">
          <p15:clr>
            <a:srgbClr val="F26B43"/>
          </p15:clr>
        </p15:guide>
        <p15:guide id="9" pos="1384">
          <p15:clr>
            <a:srgbClr val="5ACBF0"/>
          </p15:clr>
        </p15:guide>
        <p15:guide id="10" pos="1032">
          <p15:clr>
            <a:srgbClr val="5ACBF0"/>
          </p15:clr>
        </p15:guide>
        <p15:guide id="11" pos="680">
          <p15:clr>
            <a:srgbClr val="FDE53C"/>
          </p15:clr>
        </p15:guide>
        <p15:guide id="12" pos="4192">
          <p15:clr>
            <a:srgbClr val="5ACBF0"/>
          </p15:clr>
        </p15:guide>
        <p15:guide id="13" pos="4543">
          <p15:clr>
            <a:srgbClr val="5ACBF0"/>
          </p15:clr>
        </p15:guide>
        <p15:guide id="14" pos="4892">
          <p15:clr>
            <a:srgbClr val="5ACBF0"/>
          </p15:clr>
        </p15:guide>
        <p15:guide id="15" pos="5244">
          <p15:clr>
            <a:srgbClr val="5ACBF0"/>
          </p15:clr>
        </p15:guide>
        <p15:guide id="16" pos="5596">
          <p15:clr>
            <a:srgbClr val="5ACBF0"/>
          </p15:clr>
        </p15:guide>
        <p15:guide id="17" pos="5948">
          <p15:clr>
            <a:srgbClr val="5ACBF0"/>
          </p15:clr>
        </p15:guide>
        <p15:guide id="18" pos="6296">
          <p15:clr>
            <a:srgbClr val="5ACBF0"/>
          </p15:clr>
        </p15:guide>
        <p15:guide id="19" pos="6648">
          <p15:clr>
            <a:srgbClr val="5ACBF0"/>
          </p15:clr>
        </p15:guide>
        <p15:guide id="20" pos="6996">
          <p15:clr>
            <a:srgbClr val="FDE53C"/>
          </p15:clr>
        </p15:guide>
        <p15:guide id="21" orient="horz" pos="335">
          <p15:clr>
            <a:srgbClr val="F26B43"/>
          </p15:clr>
        </p15:guide>
        <p15:guide id="22" orient="horz" pos="680">
          <p15:clr>
            <a:srgbClr val="FDE53C"/>
          </p15:clr>
        </p15:guide>
        <p15:guide id="23" orient="horz" pos="1050">
          <p15:clr>
            <a:srgbClr val="5ACBF0"/>
          </p15:clr>
        </p15:guide>
        <p15:guide id="24" orient="horz" pos="1791">
          <p15:clr>
            <a:srgbClr val="5ACBF0"/>
          </p15:clr>
        </p15:guide>
        <p15:guide id="26" orient="horz" pos="2530">
          <p15:clr>
            <a:srgbClr val="5ACBF0"/>
          </p15:clr>
        </p15:guide>
        <p15:guide id="27" orient="horz" pos="2899">
          <p15:clr>
            <a:srgbClr val="5ACBF0"/>
          </p15:clr>
        </p15:guide>
        <p15:guide id="28" orient="horz" pos="3268">
          <p15:clr>
            <a:srgbClr val="5ACBF0"/>
          </p15:clr>
        </p15:guide>
        <p15:guide id="29" orient="horz" pos="3634">
          <p15:clr>
            <a:srgbClr val="FDE53C"/>
          </p15:clr>
        </p15:guide>
        <p15:guide id="30" orient="horz" pos="3979">
          <p15:clr>
            <a:srgbClr val="F26B43"/>
          </p15:clr>
        </p15:guide>
        <p15:guide id="31" orient="horz" pos="2160">
          <p15:clr>
            <a:srgbClr val="FDE53C"/>
          </p15:clr>
        </p15:guide>
        <p15:guide id="32" pos="7340">
          <p15:clr>
            <a:srgbClr val="F26B43"/>
          </p15:clr>
        </p15:guide>
        <p15:guide id="33" pos="3840">
          <p15:clr>
            <a:srgbClr val="FDE53C"/>
          </p15:clr>
        </p15:guide>
        <p15:guide id="34" orient="horz" pos="637">
          <p15:clr>
            <a:srgbClr val="C35EA4"/>
          </p15:clr>
        </p15:guide>
        <p15:guide id="35" orient="horz" pos="1128">
          <p15:clr>
            <a:srgbClr val="C35EA4"/>
          </p15:clr>
        </p15:guide>
      </p15:sldGuideLst>
    </p:ext>
  </p:extLst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1110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126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133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1414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27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34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14.jpe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412.xml" Id="rId1" /><Relationship Type="http://schemas.openxmlformats.org/officeDocument/2006/relationships/image" Target="/ppt/media/image35.jpeg" Id="rId5" /><Relationship Type="http://schemas.openxmlformats.org/officeDocument/2006/relationships/image" Target="/ppt/media/image26.jpeg" Id="rId4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42.jpe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51.xml" Id="rId1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69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75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82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913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image" Target="/ppt/media/image53.jpeg" Id="rId3" /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1011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EB5714-4BE0-EC6B-90B7-F8A86023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988" y="540000"/>
            <a:ext cx="3884962" cy="20116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活力演讲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59BDC7-4E05-2A5B-EC80-62CCB3664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3552" y="540000"/>
            <a:ext cx="6107460" cy="201168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学会在演讲中注入活力，留下持久的印象</a:t>
            </a:r>
          </a:p>
          <a:p>
            <a:pPr rtl="0"/>
            <a:r>
              <a:rPr lang="zh-CN" dirty="0"/>
              <a:t>有效沟通的目标之一是激励你的受众</a:t>
            </a:r>
          </a:p>
        </p:txBody>
      </p:sp>
      <p:graphicFrame>
        <p:nvGraphicFramePr>
          <p:cNvPr id="10" name="表格占位符 2">
            <a:extLst>
              <a:ext uri="{FF2B5EF4-FFF2-40B4-BE49-F238E27FC236}">
                <a16:creationId xmlns:a16="http://schemas.microsoft.com/office/drawing/2014/main" id="{87D6886D-B5A1-1F5D-F70E-3462D3F53FF1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196381568"/>
              </p:ext>
            </p:extLst>
          </p:nvPr>
        </p:nvGraphicFramePr>
        <p:xfrm>
          <a:off x="541337" y="3487738"/>
          <a:ext cx="11109324" cy="257282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275751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2611191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2611191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2611191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42880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指标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实际值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42880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dirty="0"/>
                        <a:t>参加受众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参与者人数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42880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参与时长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分钟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42880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问答互动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问题数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42880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积极反馈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42880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信息保留率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dirty="0"/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191300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832A43-A135-E306-2FB5-19EDC6C6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1677" y="548640"/>
            <a:ext cx="4663440" cy="13716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最后的提示和要点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A4F8F7-4B55-C424-6405-19AE9A19EEB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8640" y="548640"/>
            <a:ext cx="5575300" cy="5656016"/>
          </a:xfrm>
        </p:spPr>
        <p:txBody>
          <a:bodyPr rtlCol="0" anchor="ctr" anchorCtr="0"/>
          <a:lstStyle>
            <a:defPPr>
              <a:defRPr lang="zh-CN"/>
            </a:defPPr>
          </a:lstStyle>
          <a:p>
            <a:pPr rtl="0"/>
            <a:r>
              <a:rPr lang="zh-CN" dirty="0"/>
              <a:t>一致的排练</a:t>
            </a:r>
          </a:p>
          <a:p>
            <a:pPr lvl="1" rtl="0"/>
            <a:r>
              <a:rPr lang="zh-CN" dirty="0"/>
              <a:t>加强你的熟悉度</a:t>
            </a:r>
          </a:p>
          <a:p>
            <a:pPr rtl="0"/>
            <a:r>
              <a:rPr lang="zh-CN" dirty="0"/>
              <a:t>完善演讲风格</a:t>
            </a:r>
          </a:p>
          <a:p>
            <a:pPr lvl="1" rtl="0"/>
            <a:r>
              <a:rPr lang="zh-CN" dirty="0"/>
              <a:t>节奏、语气和重点</a:t>
            </a:r>
          </a:p>
          <a:p>
            <a:pPr rtl="0"/>
            <a:r>
              <a:rPr lang="zh-CN" dirty="0"/>
              <a:t>定时和过渡</a:t>
            </a:r>
          </a:p>
          <a:p>
            <a:pPr lvl="1" rtl="0"/>
            <a:r>
              <a:rPr lang="zh-CN" dirty="0"/>
              <a:t>目的是演讲流畅、专业</a:t>
            </a:r>
          </a:p>
          <a:p>
            <a:pPr rtl="0"/>
            <a:r>
              <a:rPr lang="zh-CN" dirty="0"/>
              <a:t>练习受众</a:t>
            </a:r>
          </a:p>
          <a:p>
            <a:pPr lvl="1" rtl="0"/>
            <a:r>
              <a:rPr lang="zh-CN" dirty="0"/>
              <a:t>争取同事来听并提供反馈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8280C0-0E9D-3C24-020F-F4E30349EC0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091676" y="2751236"/>
            <a:ext cx="4663440" cy="345342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寻求反馈</a:t>
            </a:r>
          </a:p>
          <a:p>
            <a:pPr rtl="0"/>
            <a:r>
              <a:rPr lang="zh-CN" dirty="0"/>
              <a:t>反思表现</a:t>
            </a:r>
          </a:p>
          <a:p>
            <a:pPr rtl="0"/>
            <a:r>
              <a:rPr lang="zh-CN" dirty="0"/>
              <a:t>探索新技巧</a:t>
            </a:r>
          </a:p>
          <a:p>
            <a:pPr rtl="0"/>
            <a:r>
              <a:rPr lang="zh-CN" dirty="0"/>
              <a:t>设定个人目标</a:t>
            </a:r>
          </a:p>
          <a:p>
            <a:pPr rtl="0"/>
            <a:r>
              <a:rPr lang="zh-CN" dirty="0"/>
              <a:t>反复演练和调整</a:t>
            </a:r>
          </a:p>
        </p:txBody>
      </p:sp>
    </p:spTree>
    <p:extLst>
      <p:ext uri="{BB962C8B-B14F-4D97-AF65-F5344CB8AC3E}">
        <p14:creationId xmlns:p14="http://schemas.microsoft.com/office/powerpoint/2010/main" val="326414567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0E3D94DD-3026-C941-CB76-D2C806110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8640"/>
            <a:ext cx="10058400" cy="10972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表格</a:t>
            </a:r>
          </a:p>
        </p:txBody>
      </p:sp>
      <p:graphicFrame>
        <p:nvGraphicFramePr>
          <p:cNvPr id="4" name="表格占位符 3">
            <a:extLst>
              <a:ext uri="{FF2B5EF4-FFF2-40B4-BE49-F238E27FC236}">
                <a16:creationId xmlns:a16="http://schemas.microsoft.com/office/drawing/2014/main" id="{D098B105-DEB9-BEAD-F386-38FB8773B26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36186374"/>
              </p:ext>
            </p:extLst>
          </p:nvPr>
        </p:nvGraphicFramePr>
        <p:xfrm>
          <a:off x="882650" y="2441575"/>
          <a:ext cx="10515600" cy="350202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49334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dirty="0"/>
                        <a:t>影响因素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提升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59733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受众互动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dirty="0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59733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知识保留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08347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演示后调查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平均评级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59733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推荐率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08347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协作机会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机会数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42141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9152CD-4C4C-9E44-BE9B-72AB9835E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0326" y="539751"/>
            <a:ext cx="4451349" cy="208222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谢谢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3F2E30C-1333-5529-886B-FD732D3DC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0326" y="4248000"/>
            <a:ext cx="4451349" cy="208222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Brita Tamm</a:t>
            </a:r>
          </a:p>
          <a:p>
            <a:pPr rtl="0"/>
            <a:r>
              <a:rPr lang="zh-CN" dirty="0"/>
              <a:t>502-555-0152</a:t>
            </a:r>
          </a:p>
          <a:p>
            <a:pPr rtl="0"/>
            <a:r>
              <a:rPr lang="zh-CN" dirty="0"/>
              <a:t>brita@firstupconsultants.com</a:t>
            </a:r>
          </a:p>
          <a:p>
            <a:pPr rtl="0"/>
            <a:r>
              <a:rPr lang="zh-CN" dirty="0"/>
              <a:t>www.firstupconsultants.com</a:t>
            </a:r>
          </a:p>
        </p:txBody>
      </p:sp>
    </p:spTree>
    <p:extLst>
      <p:ext uri="{BB962C8B-B14F-4D97-AF65-F5344CB8AC3E}">
        <p14:creationId xmlns:p14="http://schemas.microsoft.com/office/powerpoint/2010/main" val="3684793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E381C4-F52E-F586-1465-77001CB91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54359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基本演示</a:t>
            </a:r>
          </a:p>
        </p:txBody>
      </p:sp>
    </p:spTree>
    <p:extLst>
      <p:ext uri="{BB962C8B-B14F-4D97-AF65-F5344CB8AC3E}">
        <p14:creationId xmlns:p14="http://schemas.microsoft.com/office/powerpoint/2010/main" val="2420619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标题 15">
            <a:extLst>
              <a:ext uri="{FF2B5EF4-FFF2-40B4-BE49-F238E27FC236}">
                <a16:creationId xmlns:a16="http://schemas.microsoft.com/office/drawing/2014/main" id="{B14C0111-86AA-B377-753D-02A3CA89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548640"/>
            <a:ext cx="5486400" cy="13716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议程​​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03252AFB-1364-05E7-C423-89DB466E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2759076"/>
            <a:ext cx="5486399" cy="300989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环保包装和材料</a:t>
            </a:r>
          </a:p>
          <a:p>
            <a:pPr rtl="0"/>
            <a:r>
              <a:rPr lang="zh-CN" dirty="0"/>
              <a:t>可再生能源技术及其集成</a:t>
            </a:r>
          </a:p>
          <a:p>
            <a:pPr rtl="0"/>
            <a:r>
              <a:rPr lang="zh-CN" dirty="0"/>
              <a:t>循环经济和产品生命周期管理 </a:t>
            </a:r>
          </a:p>
          <a:p>
            <a:pPr rtl="0"/>
            <a:r>
              <a:rPr lang="zh-CN" dirty="0"/>
              <a:t>可持续性和基于植物的替代方法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486813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7CF7FA-557B-82FA-0B3B-B29A88184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5851" y="2165174"/>
            <a:ext cx="6118224" cy="15544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强大的沟通</a:t>
            </a:r>
          </a:p>
        </p:txBody>
      </p:sp>
      <p:pic>
        <p:nvPicPr>
          <p:cNvPr id="6" name="图片占位符 10" descr="双手扶着植物的特写">
            <a:extLst>
              <a:ext uri="{FF2B5EF4-FFF2-40B4-BE49-F238E27FC236}">
                <a16:creationId xmlns:a16="http://schemas.microsoft.com/office/drawing/2014/main" id="{B8EA5149-9394-870E-B264-F258BDDEFD0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29613" y="0"/>
            <a:ext cx="3862387" cy="2286000"/>
          </a:xfrm>
        </p:spPr>
      </p:pic>
      <p:pic>
        <p:nvPicPr>
          <p:cNvPr id="7" name="图片占位符 6" descr="图片包含青蛙、绿叶">
            <a:extLst>
              <a:ext uri="{FF2B5EF4-FFF2-40B4-BE49-F238E27FC236}">
                <a16:creationId xmlns:a16="http://schemas.microsoft.com/office/drawing/2014/main" id="{0C1F56FC-13FD-CF18-C27C-BB919D2032E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29200" y="2286000"/>
            <a:ext cx="3862387" cy="2286000"/>
          </a:xfrm>
        </p:spPr>
      </p:pic>
      <p:pic>
        <p:nvPicPr>
          <p:cNvPr id="8" name="图片占位符 17" descr="幼小绿植长出地面">
            <a:extLst>
              <a:ext uri="{FF2B5EF4-FFF2-40B4-BE49-F238E27FC236}">
                <a16:creationId xmlns:a16="http://schemas.microsoft.com/office/drawing/2014/main" id="{AF3B1638-8D86-9297-862F-D554B1D506E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29200" y="4572000"/>
            <a:ext cx="3862387" cy="2286000"/>
          </a:xfrm>
        </p:spPr>
      </p:pic>
    </p:spTree>
    <p:extLst>
      <p:ext uri="{BB962C8B-B14F-4D97-AF65-F5344CB8AC3E}">
        <p14:creationId xmlns:p14="http://schemas.microsoft.com/office/powerpoint/2010/main" val="28414786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>
            <a:extLst>
              <a:ext uri="{FF2B5EF4-FFF2-40B4-BE49-F238E27FC236}">
                <a16:creationId xmlns:a16="http://schemas.microsoft.com/office/drawing/2014/main" id="{903501C3-C301-490F-A129-5C468AEC9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6050" y="1079500"/>
            <a:ext cx="3884962" cy="21384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克服紧张</a:t>
            </a:r>
          </a:p>
        </p:txBody>
      </p:sp>
      <p:sp>
        <p:nvSpPr>
          <p:cNvPr id="11" name="副标题 10">
            <a:extLst>
              <a:ext uri="{FF2B5EF4-FFF2-40B4-BE49-F238E27FC236}">
                <a16:creationId xmlns:a16="http://schemas.microsoft.com/office/drawing/2014/main" id="{FC3F3DE7-4288-44D0-9E2E-8E5B9936A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6051" y="4113213"/>
            <a:ext cx="3884961" cy="165576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自信提升策略</a:t>
            </a:r>
          </a:p>
        </p:txBody>
      </p:sp>
      <p:pic>
        <p:nvPicPr>
          <p:cNvPr id="20" name="图片占位符 19" descr="叶子特写">
            <a:extLst>
              <a:ext uri="{FF2B5EF4-FFF2-40B4-BE49-F238E27FC236}">
                <a16:creationId xmlns:a16="http://schemas.microsoft.com/office/drawing/2014/main" id="{6E2D2D38-24AA-4E51-8201-BF33AE41587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1338" y="539750"/>
            <a:ext cx="6670675" cy="5759450"/>
          </a:xfrm>
        </p:spPr>
      </p:pic>
    </p:spTree>
    <p:extLst>
      <p:ext uri="{BB962C8B-B14F-4D97-AF65-F5344CB8AC3E}">
        <p14:creationId xmlns:p14="http://schemas.microsoft.com/office/powerpoint/2010/main" val="975368512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C53BE6CC-8C1E-6B1C-8AA5-3F3426DF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7246"/>
            <a:ext cx="10058400" cy="10972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吸引受众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5B9CCD2F-6960-1115-4E8A-99C450D747C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711243" y="2287435"/>
            <a:ext cx="8769514" cy="37681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与受众进行眼神交流，创造一种亲密感和参与感</a:t>
            </a:r>
          </a:p>
          <a:p>
            <a:pPr rtl="0"/>
            <a:r>
              <a:rPr lang="zh-CN" dirty="0"/>
              <a:t>在演示中穿插相关的故事，使用叙述让你的内容令人难忘、影响深远</a:t>
            </a:r>
          </a:p>
          <a:p>
            <a:pPr rtl="0"/>
            <a:r>
              <a:rPr lang="zh-CN" dirty="0"/>
              <a:t>鼓励提问并提供深思熟虑的回答，提高受众的参与度</a:t>
            </a:r>
          </a:p>
          <a:p>
            <a:pPr rtl="0"/>
            <a:r>
              <a:rPr lang="zh-CN" dirty="0"/>
              <a:t>使用现场投票或调查来收集受众的意见，提高参与度，确保受众沉浸其中</a:t>
            </a:r>
          </a:p>
        </p:txBody>
      </p:sp>
    </p:spTree>
    <p:extLst>
      <p:ext uri="{BB962C8B-B14F-4D97-AF65-F5344CB8AC3E}">
        <p14:creationId xmlns:p14="http://schemas.microsoft.com/office/powerpoint/2010/main" val="3429045197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7DE88C-4518-8DA5-1DFF-70A655859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选择视觉辅助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C895DF9-4327-92A6-EB3F-1320895ED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增强演示效果</a:t>
            </a:r>
          </a:p>
        </p:txBody>
      </p:sp>
    </p:spTree>
    <p:extLst>
      <p:ext uri="{BB962C8B-B14F-4D97-AF65-F5344CB8AC3E}">
        <p14:creationId xmlns:p14="http://schemas.microsoft.com/office/powerpoint/2010/main" val="376072441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A38AAD-ED41-A5A5-C08E-89B0C4F5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7244"/>
            <a:ext cx="10058400" cy="10972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有效演讲技巧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539837-86F8-E190-7724-905421C336A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664443" y="2484712"/>
            <a:ext cx="4360507" cy="360542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这是公开演讲中使用的强大工具。它包括改变音高、音调和音量来传达情感、强调要点和保持兴趣。 </a:t>
            </a:r>
          </a:p>
          <a:p>
            <a:pPr lvl="1" rtl="0"/>
            <a:r>
              <a:rPr lang="zh-CN" dirty="0"/>
              <a:t>音高变化</a:t>
            </a:r>
          </a:p>
          <a:p>
            <a:pPr lvl="1" rtl="0"/>
            <a:r>
              <a:rPr lang="zh-CN" dirty="0"/>
              <a:t>音调变化</a:t>
            </a:r>
          </a:p>
          <a:p>
            <a:pPr lvl="1" rtl="0"/>
            <a:r>
              <a:rPr lang="zh-CN" dirty="0"/>
              <a:t>音量控制</a:t>
            </a:r>
          </a:p>
          <a:p>
            <a:pPr rtl="0"/>
            <a:endParaRPr lang="zh-CN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14F103D-6A11-7052-0475-B28F957A9B6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359649" y="2493040"/>
            <a:ext cx="4360507" cy="360542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有效的肢体语言可以增强你的信息，让它更具影响力、更加令人难忘。</a:t>
            </a:r>
          </a:p>
          <a:p>
            <a:pPr lvl="1" rtl="0"/>
            <a:r>
              <a:rPr lang="zh-CN" dirty="0"/>
              <a:t>有意义的眼神交流</a:t>
            </a:r>
          </a:p>
          <a:p>
            <a:pPr lvl="1" rtl="0"/>
            <a:r>
              <a:rPr lang="zh-CN" dirty="0"/>
              <a:t>有目的的肢体语言</a:t>
            </a:r>
          </a:p>
          <a:p>
            <a:pPr lvl="1" rtl="0"/>
            <a:r>
              <a:rPr lang="zh-CN" dirty="0"/>
              <a:t>保持良好的姿势</a:t>
            </a:r>
          </a:p>
          <a:p>
            <a:pPr lvl="1" rtl="0"/>
            <a:r>
              <a:rPr lang="zh-CN" dirty="0"/>
              <a:t>控制你的表情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3586300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A8A76F-D376-79BA-AC5E-A2735E78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3886200" cy="230428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指导问答环节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F5D284-61C4-B17C-FCD3-9FA9070D219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534660" y="548641"/>
            <a:ext cx="6130625" cy="230428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提前了解你的资料</a:t>
            </a:r>
          </a:p>
          <a:p>
            <a:pPr rtl="0"/>
            <a:r>
              <a:rPr lang="zh-CN" dirty="0"/>
              <a:t>预测常见问题</a:t>
            </a:r>
          </a:p>
          <a:p>
            <a:pPr rtl="0"/>
            <a:r>
              <a:rPr lang="zh-CN" dirty="0"/>
              <a:t>排练你的回答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3536F5E-3803-4149-AA66-FD25B8E82C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520387" y="3735238"/>
            <a:ext cx="6130625" cy="257412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在问答环节保持冷静是展现自信和权威的关键。请考虑以下保持冷静的技巧：</a:t>
            </a:r>
          </a:p>
          <a:p>
            <a:pPr lvl="1" rtl="0"/>
            <a:r>
              <a:rPr lang="zh-CN" dirty="0"/>
              <a:t>保持冷静</a:t>
            </a:r>
          </a:p>
          <a:p>
            <a:pPr lvl="1" rtl="0"/>
            <a:r>
              <a:rPr lang="zh-CN" dirty="0"/>
              <a:t>主动倾听</a:t>
            </a:r>
          </a:p>
          <a:p>
            <a:pPr lvl="1" rtl="0"/>
            <a:r>
              <a:rPr lang="zh-CN" dirty="0"/>
              <a:t>暂停并反思</a:t>
            </a:r>
          </a:p>
          <a:p>
            <a:pPr lvl="1" rtl="0"/>
            <a:r>
              <a:rPr lang="zh-CN" dirty="0"/>
              <a:t>保持眼神交流</a:t>
            </a:r>
          </a:p>
        </p:txBody>
      </p:sp>
    </p:spTree>
    <p:extLst>
      <p:ext uri="{BB962C8B-B14F-4D97-AF65-F5344CB8AC3E}">
        <p14:creationId xmlns:p14="http://schemas.microsoft.com/office/powerpoint/2010/main" val="411584358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8352076-65B5-C2DF-1B98-F53DD1D91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0" y="548640"/>
            <a:ext cx="6120000" cy="13716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演讲的影响力</a:t>
            </a:r>
          </a:p>
        </p:txBody>
      </p:sp>
      <p:pic>
        <p:nvPicPr>
          <p:cNvPr id="13" name="图片占位符 12" descr="植物的特写">
            <a:extLst>
              <a:ext uri="{FF2B5EF4-FFF2-40B4-BE49-F238E27FC236}">
                <a16:creationId xmlns:a16="http://schemas.microsoft.com/office/drawing/2014/main" id="{09E9642A-EBD6-4A1F-862C-5E040624C50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870325" cy="6858000"/>
          </a:xfrm>
        </p:spPr>
      </p:pic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97B0AC9C-0433-6B83-4743-3A4559BB3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0" y="2759076"/>
            <a:ext cx="6121400" cy="300989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有效沟通的能力会给你的受众留下持久的影响</a:t>
            </a:r>
          </a:p>
          <a:p>
            <a:pPr rtl="0"/>
            <a:r>
              <a:rPr lang="zh-CN" dirty="0"/>
              <a:t>有效沟通不仅是传达讯息，还是与听众的经历、价值观和情绪产生共鸣 </a:t>
            </a:r>
          </a:p>
        </p:txBody>
      </p:sp>
    </p:spTree>
    <p:extLst>
      <p:ext uri="{BB962C8B-B14F-4D97-AF65-F5344CB8AC3E}">
        <p14:creationId xmlns:p14="http://schemas.microsoft.com/office/powerpoint/2010/main" val="4198645986"/>
      </p:ext>
    </p:extLst>
  </p:cSld>
  <p:clrMapOvr>
    <a:masterClrMapping/>
  </p:clrMapOvr>
</p:sld>
</file>

<file path=ppt/theme/theme12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Microsoft YaHei UI Light"/>
        <a:ea typeface=""/>
        <a:cs typeface="Microsoft YaHei UI Light"/>
      </a:majorFont>
      <a:minorFont>
        <a:latin typeface="Microsoft YaHei UI Light"/>
        <a:ea typeface=""/>
        <a:cs typeface="Microsoft YaHei UI Light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22339732_win32_SL_V4" id="{52CD7D06-EB0F-4442-B8CC-D6797E66CEC9}" vid="{71772D25-A8C7-4B89-A7D4-19332CD2B2D4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D3A5F18C-93E4-4C3A-A312-44EF0CB57AC8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4A33059B-AF8D-467E-BDB3-CD063FDD209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187FEE6A-70C7-4994-95E7-698D6AC488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447</ap:Words>
  <ap:PresentationFormat>宽屏</ap:PresentationFormat>
  <ap:Paragraphs>122</ap:Paragraphs>
  <ap:Slides>13</ap:Slides>
  <ap:Notes>13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ap:HeadingPairs>
  <ap:TitlesOfParts>
    <vt:vector baseType="lpstr" size="18">
      <vt:lpstr>Microsoft YaHei UI</vt:lpstr>
      <vt:lpstr>Microsoft YaHei UI Light</vt:lpstr>
      <vt:lpstr>Arial</vt:lpstr>
      <vt:lpstr>Wingdings</vt:lpstr>
      <vt:lpstr>LeafVTI</vt:lpstr>
      <vt:lpstr>基本演示</vt:lpstr>
      <vt:lpstr>议程​​</vt:lpstr>
      <vt:lpstr>强大的沟通</vt:lpstr>
      <vt:lpstr>克服紧张</vt:lpstr>
      <vt:lpstr>吸引受众</vt:lpstr>
      <vt:lpstr>选择视觉辅助</vt:lpstr>
      <vt:lpstr>有效演讲技巧</vt:lpstr>
      <vt:lpstr>指导问答环节</vt:lpstr>
      <vt:lpstr>演讲的影响力</vt:lpstr>
      <vt:lpstr>活力演讲</vt:lpstr>
      <vt:lpstr>最后的提示和要点</vt:lpstr>
      <vt:lpstr>表格</vt:lpstr>
      <vt:lpstr>谢谢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2024-01-12T06:49:40Z</dcterms:created>
  <dcterms:modified xsi:type="dcterms:W3CDTF">2024-03-14T07:39:43Z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