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4"/>
  </p:sldMasterIdLst>
  <p:notesMasterIdLst>
    <p:notesMasterId r:id="rId7"/>
  </p:notesMasterIdLst>
  <p:handoutMasterIdLst>
    <p:handoutMasterId r:id="rId8"/>
  </p:handoutMasterIdLst>
  <p:sldIdLst>
    <p:sldId id="260" r:id="rId5"/>
    <p:sldId id="261" r:id="rId6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712" autoAdjust="0"/>
  </p:normalViewPr>
  <p:slideViewPr>
    <p:cSldViewPr snapToGrid="0">
      <p:cViewPr varScale="1">
        <p:scale>
          <a:sx n="93" d="100"/>
          <a:sy n="93" d="100"/>
        </p:scale>
        <p:origin x="175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84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851F2227-62BE-4029-84D1-5FE8A8F9AE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BE8B70D-E5A5-49AD-8306-7C72B8778D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E4B91-E105-4C05-AEAA-50E104DEAC3B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2020/3/18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69C9DC7-6C0E-4DA1-9DD0-D60B2E4726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35CD76C-ED36-4A94-A079-93C6BB2F81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281B867-9087-432C-979A-5D4CFA3E4C5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8710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3176EE5-F4B6-44FE-B141-2375FA3F61D9}" type="datetime1">
              <a:rPr lang="zh-CN" altLang="en-US" smtClean="0"/>
              <a:pPr/>
              <a:t>2020/3/18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60B22D7-BF54-460B-B56A-CBB8F1ACF412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09023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60B22D7-BF54-460B-B56A-CBB8F1ACF41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969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60B22D7-BF54-460B-B56A-CBB8F1ACF41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097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书签​​页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形 23" descr="书签（再多看一页）">
            <a:extLst>
              <a:ext uri="{FF2B5EF4-FFF2-40B4-BE49-F238E27FC236}">
                <a16:creationId xmlns:a16="http://schemas.microsoft.com/office/drawing/2014/main" id="{3556552F-0F72-4D27-BA08-D424965AD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7840" y="452438"/>
            <a:ext cx="2197100" cy="6858000"/>
          </a:xfrm>
          <a:prstGeom prst="rect">
            <a:avLst/>
          </a:prstGeom>
        </p:spPr>
      </p:pic>
      <p:pic>
        <p:nvPicPr>
          <p:cNvPr id="23" name="图形 22" descr="书签（书籍）">
            <a:extLst>
              <a:ext uri="{FF2B5EF4-FFF2-40B4-BE49-F238E27FC236}">
                <a16:creationId xmlns:a16="http://schemas.microsoft.com/office/drawing/2014/main" id="{A3C3314C-1406-4681-9B08-BDBCD129361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22712" y="452438"/>
            <a:ext cx="2197100" cy="6858000"/>
          </a:xfrm>
          <a:prstGeom prst="rect">
            <a:avLst/>
          </a:prstGeom>
        </p:spPr>
      </p:pic>
      <p:pic>
        <p:nvPicPr>
          <p:cNvPr id="22" name="图形 21" descr="书签​​（猫头鹰）">
            <a:extLst>
              <a:ext uri="{FF2B5EF4-FFF2-40B4-BE49-F238E27FC236}">
                <a16:creationId xmlns:a16="http://schemas.microsoft.com/office/drawing/2014/main" id="{3ED79730-1548-4B07-BD79-4031EDBF64F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3461" y="452437"/>
            <a:ext cx="2197467" cy="6859146"/>
          </a:xfrm>
          <a:prstGeom prst="rect">
            <a:avLst/>
          </a:prstGeom>
        </p:spPr>
      </p:pic>
      <p:sp>
        <p:nvSpPr>
          <p:cNvPr id="9" name="文本占位符 8">
            <a:extLst>
              <a:ext uri="{FF2B5EF4-FFF2-40B4-BE49-F238E27FC236}">
                <a16:creationId xmlns:a16="http://schemas.microsoft.com/office/drawing/2014/main" id="{9AAF1B87-227E-42AF-89D6-C0ACDC170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00673" y="1128546"/>
            <a:ext cx="1296000" cy="576000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书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5A256584-1A61-437D-B9DB-667F335CBB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07676" y="1996562"/>
            <a:ext cx="1296000" cy="576000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24A4D487-DAED-40AE-8857-87288DC6B2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29826" y="3447937"/>
            <a:ext cx="1296000" cy="576000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B92CB212-2F42-47D3-B8FE-B060DFFE75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67976" y="4224255"/>
            <a:ext cx="1296000" cy="576000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E667D5D6-1957-4779-823B-7846DA2F1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6438" y="5233212"/>
            <a:ext cx="1296000" cy="576000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9" name="文本占位符 8">
            <a:extLst>
              <a:ext uri="{FF2B5EF4-FFF2-40B4-BE49-F238E27FC236}">
                <a16:creationId xmlns:a16="http://schemas.microsoft.com/office/drawing/2014/main" id="{027F0E7E-3E58-457A-8827-EBEF9975A4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21319630">
            <a:off x="6879602" y="761916"/>
            <a:ext cx="2087221" cy="102041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chemeClr val="accent3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18" name="文本占位符 8">
            <a:extLst>
              <a:ext uri="{FF2B5EF4-FFF2-40B4-BE49-F238E27FC236}">
                <a16:creationId xmlns:a16="http://schemas.microsoft.com/office/drawing/2014/main" id="{E260A132-FE5E-451F-B281-D4AF60F30B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79603" y="1996562"/>
            <a:ext cx="2087221" cy="102041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chemeClr val="accent4">
                    <a:lumMod val="20000"/>
                    <a:lumOff val="8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1</a:t>
            </a:r>
          </a:p>
        </p:txBody>
      </p:sp>
      <p:sp>
        <p:nvSpPr>
          <p:cNvPr id="20" name="文本占位符 8">
            <a:extLst>
              <a:ext uri="{FF2B5EF4-FFF2-40B4-BE49-F238E27FC236}">
                <a16:creationId xmlns:a16="http://schemas.microsoft.com/office/drawing/2014/main" id="{046E1DD1-AB33-4305-A484-C095C9EF8D2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79602" y="3026508"/>
            <a:ext cx="2087221" cy="766656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>
                <a:solidFill>
                  <a:schemeClr val="accent5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21" name="文本占位符 8">
            <a:extLst>
              <a:ext uri="{FF2B5EF4-FFF2-40B4-BE49-F238E27FC236}">
                <a16:creationId xmlns:a16="http://schemas.microsoft.com/office/drawing/2014/main" id="{468D918A-792D-4EF9-8520-D36CC1237F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79602" y="6327151"/>
            <a:ext cx="2087221" cy="766656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文本</a:t>
            </a:r>
          </a:p>
        </p:txBody>
      </p:sp>
      <p:sp>
        <p:nvSpPr>
          <p:cNvPr id="26" name="标题 25">
            <a:extLst>
              <a:ext uri="{FF2B5EF4-FFF2-40B4-BE49-F238E27FC236}">
                <a16:creationId xmlns:a16="http://schemas.microsoft.com/office/drawing/2014/main" id="{E902E4CA-8619-4EC2-8DAA-8764F1411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5592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书签​​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图形 181" descr="书签​​（许多字母）">
            <a:extLst>
              <a:ext uri="{FF2B5EF4-FFF2-40B4-BE49-F238E27FC236}">
                <a16:creationId xmlns:a16="http://schemas.microsoft.com/office/drawing/2014/main" id="{0AD5BBF0-8A5B-4153-8A48-40160E3B30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3301" y="457200"/>
            <a:ext cx="2209800" cy="6858000"/>
          </a:xfrm>
          <a:prstGeom prst="rect">
            <a:avLst/>
          </a:prstGeom>
        </p:spPr>
      </p:pic>
      <p:grpSp>
        <p:nvGrpSpPr>
          <p:cNvPr id="181" name="组 180" descr="书签（彩虹）">
            <a:extLst>
              <a:ext uri="{FF2B5EF4-FFF2-40B4-BE49-F238E27FC236}">
                <a16:creationId xmlns:a16="http://schemas.microsoft.com/office/drawing/2014/main" id="{AF55DBA8-5C3B-415A-AF75-257D6459BD21}"/>
              </a:ext>
            </a:extLst>
          </p:cNvPr>
          <p:cNvGrpSpPr/>
          <p:nvPr userDrawn="1"/>
        </p:nvGrpSpPr>
        <p:grpSpPr>
          <a:xfrm>
            <a:off x="3834157" y="-114715"/>
            <a:ext cx="2265603" cy="7429912"/>
            <a:chOff x="3834157" y="-114715"/>
            <a:chExt cx="2265603" cy="7429912"/>
          </a:xfrm>
        </p:grpSpPr>
        <p:sp>
          <p:nvSpPr>
            <p:cNvPr id="22" name="任意多边形：形状 21">
              <a:extLst>
                <a:ext uri="{FF2B5EF4-FFF2-40B4-BE49-F238E27FC236}">
                  <a16:creationId xmlns:a16="http://schemas.microsoft.com/office/drawing/2014/main" id="{553E9B30-9ACB-4876-97DD-2FA75ABA2060}"/>
                </a:ext>
              </a:extLst>
            </p:cNvPr>
            <p:cNvSpPr/>
            <p:nvPr/>
          </p:nvSpPr>
          <p:spPr>
            <a:xfrm rot="16200000">
              <a:off x="1572846" y="2788283"/>
              <a:ext cx="6857998" cy="2195829"/>
            </a:xfrm>
            <a:custGeom>
              <a:avLst/>
              <a:gdLst>
                <a:gd name="connsiteX0" fmla="*/ 0 w 5143500"/>
                <a:gd name="connsiteY0" fmla="*/ 0 h 1646872"/>
                <a:gd name="connsiteX1" fmla="*/ 5143500 w 5143500"/>
                <a:gd name="connsiteY1" fmla="*/ 0 h 1646872"/>
                <a:gd name="connsiteX2" fmla="*/ 5143500 w 5143500"/>
                <a:gd name="connsiteY2" fmla="*/ 1646873 h 1646872"/>
                <a:gd name="connsiteX3" fmla="*/ 0 w 5143500"/>
                <a:gd name="connsiteY3" fmla="*/ 1646873 h 1646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3500" h="1646872">
                  <a:moveTo>
                    <a:pt x="0" y="0"/>
                  </a:moveTo>
                  <a:lnTo>
                    <a:pt x="5143500" y="0"/>
                  </a:lnTo>
                  <a:lnTo>
                    <a:pt x="5143500" y="1646873"/>
                  </a:lnTo>
                  <a:lnTo>
                    <a:pt x="0" y="1646873"/>
                  </a:lnTo>
                  <a:close/>
                </a:path>
              </a:pathLst>
            </a:custGeom>
            <a:solidFill>
              <a:srgbClr val="EE88B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79" name="组 178">
              <a:extLst>
                <a:ext uri="{FF2B5EF4-FFF2-40B4-BE49-F238E27FC236}">
                  <a16:creationId xmlns:a16="http://schemas.microsoft.com/office/drawing/2014/main" id="{37CD4539-8F38-4F41-88F4-57359A8CC431}"/>
                </a:ext>
              </a:extLst>
            </p:cNvPr>
            <p:cNvGrpSpPr/>
            <p:nvPr userDrawn="1"/>
          </p:nvGrpSpPr>
          <p:grpSpPr>
            <a:xfrm>
              <a:off x="3834157" y="-114715"/>
              <a:ext cx="2265603" cy="6071871"/>
              <a:chOff x="9846319" y="387431"/>
              <a:chExt cx="2092580" cy="5608164"/>
            </a:xfrm>
          </p:grpSpPr>
          <p:sp>
            <p:nvSpPr>
              <p:cNvPr id="169" name="任意多边形：形状 168">
                <a:extLst>
                  <a:ext uri="{FF2B5EF4-FFF2-40B4-BE49-F238E27FC236}">
                    <a16:creationId xmlns:a16="http://schemas.microsoft.com/office/drawing/2014/main" id="{17B6FD49-50E6-483D-AC2D-15351CC26217}"/>
                  </a:ext>
                </a:extLst>
              </p:cNvPr>
              <p:cNvSpPr/>
              <p:nvPr/>
            </p:nvSpPr>
            <p:spPr>
              <a:xfrm>
                <a:off x="9910764" y="911180"/>
                <a:ext cx="984753" cy="5084415"/>
              </a:xfrm>
              <a:custGeom>
                <a:avLst/>
                <a:gdLst>
                  <a:gd name="connsiteX0" fmla="*/ 0 w 799633"/>
                  <a:gd name="connsiteY0" fmla="*/ 0 h 4128613"/>
                  <a:gd name="connsiteX1" fmla="*/ 187375 w 799633"/>
                  <a:gd name="connsiteY1" fmla="*/ 0 h 4128613"/>
                  <a:gd name="connsiteX2" fmla="*/ 178763 w 799633"/>
                  <a:gd name="connsiteY2" fmla="*/ 191099 h 4128613"/>
                  <a:gd name="connsiteX3" fmla="*/ 745865 w 799633"/>
                  <a:gd name="connsiteY3" fmla="*/ 4120040 h 4128613"/>
                  <a:gd name="connsiteX4" fmla="*/ 696335 w 799633"/>
                  <a:gd name="connsiteY4" fmla="*/ 4128613 h 4128613"/>
                  <a:gd name="connsiteX5" fmla="*/ 22055 w 799633"/>
                  <a:gd name="connsiteY5" fmla="*/ 742341 h 4128613"/>
                  <a:gd name="connsiteX6" fmla="*/ 0 w 799633"/>
                  <a:gd name="connsiteY6" fmla="*/ 604242 h 4128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99633" h="4128613">
                    <a:moveTo>
                      <a:pt x="0" y="0"/>
                    </a:moveTo>
                    <a:lnTo>
                      <a:pt x="187375" y="0"/>
                    </a:lnTo>
                    <a:lnTo>
                      <a:pt x="178763" y="191099"/>
                    </a:lnTo>
                    <a:cubicBezTo>
                      <a:pt x="181107" y="1529613"/>
                      <a:pt x="1015899" y="2839047"/>
                      <a:pt x="745865" y="4120040"/>
                    </a:cubicBezTo>
                    <a:cubicBezTo>
                      <a:pt x="729673" y="4122898"/>
                      <a:pt x="712528" y="4125755"/>
                      <a:pt x="696335" y="4128613"/>
                    </a:cubicBezTo>
                    <a:cubicBezTo>
                      <a:pt x="880644" y="3029190"/>
                      <a:pt x="244672" y="1900298"/>
                      <a:pt x="22055" y="742341"/>
                    </a:cubicBezTo>
                    <a:lnTo>
                      <a:pt x="0" y="604242"/>
                    </a:lnTo>
                    <a:close/>
                  </a:path>
                </a:pathLst>
              </a:custGeom>
              <a:solidFill>
                <a:srgbClr val="EF426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任意多边形：形状 169">
                <a:extLst>
                  <a:ext uri="{FF2B5EF4-FFF2-40B4-BE49-F238E27FC236}">
                    <a16:creationId xmlns:a16="http://schemas.microsoft.com/office/drawing/2014/main" id="{24E1876D-9266-4F5F-BC83-87C0EB3AD1A4}"/>
                  </a:ext>
                </a:extLst>
              </p:cNvPr>
              <p:cNvSpPr/>
              <p:nvPr/>
            </p:nvSpPr>
            <p:spPr>
              <a:xfrm>
                <a:off x="10134040" y="911177"/>
                <a:ext cx="857079" cy="5075032"/>
              </a:xfrm>
              <a:custGeom>
                <a:avLst/>
                <a:gdLst>
                  <a:gd name="connsiteX0" fmla="*/ 8744 w 695960"/>
                  <a:gd name="connsiteY0" fmla="*/ 0 h 4120994"/>
                  <a:gd name="connsiteX1" fmla="*/ 247777 w 695960"/>
                  <a:gd name="connsiteY1" fmla="*/ 0 h 4120994"/>
                  <a:gd name="connsiteX2" fmla="*/ 228133 w 695960"/>
                  <a:gd name="connsiteY2" fmla="*/ 221895 h 4120994"/>
                  <a:gd name="connsiteX3" fmla="*/ 615044 w 695960"/>
                  <a:gd name="connsiteY3" fmla="*/ 4112421 h 4120994"/>
                  <a:gd name="connsiteX4" fmla="*/ 565514 w 695960"/>
                  <a:gd name="connsiteY4" fmla="*/ 4120994 h 4120994"/>
                  <a:gd name="connsiteX5" fmla="*/ 0 w 695960"/>
                  <a:gd name="connsiteY5" fmla="*/ 191740 h 412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95960" h="4120994">
                    <a:moveTo>
                      <a:pt x="8744" y="0"/>
                    </a:moveTo>
                    <a:lnTo>
                      <a:pt x="247777" y="0"/>
                    </a:lnTo>
                    <a:lnTo>
                      <a:pt x="228133" y="221895"/>
                    </a:lnTo>
                    <a:cubicBezTo>
                      <a:pt x="173634" y="1536058"/>
                      <a:pt x="940918" y="2832261"/>
                      <a:pt x="615044" y="4112421"/>
                    </a:cubicBezTo>
                    <a:cubicBezTo>
                      <a:pt x="598852" y="4115279"/>
                      <a:pt x="581706" y="4118136"/>
                      <a:pt x="565514" y="4120994"/>
                    </a:cubicBezTo>
                    <a:cubicBezTo>
                      <a:pt x="836382" y="2839167"/>
                      <a:pt x="1694" y="1529629"/>
                      <a:pt x="0" y="191740"/>
                    </a:cubicBezTo>
                    <a:close/>
                  </a:path>
                </a:pathLst>
              </a:custGeom>
              <a:solidFill>
                <a:srgbClr val="FAD40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任意多边形：形状 170">
                <a:extLst>
                  <a:ext uri="{FF2B5EF4-FFF2-40B4-BE49-F238E27FC236}">
                    <a16:creationId xmlns:a16="http://schemas.microsoft.com/office/drawing/2014/main" id="{57E9E430-21C3-4625-B947-C7BAC05EA93E}"/>
                  </a:ext>
                </a:extLst>
              </p:cNvPr>
              <p:cNvSpPr/>
              <p:nvPr/>
            </p:nvSpPr>
            <p:spPr>
              <a:xfrm>
                <a:off x="10414535" y="911177"/>
                <a:ext cx="680697" cy="5064474"/>
              </a:xfrm>
              <a:custGeom>
                <a:avLst/>
                <a:gdLst>
                  <a:gd name="connsiteX0" fmla="*/ 22721 w 552735"/>
                  <a:gd name="connsiteY0" fmla="*/ 0 h 4112421"/>
                  <a:gd name="connsiteX1" fmla="*/ 264636 w 552735"/>
                  <a:gd name="connsiteY1" fmla="*/ 0 h 4112421"/>
                  <a:gd name="connsiteX2" fmla="*/ 230769 w 552735"/>
                  <a:gd name="connsiteY2" fmla="*/ 252456 h 4112421"/>
                  <a:gd name="connsiteX3" fmla="*/ 437761 w 552735"/>
                  <a:gd name="connsiteY3" fmla="*/ 4103849 h 4112421"/>
                  <a:gd name="connsiteX4" fmla="*/ 388231 w 552735"/>
                  <a:gd name="connsiteY4" fmla="*/ 4112421 h 4112421"/>
                  <a:gd name="connsiteX5" fmla="*/ 2870 w 552735"/>
                  <a:gd name="connsiteY5" fmla="*/ 222534 h 4112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2735" h="4112421">
                    <a:moveTo>
                      <a:pt x="22721" y="0"/>
                    </a:moveTo>
                    <a:lnTo>
                      <a:pt x="264636" y="0"/>
                    </a:lnTo>
                    <a:lnTo>
                      <a:pt x="230769" y="252456"/>
                    </a:lnTo>
                    <a:cubicBezTo>
                      <a:pt x="118971" y="1541966"/>
                      <a:pt x="819475" y="2826189"/>
                      <a:pt x="437761" y="4103849"/>
                    </a:cubicBezTo>
                    <a:cubicBezTo>
                      <a:pt x="421568" y="4106706"/>
                      <a:pt x="404423" y="4109564"/>
                      <a:pt x="388231" y="4112421"/>
                    </a:cubicBezTo>
                    <a:cubicBezTo>
                      <a:pt x="714105" y="2832261"/>
                      <a:pt x="-52449" y="1536058"/>
                      <a:pt x="2870" y="222534"/>
                    </a:cubicBezTo>
                    <a:close/>
                  </a:path>
                </a:pathLst>
              </a:custGeom>
              <a:solidFill>
                <a:srgbClr val="EE519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2" name="任意多边形：形状 171">
                <a:extLst>
                  <a:ext uri="{FF2B5EF4-FFF2-40B4-BE49-F238E27FC236}">
                    <a16:creationId xmlns:a16="http://schemas.microsoft.com/office/drawing/2014/main" id="{4E33ED17-2561-4DD9-9DE9-CE1A00509D41}"/>
                  </a:ext>
                </a:extLst>
              </p:cNvPr>
              <p:cNvSpPr/>
              <p:nvPr/>
            </p:nvSpPr>
            <p:spPr>
              <a:xfrm>
                <a:off x="10687665" y="911177"/>
                <a:ext cx="521704" cy="5053917"/>
              </a:xfrm>
              <a:custGeom>
                <a:avLst/>
                <a:gdLst>
                  <a:gd name="connsiteX0" fmla="*/ 46593 w 423631"/>
                  <a:gd name="connsiteY0" fmla="*/ 0 h 4103848"/>
                  <a:gd name="connsiteX1" fmla="*/ 292704 w 423631"/>
                  <a:gd name="connsiteY1" fmla="*/ 0 h 4103848"/>
                  <a:gd name="connsiteX2" fmla="*/ 289532 w 423631"/>
                  <a:gd name="connsiteY2" fmla="*/ 12235 h 4103848"/>
                  <a:gd name="connsiteX3" fmla="*/ 266458 w 423631"/>
                  <a:gd name="connsiteY3" fmla="*/ 4095275 h 4103848"/>
                  <a:gd name="connsiteX4" fmla="*/ 216928 w 423631"/>
                  <a:gd name="connsiteY4" fmla="*/ 4103848 h 4103848"/>
                  <a:gd name="connsiteX5" fmla="*/ 12436 w 423631"/>
                  <a:gd name="connsiteY5" fmla="*/ 253367 h 4103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3631" h="4103848">
                    <a:moveTo>
                      <a:pt x="46593" y="0"/>
                    </a:moveTo>
                    <a:lnTo>
                      <a:pt x="292704" y="0"/>
                    </a:lnTo>
                    <a:lnTo>
                      <a:pt x="289532" y="12235"/>
                    </a:lnTo>
                    <a:cubicBezTo>
                      <a:pt x="-24873" y="1366865"/>
                      <a:pt x="735266" y="2728140"/>
                      <a:pt x="266458" y="4095275"/>
                    </a:cubicBezTo>
                    <a:cubicBezTo>
                      <a:pt x="250265" y="4098133"/>
                      <a:pt x="233120" y="4100990"/>
                      <a:pt x="216928" y="4103848"/>
                    </a:cubicBezTo>
                    <a:cubicBezTo>
                      <a:pt x="599475" y="2826188"/>
                      <a:pt x="-100195" y="1542695"/>
                      <a:pt x="12436" y="253367"/>
                    </a:cubicBezTo>
                    <a:close/>
                  </a:path>
                </a:pathLst>
              </a:custGeom>
              <a:solidFill>
                <a:srgbClr val="0DB5AB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任意多边形：形状 172">
                <a:extLst>
                  <a:ext uri="{FF2B5EF4-FFF2-40B4-BE49-F238E27FC236}">
                    <a16:creationId xmlns:a16="http://schemas.microsoft.com/office/drawing/2014/main" id="{8AF02614-28A9-4BDB-BB35-FABB496CEC38}"/>
                  </a:ext>
                </a:extLst>
              </p:cNvPr>
              <p:cNvSpPr/>
              <p:nvPr/>
            </p:nvSpPr>
            <p:spPr>
              <a:xfrm>
                <a:off x="10950561" y="911177"/>
                <a:ext cx="410795" cy="5043360"/>
              </a:xfrm>
              <a:custGeom>
                <a:avLst/>
                <a:gdLst>
                  <a:gd name="connsiteX0" fmla="*/ 82282 w 333571"/>
                  <a:gd name="connsiteY0" fmla="*/ 0 h 4095276"/>
                  <a:gd name="connsiteX1" fmla="*/ 333571 w 333571"/>
                  <a:gd name="connsiteY1" fmla="*/ 0 h 4095276"/>
                  <a:gd name="connsiteX2" fmla="*/ 318584 w 333571"/>
                  <a:gd name="connsiteY2" fmla="*/ 48419 h 4095276"/>
                  <a:gd name="connsiteX3" fmla="*/ 103466 w 333571"/>
                  <a:gd name="connsiteY3" fmla="*/ 4086704 h 4095276"/>
                  <a:gd name="connsiteX4" fmla="*/ 53936 w 333571"/>
                  <a:gd name="connsiteY4" fmla="*/ 4095276 h 4095276"/>
                  <a:gd name="connsiteX5" fmla="*/ 78904 w 333571"/>
                  <a:gd name="connsiteY5" fmla="*/ 13021 h 4095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3571" h="4095276">
                    <a:moveTo>
                      <a:pt x="82282" y="0"/>
                    </a:moveTo>
                    <a:lnTo>
                      <a:pt x="333571" y="0"/>
                    </a:lnTo>
                    <a:lnTo>
                      <a:pt x="318584" y="48419"/>
                    </a:lnTo>
                    <a:cubicBezTo>
                      <a:pt x="-55649" y="1375260"/>
                      <a:pt x="632103" y="2721354"/>
                      <a:pt x="103466" y="4086704"/>
                    </a:cubicBezTo>
                    <a:cubicBezTo>
                      <a:pt x="87274" y="4089561"/>
                      <a:pt x="70129" y="4092419"/>
                      <a:pt x="53936" y="4095276"/>
                    </a:cubicBezTo>
                    <a:cubicBezTo>
                      <a:pt x="523638" y="2728141"/>
                      <a:pt x="-235609" y="1366867"/>
                      <a:pt x="78904" y="13021"/>
                    </a:cubicBezTo>
                    <a:close/>
                  </a:path>
                </a:pathLst>
              </a:custGeom>
              <a:solidFill>
                <a:srgbClr val="BC9AC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4" name="任意多边形：形状 173">
                <a:extLst>
                  <a:ext uri="{FF2B5EF4-FFF2-40B4-BE49-F238E27FC236}">
                    <a16:creationId xmlns:a16="http://schemas.microsoft.com/office/drawing/2014/main" id="{73D3DFD1-72D0-4773-BA80-5E5D7A3DE277}"/>
                  </a:ext>
                </a:extLst>
              </p:cNvPr>
              <p:cNvSpPr/>
              <p:nvPr/>
            </p:nvSpPr>
            <p:spPr>
              <a:xfrm>
                <a:off x="11077980" y="911177"/>
                <a:ext cx="601445" cy="5033976"/>
              </a:xfrm>
              <a:custGeom>
                <a:avLst/>
                <a:gdLst>
                  <a:gd name="connsiteX0" fmla="*/ 233199 w 488381"/>
                  <a:gd name="connsiteY0" fmla="*/ 0 h 4087656"/>
                  <a:gd name="connsiteX1" fmla="*/ 488381 w 488381"/>
                  <a:gd name="connsiteY1" fmla="*/ 0 h 4087656"/>
                  <a:gd name="connsiteX2" fmla="*/ 457802 w 488381"/>
                  <a:gd name="connsiteY2" fmla="*/ 84604 h 4087656"/>
                  <a:gd name="connsiteX3" fmla="*/ 49530 w 488381"/>
                  <a:gd name="connsiteY3" fmla="*/ 4079084 h 4087656"/>
                  <a:gd name="connsiteX4" fmla="*/ 0 w 488381"/>
                  <a:gd name="connsiteY4" fmla="*/ 4087656 h 4087656"/>
                  <a:gd name="connsiteX5" fmla="*/ 217955 w 488381"/>
                  <a:gd name="connsiteY5" fmla="*/ 49205 h 408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8381" h="4087656">
                    <a:moveTo>
                      <a:pt x="233199" y="0"/>
                    </a:moveTo>
                    <a:lnTo>
                      <a:pt x="488381" y="0"/>
                    </a:lnTo>
                    <a:lnTo>
                      <a:pt x="457802" y="84604"/>
                    </a:lnTo>
                    <a:cubicBezTo>
                      <a:pt x="24415" y="1383658"/>
                      <a:pt x="638889" y="2714628"/>
                      <a:pt x="49530" y="4079084"/>
                    </a:cubicBezTo>
                    <a:cubicBezTo>
                      <a:pt x="33338" y="4081941"/>
                      <a:pt x="16192" y="4084799"/>
                      <a:pt x="0" y="4087656"/>
                    </a:cubicBezTo>
                    <a:cubicBezTo>
                      <a:pt x="529531" y="2721414"/>
                      <a:pt x="-156493" y="1375264"/>
                      <a:pt x="217955" y="49205"/>
                    </a:cubicBezTo>
                    <a:close/>
                  </a:path>
                </a:pathLst>
              </a:custGeom>
              <a:solidFill>
                <a:srgbClr val="F6892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任意多边形：形状 174">
                <a:extLst>
                  <a:ext uri="{FF2B5EF4-FFF2-40B4-BE49-F238E27FC236}">
                    <a16:creationId xmlns:a16="http://schemas.microsoft.com/office/drawing/2014/main" id="{CC871A6C-04A8-4DD9-AC23-610A2627A5FF}"/>
                  </a:ext>
                </a:extLst>
              </p:cNvPr>
              <p:cNvSpPr/>
              <p:nvPr/>
            </p:nvSpPr>
            <p:spPr>
              <a:xfrm>
                <a:off x="11140150" y="911179"/>
                <a:ext cx="798749" cy="5023418"/>
              </a:xfrm>
              <a:custGeom>
                <a:avLst/>
                <a:gdLst>
                  <a:gd name="connsiteX0" fmla="*/ 440939 w 648595"/>
                  <a:gd name="connsiteY0" fmla="*/ 0 h 4079083"/>
                  <a:gd name="connsiteX1" fmla="*/ 648595 w 648595"/>
                  <a:gd name="connsiteY1" fmla="*/ 0 h 4079083"/>
                  <a:gd name="connsiteX2" fmla="*/ 648595 w 648595"/>
                  <a:gd name="connsiteY2" fmla="*/ 124829 h 4079083"/>
                  <a:gd name="connsiteX3" fmla="*/ 564620 w 648595"/>
                  <a:gd name="connsiteY3" fmla="*/ 375361 h 4079083"/>
                  <a:gd name="connsiteX4" fmla="*/ 49530 w 648595"/>
                  <a:gd name="connsiteY4" fmla="*/ 4070510 h 4079083"/>
                  <a:gd name="connsiteX5" fmla="*/ 0 w 648595"/>
                  <a:gd name="connsiteY5" fmla="*/ 4079083 h 4079083"/>
                  <a:gd name="connsiteX6" fmla="*/ 409998 w 648595"/>
                  <a:gd name="connsiteY6" fmla="*/ 85388 h 4079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48595" h="4079083">
                    <a:moveTo>
                      <a:pt x="440939" y="0"/>
                    </a:moveTo>
                    <a:lnTo>
                      <a:pt x="648595" y="0"/>
                    </a:lnTo>
                    <a:lnTo>
                      <a:pt x="648595" y="124829"/>
                    </a:lnTo>
                    <a:lnTo>
                      <a:pt x="564620" y="375361"/>
                    </a:lnTo>
                    <a:cubicBezTo>
                      <a:pt x="224343" y="1566968"/>
                      <a:pt x="655439" y="2798684"/>
                      <a:pt x="49530" y="4070510"/>
                    </a:cubicBezTo>
                    <a:cubicBezTo>
                      <a:pt x="33338" y="4073368"/>
                      <a:pt x="16192" y="4076225"/>
                      <a:pt x="0" y="4079083"/>
                    </a:cubicBezTo>
                    <a:cubicBezTo>
                      <a:pt x="589359" y="2714627"/>
                      <a:pt x="-24278" y="1383657"/>
                      <a:pt x="409998" y="85388"/>
                    </a:cubicBezTo>
                    <a:close/>
                  </a:path>
                </a:pathLst>
              </a:custGeom>
              <a:solidFill>
                <a:srgbClr val="567AB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9" name="任意多边形：形状 38">
                <a:extLst>
                  <a:ext uri="{FF2B5EF4-FFF2-40B4-BE49-F238E27FC236}">
                    <a16:creationId xmlns:a16="http://schemas.microsoft.com/office/drawing/2014/main" id="{E30AC623-DAD0-46D4-8223-F4A715BA3D4A}"/>
                  </a:ext>
                </a:extLst>
              </p:cNvPr>
              <p:cNvSpPr/>
              <p:nvPr/>
            </p:nvSpPr>
            <p:spPr>
              <a:xfrm>
                <a:off x="9846319" y="387431"/>
                <a:ext cx="11730" cy="11730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2184" cap="flat">
                <a:solidFill>
                  <a:srgbClr val="0000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pic>
          <p:nvPicPr>
            <p:cNvPr id="176" name="图形 175">
              <a:extLst>
                <a:ext uri="{FF2B5EF4-FFF2-40B4-BE49-F238E27FC236}">
                  <a16:creationId xmlns:a16="http://schemas.microsoft.com/office/drawing/2014/main" id="{787905C8-E345-4009-9725-3275FFC7516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44206" y="5424154"/>
              <a:ext cx="1689100" cy="838200"/>
            </a:xfrm>
            <a:prstGeom prst="rect">
              <a:avLst/>
            </a:prstGeom>
          </p:spPr>
        </p:pic>
      </p:grpSp>
      <p:pic>
        <p:nvPicPr>
          <p:cNvPr id="17" name="图形 16" descr="书签​​（猫）">
            <a:extLst>
              <a:ext uri="{FF2B5EF4-FFF2-40B4-BE49-F238E27FC236}">
                <a16:creationId xmlns:a16="http://schemas.microsoft.com/office/drawing/2014/main" id="{0BE994DE-394B-4E7F-A0C1-6BEF97FC91F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5723" y="457200"/>
            <a:ext cx="2205715" cy="6858000"/>
          </a:xfrm>
          <a:prstGeom prst="rect">
            <a:avLst/>
          </a:prstGeom>
        </p:spPr>
      </p:pic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DC32FAB8-84E7-4B3C-8230-1A88E319FA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589876" y="2744899"/>
            <a:ext cx="5429250" cy="853853"/>
          </a:xfrm>
        </p:spPr>
        <p:txBody>
          <a:bodyPr rtlCol="0" anchor="ctr">
            <a:noAutofit/>
          </a:bodyPr>
          <a:lstStyle>
            <a:lvl1pPr marL="0" indent="0">
              <a:buNone/>
              <a:defRPr sz="60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如此有趣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0CD57DB2-A4DD-4453-9C7C-BC76D6BBEB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21062996">
            <a:off x="3857510" y="6390042"/>
            <a:ext cx="2232331" cy="8636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 b="1" i="1" cap="none" spc="0">
                <a:ln w="13462">
                  <a:noFill/>
                  <a:prstDash val="solid"/>
                </a:ln>
                <a:solidFill>
                  <a:schemeClr val="bg1"/>
                </a:solidFill>
                <a:effectLst>
                  <a:outerShdw dist="63500" dir="2700000" algn="bl" rotWithShape="0">
                    <a:schemeClr val="accent2"/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en-US" altLang="zh-CN" noProof="0" dirty="0"/>
              <a:t>Lorem Ipsum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55D0B058-132D-4E6C-B382-DBCBBEFF29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55943" y="6299442"/>
            <a:ext cx="2134093" cy="872884"/>
          </a:xfrm>
        </p:spPr>
        <p:txBody>
          <a:bodyPr rtlCol="0">
            <a:noAutofit/>
          </a:bodyPr>
          <a:lstStyle>
            <a:lvl1pPr marL="0" indent="0" algn="ctr">
              <a:lnSpc>
                <a:spcPct val="70000"/>
              </a:lnSpc>
              <a:buNone/>
              <a:defRPr sz="2400" spc="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/>
            </a:lvl2pPr>
            <a:lvl3pPr marL="1005840" indent="0">
              <a:buNone/>
              <a:defRPr/>
            </a:lvl3pPr>
            <a:lvl4pPr marL="1508760" indent="0">
              <a:buNone/>
              <a:defRPr/>
            </a:lvl4pPr>
            <a:lvl5pPr marL="2011680" indent="0">
              <a:buNone/>
              <a:defRPr/>
            </a:lvl5pPr>
          </a:lstStyle>
          <a:p>
            <a:pPr lvl="0" rtl="0"/>
            <a:r>
              <a:rPr lang="en-US" altLang="zh-CN" noProof="0" dirty="0"/>
              <a:t>Lorem Ipsum</a:t>
            </a:r>
          </a:p>
        </p:txBody>
      </p:sp>
      <p:sp>
        <p:nvSpPr>
          <p:cNvPr id="183" name="标题 182">
            <a:extLst>
              <a:ext uri="{FF2B5EF4-FFF2-40B4-BE49-F238E27FC236}">
                <a16:creationId xmlns:a16="http://schemas.microsoft.com/office/drawing/2014/main" id="{A5B3B2A8-E70C-4181-940C-AA1A50D63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3818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17583" y="102526"/>
            <a:ext cx="9736536" cy="393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6242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3E92ED29-3A1E-463A-9091-C6AB1D458E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00673" y="1078851"/>
            <a:ext cx="1296000" cy="576000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书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4EC251-AF42-40B7-A26F-EDAEE9137F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太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5AE88CB-74E0-4955-9C96-32AF828DA8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29826" y="3406841"/>
            <a:ext cx="1296000" cy="57600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多，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E7BD90C-69CA-444B-A37B-A86F19EFD8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时间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04EC496-B50A-4506-86CF-EEBFB9CBD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76438" y="5173578"/>
            <a:ext cx="1296000" cy="576000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太少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1A9A2AF9-AF2F-4FAD-A0B3-B792554FCF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lvl="0" rtl="0"/>
            <a:r>
              <a:rPr lang="zh-CN" altLang="en-US" dirty="0">
                <a:latin typeface="Microsoft YaHei UI" panose="020B0503020204020204" pitchFamily="34" charset="-122"/>
              </a:rPr>
              <a:t>再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26538F07-949A-43FD-A07B-6EF603F517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41506" y="2896631"/>
            <a:ext cx="2087221" cy="1020419"/>
          </a:xfrm>
        </p:spPr>
        <p:txBody>
          <a:bodyPr rtlCol="0"/>
          <a:lstStyle/>
          <a:p>
            <a:pPr rtl="0"/>
            <a:r>
              <a:rPr lang="en-US" altLang="zh-CN" sz="5500" dirty="0">
                <a:latin typeface="Microsoft YaHei UI" panose="020B0503020204020204" pitchFamily="34" charset="-122"/>
              </a:rPr>
              <a:t>1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75F4BFBF-A011-49AF-886C-2D360E2B00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17698" y="1965740"/>
            <a:ext cx="2087221" cy="766656"/>
          </a:xfrm>
        </p:spPr>
        <p:txBody>
          <a:bodyPr rtlCol="0"/>
          <a:lstStyle/>
          <a:p>
            <a:pPr rtl="0"/>
            <a:r>
              <a:rPr lang="zh-CN" altLang="en-US" sz="3500" dirty="0">
                <a:latin typeface="Microsoft YaHei UI" panose="020B0503020204020204" pitchFamily="34" charset="-122"/>
              </a:rPr>
              <a:t>多看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FB31C6B3-D1E9-4BB5-BBF0-B58BE354BAB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79602" y="6195599"/>
            <a:ext cx="2087221" cy="766656"/>
          </a:xfrm>
        </p:spPr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</a:rPr>
              <a:t>页</a:t>
            </a:r>
          </a:p>
        </p:txBody>
      </p:sp>
      <p:sp>
        <p:nvSpPr>
          <p:cNvPr id="21" name="标题 20" hidden="1">
            <a:extLst>
              <a:ext uri="{FF2B5EF4-FFF2-40B4-BE49-F238E27FC236}">
                <a16:creationId xmlns:a16="http://schemas.microsoft.com/office/drawing/2014/main" id="{C66D3A01-8177-4544-9AA8-42E1323E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Bookmarks Page 1</a:t>
            </a:r>
          </a:p>
        </p:txBody>
      </p:sp>
    </p:spTree>
    <p:extLst>
      <p:ext uri="{BB962C8B-B14F-4D97-AF65-F5344CB8AC3E}">
        <p14:creationId xmlns:p14="http://schemas.microsoft.com/office/powerpoint/2010/main" val="125587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49187367-C516-48CC-8064-B9DB46220C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lvl="0"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如此有趣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445AD3-8EE8-4FF5-B8B4-4E9BB2EC3D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>
              <a:lnSpc>
                <a:spcPct val="100000"/>
              </a:lnSpc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哦，你将要去的地方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5E213E-56EF-48EE-B4D0-138E28AEF0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34495" y="6299442"/>
            <a:ext cx="2176988" cy="872884"/>
          </a:xfrm>
        </p:spPr>
        <p:txBody>
          <a:bodyPr rtlCol="0"/>
          <a:lstStyle/>
          <a:p>
            <a:pPr rtl="0">
              <a:lnSpc>
                <a:spcPct val="100000"/>
              </a:lnSpc>
            </a:pP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沉浸在一本</a:t>
            </a:r>
            <a:b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好书里</a:t>
            </a:r>
          </a:p>
        </p:txBody>
      </p:sp>
      <p:sp>
        <p:nvSpPr>
          <p:cNvPr id="11" name="标题 10" hidden="1">
            <a:extLst>
              <a:ext uri="{FF2B5EF4-FFF2-40B4-BE49-F238E27FC236}">
                <a16:creationId xmlns:a16="http://schemas.microsoft.com/office/drawing/2014/main" id="{5613CAE4-85D5-4E73-B657-034BADD53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/>
              <a:t>Bookmarks Page 2</a:t>
            </a:r>
          </a:p>
        </p:txBody>
      </p:sp>
    </p:spTree>
    <p:extLst>
      <p:ext uri="{BB962C8B-B14F-4D97-AF65-F5344CB8AC3E}">
        <p14:creationId xmlns:p14="http://schemas.microsoft.com/office/powerpoint/2010/main" val="33662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Custom 2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58A22"/>
      </a:accent1>
      <a:accent2>
        <a:srgbClr val="DD315E"/>
      </a:accent2>
      <a:accent3>
        <a:srgbClr val="EF4F9D"/>
      </a:accent3>
      <a:accent4>
        <a:srgbClr val="557ABE"/>
      </a:accent4>
      <a:accent5>
        <a:srgbClr val="F5D80A"/>
      </a:accent5>
      <a:accent6>
        <a:srgbClr val="F16160"/>
      </a:accent6>
      <a:hlink>
        <a:srgbClr val="F58A22"/>
      </a:hlink>
      <a:folHlink>
        <a:srgbClr val="F58A22"/>
      </a:folHlink>
    </a:clrScheme>
    <a:fontScheme name="Custom 341">
      <a:majorFont>
        <a:latin typeface="Modern Love Grunge"/>
        <a:ea typeface=""/>
        <a:cs typeface=""/>
      </a:majorFont>
      <a:minorFont>
        <a:latin typeface="Modern Love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e3f163ba23981de9af4e94a4fc3c17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77303e74caa42b09a8f0afd28694942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DB4001-50DE-4B6B-BB62-09879E93978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E49C318-5B8C-47F4-A2EB-9A1C53E88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36DDD9-3DBC-4157-B1FB-6FF7CB1DC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PresentationFormat>Custom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Microsoft YaHei UI</vt:lpstr>
      <vt:lpstr>Arial</vt:lpstr>
      <vt:lpstr>Office 主题</vt:lpstr>
      <vt:lpstr>Bookmarks Page 1</vt:lpstr>
      <vt:lpstr>Bookmarks Page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2019-10-23T06:55:44Z</dcterms:created>
  <dcterms:modified xsi:type="dcterms:W3CDTF">2020-03-18T06:21:10Z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