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2" r:id="rId4"/>
  </p:sldMasterIdLst>
  <p:notesMasterIdLst>
    <p:notesMasterId r:id="rId8"/>
  </p:notesMasterIdLst>
  <p:handoutMasterIdLst>
    <p:handoutMasterId r:id="rId9"/>
  </p:handoutMasterIdLst>
  <p:sldIdLst>
    <p:sldId id="285" r:id="rId5"/>
    <p:sldId id="281" r:id="rId6"/>
    <p:sldId id="287" r:id="rId7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2D0E3"/>
    <a:srgbClr val="F23DB3"/>
    <a:srgbClr val="F2B077"/>
    <a:srgbClr val="172DA6"/>
    <a:srgbClr val="4868E5"/>
    <a:srgbClr val="1D2670"/>
    <a:srgbClr val="122173"/>
    <a:srgbClr val="FFFFFF"/>
    <a:srgbClr val="A59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3725" autoAdjust="0"/>
  </p:normalViewPr>
  <p:slideViewPr>
    <p:cSldViewPr snapToGrid="0" showGuides="1">
      <p:cViewPr varScale="1">
        <p:scale>
          <a:sx n="107" d="100"/>
          <a:sy n="107" d="100"/>
        </p:scale>
        <p:origin x="114" y="348"/>
      </p:cViewPr>
      <p:guideLst>
        <p:guide pos="3840"/>
        <p:guide orient="horz"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92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91B0F16-7E1D-40EA-89BF-A689CFAFE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35E2E36-B33D-4E58-805C-D79E4061E4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13CC22-2481-4D37-A827-ED3A412132B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2020/9/18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283855-8226-4EE8-914D-352ED3B093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394DFE4-3917-4AAC-AF34-1405DCE994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7903BB-106C-4468-8E4D-0656D90DC68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31631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1D39175-ACC9-44E4-87BF-77A747294CF7}" type="datetime1">
              <a:rPr lang="zh-CN" altLang="en-US" smtClean="0"/>
              <a:pPr/>
              <a:t>2020/9/18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4BC6A9C-D4D2-4563-AD30-12ABE45B6C68}" type="slidenum">
              <a:rPr lang="en-US" altLang="zh-CN" smtClean="0"/>
              <a:pPr/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05419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4BC6A9C-D4D2-4563-AD30-12ABE45B6C68}" type="slidenum">
              <a:rPr lang="en-US" altLang="zh-CN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5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4BC6A9C-D4D2-4563-AD30-12ABE45B6C68}" type="slidenum">
              <a:rPr lang="en-US" altLang="zh-CN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68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4BC6A9C-D4D2-4563-AD30-12ABE45B6C68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占位符 29">
            <a:extLst>
              <a:ext uri="{FF2B5EF4-FFF2-40B4-BE49-F238E27FC236}">
                <a16:creationId xmlns:a16="http://schemas.microsoft.com/office/drawing/2014/main" id="{7E09C742-5D77-43A5-A33A-73D138825C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299" y="4191996"/>
            <a:ext cx="2299102" cy="693081"/>
          </a:xfrm>
        </p:spPr>
        <p:txBody>
          <a:bodyPr lIns="0" rIns="0" rtlCol="0" anchor="b">
            <a:no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35" name="文本占位符 29">
            <a:extLst>
              <a:ext uri="{FF2B5EF4-FFF2-40B4-BE49-F238E27FC236}">
                <a16:creationId xmlns:a16="http://schemas.microsoft.com/office/drawing/2014/main" id="{878C8350-ACA7-4A8E-B350-5311BA0646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69300" y="4191996"/>
            <a:ext cx="2299103" cy="693081"/>
          </a:xfrm>
        </p:spPr>
        <p:txBody>
          <a:bodyPr lIns="0" rIns="0" rtlCol="0" anchor="b">
            <a:no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36" name="文本占位符 29">
            <a:extLst>
              <a:ext uri="{FF2B5EF4-FFF2-40B4-BE49-F238E27FC236}">
                <a16:creationId xmlns:a16="http://schemas.microsoft.com/office/drawing/2014/main" id="{F2A8EB81-781B-48A6-AEC3-3C6467F831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6299" y="4191996"/>
            <a:ext cx="2299102" cy="693081"/>
          </a:xfrm>
        </p:spPr>
        <p:txBody>
          <a:bodyPr lIns="0" rIns="0" rtlCol="0" anchor="b">
            <a:no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37" name="文本占位符 29">
            <a:extLst>
              <a:ext uri="{FF2B5EF4-FFF2-40B4-BE49-F238E27FC236}">
                <a16:creationId xmlns:a16="http://schemas.microsoft.com/office/drawing/2014/main" id="{A9EE98B1-8D2A-449C-96EF-F184DF6107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56633" y="4191996"/>
            <a:ext cx="2306767" cy="693081"/>
          </a:xfrm>
        </p:spPr>
        <p:txBody>
          <a:bodyPr lIns="0" rIns="0" rtlCol="0" anchor="b">
            <a:no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48" name="图片占位符 47">
            <a:extLst>
              <a:ext uri="{FF2B5EF4-FFF2-40B4-BE49-F238E27FC236}">
                <a16:creationId xmlns:a16="http://schemas.microsoft.com/office/drawing/2014/main" id="{8484A25E-AE23-40DD-A3BE-DA02A03AEA9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0298" y="2211773"/>
            <a:ext cx="1871210" cy="187121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zh-CN" altLang="en-US" noProof="0"/>
          </a:p>
        </p:txBody>
      </p:sp>
      <p:sp>
        <p:nvSpPr>
          <p:cNvPr id="49" name="图片占位符 47">
            <a:extLst>
              <a:ext uri="{FF2B5EF4-FFF2-40B4-BE49-F238E27FC236}">
                <a16:creationId xmlns:a16="http://schemas.microsoft.com/office/drawing/2014/main" id="{A29E5169-BCAD-4547-9CE2-A20078F01E1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568298" y="2211773"/>
            <a:ext cx="1871210" cy="187121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zh-CN" altLang="en-US" noProof="0"/>
          </a:p>
        </p:txBody>
      </p:sp>
      <p:sp>
        <p:nvSpPr>
          <p:cNvPr id="50" name="图片占位符 47">
            <a:extLst>
              <a:ext uri="{FF2B5EF4-FFF2-40B4-BE49-F238E27FC236}">
                <a16:creationId xmlns:a16="http://schemas.microsoft.com/office/drawing/2014/main" id="{A101710F-0F09-47D0-834B-8D89EDB95FF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616298" y="2211773"/>
            <a:ext cx="1871210" cy="187121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zh-CN" altLang="en-US" noProof="0"/>
          </a:p>
        </p:txBody>
      </p:sp>
      <p:sp>
        <p:nvSpPr>
          <p:cNvPr id="51" name="图片占位符 47">
            <a:extLst>
              <a:ext uri="{FF2B5EF4-FFF2-40B4-BE49-F238E27FC236}">
                <a16:creationId xmlns:a16="http://schemas.microsoft.com/office/drawing/2014/main" id="{5FAFAEF7-2532-42BC-9CA3-D109538AC87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667307" y="2211773"/>
            <a:ext cx="1871210" cy="187121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zh-CN" altLang="en-US" noProof="0"/>
          </a:p>
        </p:txBody>
      </p:sp>
      <p:sp>
        <p:nvSpPr>
          <p:cNvPr id="55" name="文本占位符 29">
            <a:extLst>
              <a:ext uri="{FF2B5EF4-FFF2-40B4-BE49-F238E27FC236}">
                <a16:creationId xmlns:a16="http://schemas.microsoft.com/office/drawing/2014/main" id="{C0B3A230-8B78-438B-8350-7C8430DEEF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0299" y="4939990"/>
            <a:ext cx="2299102" cy="419100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CN" altLang="en-US" noProof="0"/>
              <a:t>单击此处编辑</a:t>
            </a:r>
          </a:p>
        </p:txBody>
      </p:sp>
      <p:sp>
        <p:nvSpPr>
          <p:cNvPr id="56" name="文本占位符 29">
            <a:extLst>
              <a:ext uri="{FF2B5EF4-FFF2-40B4-BE49-F238E27FC236}">
                <a16:creationId xmlns:a16="http://schemas.microsoft.com/office/drawing/2014/main" id="{ED6E9576-E633-4CDE-B44E-7E810BB8B41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68881" y="4939990"/>
            <a:ext cx="2299103" cy="419100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CN" altLang="en-US" noProof="0"/>
              <a:t>单击此处编辑</a:t>
            </a:r>
          </a:p>
        </p:txBody>
      </p:sp>
      <p:sp>
        <p:nvSpPr>
          <p:cNvPr id="57" name="文本占位符 29">
            <a:extLst>
              <a:ext uri="{FF2B5EF4-FFF2-40B4-BE49-F238E27FC236}">
                <a16:creationId xmlns:a16="http://schemas.microsoft.com/office/drawing/2014/main" id="{839F3D9E-A504-4099-B225-3C7C0823F18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16299" y="4939990"/>
            <a:ext cx="2299102" cy="419100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CN" altLang="en-US" noProof="0"/>
              <a:t>单击此处编辑</a:t>
            </a:r>
          </a:p>
        </p:txBody>
      </p:sp>
      <p:sp>
        <p:nvSpPr>
          <p:cNvPr id="58" name="文本占位符 29">
            <a:extLst>
              <a:ext uri="{FF2B5EF4-FFF2-40B4-BE49-F238E27FC236}">
                <a16:creationId xmlns:a16="http://schemas.microsoft.com/office/drawing/2014/main" id="{0ACDF000-4FBF-40D1-A089-C38F77F4187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56633" y="4939990"/>
            <a:ext cx="2306767" cy="419100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CN" altLang="en-US" noProof="0"/>
              <a:t>单击此处编辑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F3C5B4E-B37A-42FE-AD0A-48A00615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63802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26">
            <a:extLst>
              <a:ext uri="{FF2B5EF4-FFF2-40B4-BE49-F238E27FC236}">
                <a16:creationId xmlns:a16="http://schemas.microsoft.com/office/drawing/2014/main" id="{500654BA-1541-433B-9215-28700B0303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47411" y="4242295"/>
            <a:ext cx="1263606" cy="126360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zh-CN" altLang="en-US" noProof="0"/>
          </a:p>
        </p:txBody>
      </p:sp>
      <p:sp>
        <p:nvSpPr>
          <p:cNvPr id="15" name="图片占位符 28">
            <a:extLst>
              <a:ext uri="{FF2B5EF4-FFF2-40B4-BE49-F238E27FC236}">
                <a16:creationId xmlns:a16="http://schemas.microsoft.com/office/drawing/2014/main" id="{B81BF663-6BBA-4370-86CA-D3FBEBE9C7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0" y="1714764"/>
            <a:ext cx="2541629" cy="254162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zh-CN" altLang="en-US" noProof="0"/>
          </a:p>
        </p:txBody>
      </p:sp>
      <p:sp>
        <p:nvSpPr>
          <p:cNvPr id="16" name="图片占位符 26">
            <a:extLst>
              <a:ext uri="{FF2B5EF4-FFF2-40B4-BE49-F238E27FC236}">
                <a16:creationId xmlns:a16="http://schemas.microsoft.com/office/drawing/2014/main" id="{3110FC8C-CC95-4860-9D85-D223D0B5AB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6577" y="2984114"/>
            <a:ext cx="1263606" cy="1263606"/>
          </a:xfr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zh-CN" altLang="en-US" noProof="0"/>
          </a:p>
        </p:txBody>
      </p:sp>
      <p:sp>
        <p:nvSpPr>
          <p:cNvPr id="18" name="图片占位符 26">
            <a:extLst>
              <a:ext uri="{FF2B5EF4-FFF2-40B4-BE49-F238E27FC236}">
                <a16:creationId xmlns:a16="http://schemas.microsoft.com/office/drawing/2014/main" id="{96B6629B-A998-4E97-AF59-820607964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46361" y="2944684"/>
            <a:ext cx="1263606" cy="126360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zh-CN" altLang="en-US" noProof="0"/>
          </a:p>
        </p:txBody>
      </p:sp>
      <p:sp>
        <p:nvSpPr>
          <p:cNvPr id="19" name="图片占位符 26">
            <a:extLst>
              <a:ext uri="{FF2B5EF4-FFF2-40B4-BE49-F238E27FC236}">
                <a16:creationId xmlns:a16="http://schemas.microsoft.com/office/drawing/2014/main" id="{E7068E7E-100A-4416-ADAD-62C7E40DC9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13135" y="4251739"/>
            <a:ext cx="1813600" cy="181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zh-CN" altLang="en-US" noProof="0"/>
          </a:p>
        </p:txBody>
      </p:sp>
      <p:sp>
        <p:nvSpPr>
          <p:cNvPr id="17" name="图片占位符 26">
            <a:extLst>
              <a:ext uri="{FF2B5EF4-FFF2-40B4-BE49-F238E27FC236}">
                <a16:creationId xmlns:a16="http://schemas.microsoft.com/office/drawing/2014/main" id="{46EF57CD-F1F0-45CD-A774-1000903DF4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14479" y="4223307"/>
            <a:ext cx="1263606" cy="1263606"/>
          </a:xfr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zh-CN" altLang="en-US" noProof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02744E1-F9AC-47B5-B4DD-40D0F4C4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25096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84" userDrawn="1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片占位符 28">
            <a:extLst>
              <a:ext uri="{FF2B5EF4-FFF2-40B4-BE49-F238E27FC236}">
                <a16:creationId xmlns:a16="http://schemas.microsoft.com/office/drawing/2014/main" id="{F0B59EAE-3448-4C8D-9F63-2A067F99C4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45667" y="4024752"/>
            <a:ext cx="2286000" cy="2286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zh-CN" altLang="en-US" noProof="0"/>
          </a:p>
        </p:txBody>
      </p:sp>
      <p:sp>
        <p:nvSpPr>
          <p:cNvPr id="60" name="图片占位符 26">
            <a:extLst>
              <a:ext uri="{FF2B5EF4-FFF2-40B4-BE49-F238E27FC236}">
                <a16:creationId xmlns:a16="http://schemas.microsoft.com/office/drawing/2014/main" id="{5B622DF5-037D-4153-A007-BEE4BEB9702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71387" y="4024752"/>
            <a:ext cx="1100137" cy="110013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zh-CN" altLang="en-US" noProof="0"/>
          </a:p>
        </p:txBody>
      </p:sp>
      <p:sp>
        <p:nvSpPr>
          <p:cNvPr id="61" name="图片占位符 26">
            <a:extLst>
              <a:ext uri="{FF2B5EF4-FFF2-40B4-BE49-F238E27FC236}">
                <a16:creationId xmlns:a16="http://schemas.microsoft.com/office/drawing/2014/main" id="{60739051-C6F9-42ED-871D-C3E2D66163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84331" y="2912808"/>
            <a:ext cx="1100137" cy="110013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zh-CN" altLang="en-US" noProof="0"/>
          </a:p>
        </p:txBody>
      </p:sp>
      <p:sp>
        <p:nvSpPr>
          <p:cNvPr id="62" name="图片占位符 28">
            <a:extLst>
              <a:ext uri="{FF2B5EF4-FFF2-40B4-BE49-F238E27FC236}">
                <a16:creationId xmlns:a16="http://schemas.microsoft.com/office/drawing/2014/main" id="{35DC6B6A-CE04-4515-AAC6-01D7FA260D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19409" y="1726945"/>
            <a:ext cx="2286000" cy="2286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zh-CN" altLang="en-US" noProof="0"/>
          </a:p>
        </p:txBody>
      </p:sp>
      <p:sp>
        <p:nvSpPr>
          <p:cNvPr id="63" name="图片占位符 30">
            <a:extLst>
              <a:ext uri="{FF2B5EF4-FFF2-40B4-BE49-F238E27FC236}">
                <a16:creationId xmlns:a16="http://schemas.microsoft.com/office/drawing/2014/main" id="{3CB73B8D-B9F9-4E4D-8D17-6266625030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16920" y="1164077"/>
            <a:ext cx="1085760" cy="1084194"/>
          </a:xfr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000">
                <a:ln w="28575">
                  <a:noFill/>
                </a:ln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64" name="图片占位符 26">
            <a:extLst>
              <a:ext uri="{FF2B5EF4-FFF2-40B4-BE49-F238E27FC236}">
                <a16:creationId xmlns:a16="http://schemas.microsoft.com/office/drawing/2014/main" id="{123B7275-EAEA-4196-91EE-C2CF607B39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5272" y="4024752"/>
            <a:ext cx="1100137" cy="110013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zh-CN" altLang="en-US" noProof="0"/>
          </a:p>
        </p:txBody>
      </p:sp>
      <p:sp>
        <p:nvSpPr>
          <p:cNvPr id="67" name="图片占位符 26">
            <a:extLst>
              <a:ext uri="{FF2B5EF4-FFF2-40B4-BE49-F238E27FC236}">
                <a16:creationId xmlns:a16="http://schemas.microsoft.com/office/drawing/2014/main" id="{EA4F503B-83E3-43B6-A01D-D92C1C8D557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45667" y="2912808"/>
            <a:ext cx="1100137" cy="110013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zh-CN" altLang="en-US" noProof="0"/>
          </a:p>
        </p:txBody>
      </p:sp>
      <p:sp>
        <p:nvSpPr>
          <p:cNvPr id="21" name="图片占位符 26">
            <a:extLst>
              <a:ext uri="{FF2B5EF4-FFF2-40B4-BE49-F238E27FC236}">
                <a16:creationId xmlns:a16="http://schemas.microsoft.com/office/drawing/2014/main" id="{F2BAEADF-D952-4076-B480-97792260B74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70911" y="2912808"/>
            <a:ext cx="1100137" cy="110013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zh-CN" altLang="en-US" noProof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8A6974F-00CB-42EC-BC7B-353EF178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4264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2">
          <p15:clr>
            <a:srgbClr val="FBAE40"/>
          </p15:clr>
        </p15:guide>
        <p15:guide id="2" pos="3840">
          <p15:clr>
            <a:srgbClr val="FBAE40"/>
          </p15:clr>
        </p15:guide>
        <p15:guide id="3" pos="5688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136">
          <p15:clr>
            <a:srgbClr val="5ACBF0"/>
          </p15:clr>
        </p15:guide>
        <p15:guide id="7" pos="1848">
          <p15:clr>
            <a:srgbClr val="5ACBF0"/>
          </p15:clr>
        </p15:guide>
        <p15:guide id="8" pos="5544">
          <p15:clr>
            <a:srgbClr val="5ACBF0"/>
          </p15:clr>
        </p15:guide>
        <p15:guide id="9" pos="5832">
          <p15:clr>
            <a:srgbClr val="5ACBF0"/>
          </p15:clr>
        </p15:guide>
        <p15:guide id="10" pos="144">
          <p15:clr>
            <a:srgbClr val="FBAE40"/>
          </p15:clr>
        </p15:guide>
        <p15:guide id="11" orient="horz" pos="4176">
          <p15:clr>
            <a:srgbClr val="FBAE40"/>
          </p15:clr>
        </p15:guide>
        <p15:guide id="12" pos="7536">
          <p15:clr>
            <a:srgbClr val="FBAE40"/>
          </p15:clr>
        </p15:guide>
        <p15:guide id="13" orient="horz" pos="1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190B616-241D-4DFE-BC2F-C001ED7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457200"/>
            <a:ext cx="11731752" cy="603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AE909E-CC4A-4E51-BC02-B893225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3B6EE4-1695-4DD6-9758-84FFE963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439422-8C38-4561-B76D-EB02846C33EB}" type="datetime1">
              <a:rPr lang="zh-CN" altLang="en-US" smtClean="0"/>
              <a:t>2020/9/18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43250D-A8F9-4682-AD84-FD37BCAA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E1A788-841D-41AB-A983-152B6532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4DE3823-CC86-4AC6-95C0-DC3ECA80FD88}" type="slidenum">
              <a:rPr lang="en-US" altLang="zh-CN" smtClean="0"/>
              <a:pPr/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124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all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占位符 20" descr="城市景观前的摩天大楼">
            <a:extLst>
              <a:ext uri="{FF2B5EF4-FFF2-40B4-BE49-F238E27FC236}">
                <a16:creationId xmlns:a16="http://schemas.microsoft.com/office/drawing/2014/main" id="{856C39B2-8B2B-4FCB-996C-79FBBA67BAF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6298" y="2334917"/>
            <a:ext cx="1871210" cy="1871210"/>
          </a:xfrm>
        </p:spPr>
      </p:pic>
      <p:pic>
        <p:nvPicPr>
          <p:cNvPr id="20" name="图片占位符 19" descr="黑斑">
            <a:extLst>
              <a:ext uri="{FF2B5EF4-FFF2-40B4-BE49-F238E27FC236}">
                <a16:creationId xmlns:a16="http://schemas.microsoft.com/office/drawing/2014/main" id="{7726DBDC-B0C9-4C58-8734-CCFD45DACA4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7307" y="2334917"/>
            <a:ext cx="1871210" cy="1871210"/>
          </a:xfrm>
        </p:spPr>
      </p:pic>
      <p:pic>
        <p:nvPicPr>
          <p:cNvPr id="19" name="图片占位符 18" descr="抽象图像">
            <a:extLst>
              <a:ext uri="{FF2B5EF4-FFF2-40B4-BE49-F238E27FC236}">
                <a16:creationId xmlns:a16="http://schemas.microsoft.com/office/drawing/2014/main" id="{8D6C3378-7EF7-4D02-B523-07BA48F3657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298" y="2334917"/>
            <a:ext cx="1871210" cy="1871210"/>
          </a:xfrm>
        </p:spPr>
      </p:pic>
      <p:pic>
        <p:nvPicPr>
          <p:cNvPr id="16" name="图片占位符 15" descr="一个人打着伞脸被云替代的艺术渲染">
            <a:extLst>
              <a:ext uri="{FF2B5EF4-FFF2-40B4-BE49-F238E27FC236}">
                <a16:creationId xmlns:a16="http://schemas.microsoft.com/office/drawing/2014/main" id="{139341DF-693A-4D80-AE03-C97B4932DB9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8298" y="2334917"/>
            <a:ext cx="1871210" cy="1871210"/>
          </a:xfrm>
        </p:spPr>
      </p:pic>
      <p:sp>
        <p:nvSpPr>
          <p:cNvPr id="2" name="长方形 1">
            <a:extLst>
              <a:ext uri="{FF2B5EF4-FFF2-40B4-BE49-F238E27FC236}">
                <a16:creationId xmlns:a16="http://schemas.microsoft.com/office/drawing/2014/main" id="{66538BEF-3A52-4460-B67E-5D0A31AAD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891" y="2331471"/>
            <a:ext cx="680210" cy="680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9" name="文本占位符 48">
            <a:extLst>
              <a:ext uri="{FF2B5EF4-FFF2-40B4-BE49-F238E27FC236}">
                <a16:creationId xmlns:a16="http://schemas.microsoft.com/office/drawing/2014/main" id="{0A8B3BCB-8374-4334-9EEF-4C042DCF9E6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4188" y="2305505"/>
            <a:ext cx="912806" cy="967285"/>
          </a:xfrm>
        </p:spPr>
        <p:txBody>
          <a:bodyPr rtlCol="0">
            <a:noAutofit/>
          </a:bodyPr>
          <a:lstStyle/>
          <a:p>
            <a:pPr marL="0" indent="0" algn="r" rtl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altLang="zh-CN" sz="36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</a:t>
            </a:r>
          </a:p>
          <a:p>
            <a:pPr marL="0" indent="0" algn="r" rtl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altLang="zh-CN" sz="36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endParaRPr lang="zh-CN" altLang="en-US" sz="3600" b="1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r" rtl="0">
              <a:lnSpc>
                <a:spcPct val="70000"/>
              </a:lnSpc>
              <a:spcBef>
                <a:spcPts val="0"/>
              </a:spcBef>
              <a:buNone/>
            </a:pPr>
            <a:endParaRPr lang="zh-CN" altLang="en-US" sz="3600" b="1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0" name="文本占位符 49">
            <a:extLst>
              <a:ext uri="{FF2B5EF4-FFF2-40B4-BE49-F238E27FC236}">
                <a16:creationId xmlns:a16="http://schemas.microsoft.com/office/drawing/2014/main" id="{7F266011-39DA-468E-BA05-006148E95A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0298" y="4315140"/>
            <a:ext cx="2299102" cy="254663"/>
          </a:xfrm>
        </p:spPr>
        <p:txBody>
          <a:bodyPr lIns="0" rIns="0" rtlCol="0" anchor="t"/>
          <a:lstStyle/>
          <a:p>
            <a:pPr rtl="0"/>
            <a:r>
              <a:rPr lang="zh-CN" altLang="en-US" sz="2000" b="0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立体主义</a:t>
            </a:r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77AD842D-C4A8-46AA-BA73-34496B674C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3933" y="4315140"/>
            <a:ext cx="2460625" cy="254663"/>
          </a:xfrm>
        </p:spPr>
        <p:txBody>
          <a:bodyPr lIns="0" rIns="0" rtlCol="0" anchor="t"/>
          <a:lstStyle/>
          <a:p>
            <a:pPr rtl="0"/>
            <a:r>
              <a:rPr lang="zh-CN" altLang="en-US" sz="2000" b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超现实主义</a:t>
            </a:r>
          </a:p>
        </p:txBody>
      </p:sp>
      <p:sp>
        <p:nvSpPr>
          <p:cNvPr id="52" name="文本占位符 51">
            <a:extLst>
              <a:ext uri="{FF2B5EF4-FFF2-40B4-BE49-F238E27FC236}">
                <a16:creationId xmlns:a16="http://schemas.microsoft.com/office/drawing/2014/main" id="{0A6DD91F-81BC-47BF-A383-C5F885BCEE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7411" y="4315140"/>
            <a:ext cx="2287990" cy="254663"/>
          </a:xfrm>
        </p:spPr>
        <p:txBody>
          <a:bodyPr lIns="0" rIns="0" rtlCol="0" anchor="t"/>
          <a:lstStyle/>
          <a:p>
            <a:pPr rtl="0"/>
            <a:r>
              <a:rPr lang="zh-CN" altLang="en-US" sz="2000" b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装饰派艺术</a:t>
            </a:r>
          </a:p>
        </p:txBody>
      </p:sp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84DDDC3A-EC3B-4BEB-86C4-554F99B22B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653041" y="4315140"/>
            <a:ext cx="2310360" cy="693081"/>
          </a:xfrm>
        </p:spPr>
        <p:txBody>
          <a:bodyPr lIns="0" rIns="0" rtlCol="0" anchor="t"/>
          <a:lstStyle/>
          <a:p>
            <a:pPr rtl="0"/>
            <a:r>
              <a:rPr lang="zh-CN" altLang="en-US" sz="2000" b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抽象表现主义</a:t>
            </a:r>
          </a:p>
        </p:txBody>
      </p:sp>
      <p:sp>
        <p:nvSpPr>
          <p:cNvPr id="63" name="文本占位符 62">
            <a:extLst>
              <a:ext uri="{FF2B5EF4-FFF2-40B4-BE49-F238E27FC236}">
                <a16:creationId xmlns:a16="http://schemas.microsoft.com/office/drawing/2014/main" id="{A543A1C8-D587-4EAA-AFB6-E6D4161D889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0298" y="4786821"/>
            <a:ext cx="2144450" cy="1591534"/>
          </a:xfrm>
        </p:spPr>
        <p:txBody>
          <a:bodyPr lIns="0" rIns="0" rtlCol="0" anchor="t"/>
          <a:lstStyle/>
          <a:p>
            <a:pPr rtl="0">
              <a:lnSpc>
                <a:spcPct val="10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sz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consectetur</a:t>
            </a: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elit.Aliquam</a:t>
            </a: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non </a:t>
            </a:r>
            <a:r>
              <a:rPr lang="en-US" altLang="zh-CN" sz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varius</a:t>
            </a: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ipsum.</a:t>
            </a:r>
            <a:endParaRPr lang="zh-CN" altLang="en-US" sz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>
              <a:lnSpc>
                <a:spcPct val="100000"/>
              </a:lnSpc>
            </a:pPr>
            <a:endParaRPr lang="zh-CN" altLang="en-US" sz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24" name="文本占位符 1023">
            <a:extLst>
              <a:ext uri="{FF2B5EF4-FFF2-40B4-BE49-F238E27FC236}">
                <a16:creationId xmlns:a16="http://schemas.microsoft.com/office/drawing/2014/main" id="{B944CE0E-E6DD-4B8E-9730-FCD90EAD8FF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53515" y="4786821"/>
            <a:ext cx="2144450" cy="1606408"/>
          </a:xfrm>
        </p:spPr>
        <p:txBody>
          <a:bodyPr lIns="0" rIns="0" rtlCol="0"/>
          <a:lstStyle/>
          <a:p>
            <a:pPr rtl="0">
              <a:lnSpc>
                <a:spcPct val="10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sz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consectetur</a:t>
            </a: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elit.Aliquam</a:t>
            </a: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non </a:t>
            </a:r>
            <a:r>
              <a:rPr lang="en-US" altLang="zh-CN" sz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varius</a:t>
            </a: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ipsum.</a:t>
            </a:r>
            <a:endParaRPr lang="zh-CN" altLang="en-US" sz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>
              <a:lnSpc>
                <a:spcPct val="100000"/>
              </a:lnSpc>
            </a:pPr>
            <a:endParaRPr lang="zh-CN" altLang="en-US" sz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25" name="文本占位符 1024">
            <a:extLst>
              <a:ext uri="{FF2B5EF4-FFF2-40B4-BE49-F238E27FC236}">
                <a16:creationId xmlns:a16="http://schemas.microsoft.com/office/drawing/2014/main" id="{286CA970-19A8-4480-B651-FFDCFFFEDC8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27411" y="4786821"/>
            <a:ext cx="2144450" cy="1606408"/>
          </a:xfrm>
        </p:spPr>
        <p:txBody>
          <a:bodyPr lIns="0" rIns="0" rtlCol="0"/>
          <a:lstStyle/>
          <a:p>
            <a:pPr rtl="0">
              <a:lnSpc>
                <a:spcPct val="10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sz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consectetur</a:t>
            </a: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elit.Aliquam</a:t>
            </a: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non </a:t>
            </a:r>
            <a:r>
              <a:rPr lang="en-US" altLang="zh-CN" sz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varius</a:t>
            </a: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ipsum.</a:t>
            </a:r>
            <a:endParaRPr lang="zh-CN" altLang="en-US" sz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>
              <a:lnSpc>
                <a:spcPct val="100000"/>
              </a:lnSpc>
            </a:pPr>
            <a:endParaRPr lang="zh-CN" altLang="en-US" sz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27" name="文本占位符 1026">
            <a:extLst>
              <a:ext uri="{FF2B5EF4-FFF2-40B4-BE49-F238E27FC236}">
                <a16:creationId xmlns:a16="http://schemas.microsoft.com/office/drawing/2014/main" id="{3F9632C8-FB9D-4D5F-BF3E-0481512A436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56633" y="5063134"/>
            <a:ext cx="2144450" cy="1606408"/>
          </a:xfrm>
        </p:spPr>
        <p:txBody>
          <a:bodyPr lIns="0" rIns="0" rtlCol="0"/>
          <a:lstStyle/>
          <a:p>
            <a:pPr rtl="0">
              <a:lnSpc>
                <a:spcPct val="10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sz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consectetur</a:t>
            </a: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elit.Aliquam</a:t>
            </a: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non </a:t>
            </a:r>
            <a:r>
              <a:rPr lang="en-US" altLang="zh-CN" sz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varius</a:t>
            </a:r>
            <a:r>
              <a:rPr lang="en-US" altLang="zh-CN" sz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ipsum.</a:t>
            </a:r>
            <a:endParaRPr lang="zh-CN" altLang="en-US" sz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>
              <a:lnSpc>
                <a:spcPct val="100000"/>
              </a:lnSpc>
            </a:pPr>
            <a:endParaRPr lang="zh-CN" altLang="en-US" sz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长方形 30">
            <a:extLst>
              <a:ext uri="{FF2B5EF4-FFF2-40B4-BE49-F238E27FC236}">
                <a16:creationId xmlns:a16="http://schemas.microsoft.com/office/drawing/2014/main" id="{45908483-7211-4BD9-9377-93B7CF407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73731" y="2331471"/>
            <a:ext cx="680210" cy="680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2" name="长方形 31">
            <a:extLst>
              <a:ext uri="{FF2B5EF4-FFF2-40B4-BE49-F238E27FC236}">
                <a16:creationId xmlns:a16="http://schemas.microsoft.com/office/drawing/2014/main" id="{855528AA-BA1E-4EBB-83E7-447410A2D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19112" y="2331471"/>
            <a:ext cx="680210" cy="680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长方形 32">
            <a:extLst>
              <a:ext uri="{FF2B5EF4-FFF2-40B4-BE49-F238E27FC236}">
                <a16:creationId xmlns:a16="http://schemas.microsoft.com/office/drawing/2014/main" id="{F7D945AE-942E-44BE-B3CC-3A9874660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67538" y="2331471"/>
            <a:ext cx="680210" cy="680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文本占位符 45">
            <a:extLst>
              <a:ext uri="{FF2B5EF4-FFF2-40B4-BE49-F238E27FC236}">
                <a16:creationId xmlns:a16="http://schemas.microsoft.com/office/drawing/2014/main" id="{58005EEC-768C-4051-BE6F-517100FFD29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47430" y="2305505"/>
            <a:ext cx="996504" cy="967285"/>
          </a:xfrm>
        </p:spPr>
        <p:txBody>
          <a:bodyPr rtlCol="0">
            <a:noAutofit/>
          </a:bodyPr>
          <a:lstStyle/>
          <a:p>
            <a:pPr marL="0" indent="0" algn="r" rtl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altLang="zh-CN" sz="36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</a:t>
            </a:r>
          </a:p>
          <a:p>
            <a:pPr marL="0" indent="0" algn="r" rtl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altLang="zh-CN" sz="36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</a:t>
            </a:r>
            <a:endParaRPr lang="zh-CN" altLang="en-US" sz="3600" b="1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r" rtl="0">
              <a:lnSpc>
                <a:spcPct val="70000"/>
              </a:lnSpc>
              <a:spcBef>
                <a:spcPts val="0"/>
              </a:spcBef>
              <a:buNone/>
            </a:pPr>
            <a:endParaRPr lang="zh-CN" altLang="en-US" sz="3600" b="1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7" name="文本占位符 46">
            <a:extLst>
              <a:ext uri="{FF2B5EF4-FFF2-40B4-BE49-F238E27FC236}">
                <a16:creationId xmlns:a16="http://schemas.microsoft.com/office/drawing/2014/main" id="{43C23986-D06C-4A1F-AB06-6FC5BE5109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93842" y="2305505"/>
            <a:ext cx="996504" cy="967285"/>
          </a:xfrm>
        </p:spPr>
        <p:txBody>
          <a:bodyPr rtlCol="0">
            <a:noAutofit/>
          </a:bodyPr>
          <a:lstStyle/>
          <a:p>
            <a:pPr marL="0" indent="0" algn="r" rtl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altLang="zh-CN" sz="36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</a:t>
            </a:r>
          </a:p>
          <a:p>
            <a:pPr marL="0" indent="0" algn="r" rtl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altLang="zh-CN" sz="36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30</a:t>
            </a:r>
            <a:endParaRPr lang="zh-CN" altLang="en-US" sz="3600" b="1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r" rtl="0">
              <a:lnSpc>
                <a:spcPct val="70000"/>
              </a:lnSpc>
              <a:spcBef>
                <a:spcPts val="0"/>
              </a:spcBef>
              <a:buNone/>
            </a:pPr>
            <a:endParaRPr lang="zh-CN" altLang="en-US" sz="3600" b="1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8" name="文本占位符 47">
            <a:extLst>
              <a:ext uri="{FF2B5EF4-FFF2-40B4-BE49-F238E27FC236}">
                <a16:creationId xmlns:a16="http://schemas.microsoft.com/office/drawing/2014/main" id="{FF4AC07F-587E-4FF6-868C-BF8A3854834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540482" y="2305505"/>
            <a:ext cx="996504" cy="967285"/>
          </a:xfrm>
        </p:spPr>
        <p:txBody>
          <a:bodyPr rtlCol="0">
            <a:noAutofit/>
          </a:bodyPr>
          <a:lstStyle/>
          <a:p>
            <a:pPr marL="0" indent="0" algn="r" rtl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altLang="zh-CN" sz="36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</a:t>
            </a:r>
          </a:p>
          <a:p>
            <a:pPr marL="0" indent="0" algn="r" rtl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altLang="zh-CN" sz="36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40</a:t>
            </a:r>
            <a:endParaRPr lang="zh-CN" altLang="en-US" sz="3600" b="1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r" rtl="0">
              <a:lnSpc>
                <a:spcPct val="70000"/>
              </a:lnSpc>
              <a:spcBef>
                <a:spcPts val="0"/>
              </a:spcBef>
              <a:buNone/>
            </a:pPr>
            <a:endParaRPr lang="zh-CN" altLang="en-US" sz="3600" b="1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4" name="直接连接符​​(S) 3" descr="线条">
            <a:extLst>
              <a:ext uri="{FF2B5EF4-FFF2-40B4-BE49-F238E27FC236}">
                <a16:creationId xmlns:a16="http://schemas.microsoft.com/office/drawing/2014/main" id="{7DA20D41-E5FE-446F-BC81-B7BF5A66215D}"/>
              </a:ext>
            </a:extLst>
          </p:cNvPr>
          <p:cNvCxnSpPr>
            <a:cxnSpLocks/>
          </p:cNvCxnSpPr>
          <p:nvPr/>
        </p:nvCxnSpPr>
        <p:spPr>
          <a:xfrm>
            <a:off x="519891" y="4210563"/>
            <a:ext cx="1101862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标题 2">
            <a:extLst>
              <a:ext uri="{FF2B5EF4-FFF2-40B4-BE49-F238E27FC236}">
                <a16:creationId xmlns:a16="http://schemas.microsoft.com/office/drawing/2014/main" id="{4B86219C-01A9-4F0B-9C36-50A0AC50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b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历史时间线</a:t>
            </a:r>
          </a:p>
        </p:txBody>
      </p:sp>
    </p:spTree>
    <p:extLst>
      <p:ext uri="{BB962C8B-B14F-4D97-AF65-F5344CB8AC3E}">
        <p14:creationId xmlns:p14="http://schemas.microsoft.com/office/powerpoint/2010/main" val="326038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 descr="抽象图像">
            <a:extLst>
              <a:ext uri="{FF2B5EF4-FFF2-40B4-BE49-F238E27FC236}">
                <a16:creationId xmlns:a16="http://schemas.microsoft.com/office/drawing/2014/main" id="{2E773A7B-BD03-4A59-904C-1DB81A282D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5" name="图片占位符 14" descr="一个人打着伞脸被云替代的艺术渲染">
            <a:extLst>
              <a:ext uri="{FF2B5EF4-FFF2-40B4-BE49-F238E27FC236}">
                <a16:creationId xmlns:a16="http://schemas.microsoft.com/office/drawing/2014/main" id="{422BCFDB-E551-4C1E-8155-F46E32CDE4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0" name="图片占位符 19" descr="城市景观前的摩天大楼">
            <a:extLst>
              <a:ext uri="{FF2B5EF4-FFF2-40B4-BE49-F238E27FC236}">
                <a16:creationId xmlns:a16="http://schemas.microsoft.com/office/drawing/2014/main" id="{BC5F2703-B0D0-4178-ABFE-9AB7C32CC24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577" y="2984114"/>
            <a:ext cx="1263606" cy="1263606"/>
          </a:xfrm>
        </p:spPr>
      </p:pic>
      <p:pic>
        <p:nvPicPr>
          <p:cNvPr id="13" name="图片占位符 12" descr="抽象图像">
            <a:extLst>
              <a:ext uri="{FF2B5EF4-FFF2-40B4-BE49-F238E27FC236}">
                <a16:creationId xmlns:a16="http://schemas.microsoft.com/office/drawing/2014/main" id="{FB3620E8-30ED-42AA-837E-2DE607DF137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2" name="图片占位符 11" descr="黑斑">
            <a:extLst>
              <a:ext uri="{FF2B5EF4-FFF2-40B4-BE49-F238E27FC236}">
                <a16:creationId xmlns:a16="http://schemas.microsoft.com/office/drawing/2014/main" id="{A3BF3F06-A90A-451F-BFE0-D4B61A79334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3135" y="4251739"/>
            <a:ext cx="1813600" cy="1813600"/>
          </a:xfrm>
        </p:spPr>
      </p:pic>
      <p:pic>
        <p:nvPicPr>
          <p:cNvPr id="16" name="图片占位符 15" descr="摆成几何图案的多只咖啡杯">
            <a:extLst>
              <a:ext uri="{FF2B5EF4-FFF2-40B4-BE49-F238E27FC236}">
                <a16:creationId xmlns:a16="http://schemas.microsoft.com/office/drawing/2014/main" id="{F347E7FB-AA41-4078-9BCE-4E99EC6D1FC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0F9FEB99-DB88-4BC8-A011-6ADDE9FEE1CE}"/>
              </a:ext>
            </a:extLst>
          </p:cNvPr>
          <p:cNvSpPr txBox="1"/>
          <p:nvPr/>
        </p:nvSpPr>
        <p:spPr>
          <a:xfrm>
            <a:off x="180344" y="4306636"/>
            <a:ext cx="1234608" cy="27699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 rtl="0"/>
            <a:r>
              <a:rPr lang="zh-CN" altLang="en-US"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立体主义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680BC46-15BD-4F1C-BF82-8E0C7A78B30F}"/>
              </a:ext>
            </a:extLst>
          </p:cNvPr>
          <p:cNvSpPr txBox="1"/>
          <p:nvPr/>
        </p:nvSpPr>
        <p:spPr>
          <a:xfrm>
            <a:off x="253570" y="4572470"/>
            <a:ext cx="1161382" cy="12772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rtl="0"/>
            <a:r>
              <a:rPr lang="en-US" altLang="zh-CN" sz="11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amet, consectetur adipiscing elit.Aliquam non varius ipsum.</a:t>
            </a:r>
          </a:p>
          <a:p>
            <a:pPr algn="r" rtl="0"/>
            <a:endParaRPr lang="zh-CN" altLang="en-US" sz="11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7B45A8F-9DA9-4F96-973A-332EBB2AC277}"/>
              </a:ext>
            </a:extLst>
          </p:cNvPr>
          <p:cNvSpPr txBox="1"/>
          <p:nvPr/>
        </p:nvSpPr>
        <p:spPr>
          <a:xfrm>
            <a:off x="1317811" y="1904308"/>
            <a:ext cx="1585667" cy="9387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rtl="0"/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consectetur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elit.Aliquam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non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varius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ipsum.</a:t>
            </a:r>
          </a:p>
          <a:p>
            <a:pPr algn="r" rtl="0"/>
            <a:endParaRPr lang="zh-CN" altLang="en-US" sz="1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FB08114-DA9D-427F-8A18-36A61074D435}"/>
              </a:ext>
            </a:extLst>
          </p:cNvPr>
          <p:cNvSpPr txBox="1"/>
          <p:nvPr/>
        </p:nvSpPr>
        <p:spPr>
          <a:xfrm>
            <a:off x="4630931" y="4572470"/>
            <a:ext cx="1642515" cy="9387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rtl="0"/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consectetur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elit.Aliquam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non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varius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ipsum.</a:t>
            </a:r>
          </a:p>
          <a:p>
            <a:pPr algn="r" rtl="0"/>
            <a:endParaRPr lang="zh-CN" altLang="en-US" sz="1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C2DE641C-EED3-473D-B65A-021C66A358BE}"/>
              </a:ext>
            </a:extLst>
          </p:cNvPr>
          <p:cNvSpPr txBox="1"/>
          <p:nvPr/>
        </p:nvSpPr>
        <p:spPr>
          <a:xfrm>
            <a:off x="6395932" y="3173561"/>
            <a:ext cx="1722378" cy="9387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rtl="0"/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consectetur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elit.Aliquam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non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varius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ipsum.</a:t>
            </a:r>
          </a:p>
          <a:p>
            <a:pPr rtl="0"/>
            <a:endParaRPr lang="zh-CN" altLang="en-US" sz="1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94CC877F-E4C2-4B6B-A65F-7E3D57F42FA2}"/>
              </a:ext>
            </a:extLst>
          </p:cNvPr>
          <p:cNvSpPr txBox="1"/>
          <p:nvPr/>
        </p:nvSpPr>
        <p:spPr>
          <a:xfrm>
            <a:off x="9322607" y="5274567"/>
            <a:ext cx="1695018" cy="9387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rtl="0"/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consectetur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elit.Aliquam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non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varius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ipsum.</a:t>
            </a:r>
          </a:p>
          <a:p>
            <a:pPr rtl="0"/>
            <a:endParaRPr lang="zh-CN" altLang="en-US" sz="1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D6F37F7-EFA9-4D27-9ED6-838F2880BECA}"/>
              </a:ext>
            </a:extLst>
          </p:cNvPr>
          <p:cNvSpPr txBox="1"/>
          <p:nvPr/>
        </p:nvSpPr>
        <p:spPr>
          <a:xfrm>
            <a:off x="10758295" y="3139331"/>
            <a:ext cx="1122819" cy="12772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rtl="0"/>
            <a:r>
              <a:rPr lang="en-US" altLang="zh-CN" sz="11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amet, consectetur adipiscing elit.Aliquam non varius ipsum.</a:t>
            </a:r>
          </a:p>
          <a:p>
            <a:pPr rtl="0"/>
            <a:endParaRPr lang="zh-CN" altLang="en-US" sz="11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AA9DFA75-85CB-4FCF-BA68-50E709F53E6E}"/>
              </a:ext>
            </a:extLst>
          </p:cNvPr>
          <p:cNvSpPr txBox="1"/>
          <p:nvPr/>
        </p:nvSpPr>
        <p:spPr>
          <a:xfrm>
            <a:off x="6395932" y="2894140"/>
            <a:ext cx="1082302" cy="27699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rtl="0"/>
            <a:r>
              <a:rPr lang="zh-CN" altLang="en-US"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装饰派艺术</a:t>
            </a: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C2A3C1F3-8A1A-4E9B-B8E9-B71578C71536}"/>
              </a:ext>
            </a:extLst>
          </p:cNvPr>
          <p:cNvSpPr txBox="1"/>
          <p:nvPr/>
        </p:nvSpPr>
        <p:spPr>
          <a:xfrm>
            <a:off x="9322606" y="5007280"/>
            <a:ext cx="1023385" cy="27699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rtl="0"/>
            <a:r>
              <a:rPr lang="zh-CN" altLang="en-US"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流行艺术</a:t>
            </a: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4A98D156-ED95-4420-ACD0-7734C3E13635}"/>
              </a:ext>
            </a:extLst>
          </p:cNvPr>
          <p:cNvSpPr txBox="1"/>
          <p:nvPr/>
        </p:nvSpPr>
        <p:spPr>
          <a:xfrm>
            <a:off x="4454568" y="4296245"/>
            <a:ext cx="1818880" cy="27699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 rtl="0"/>
            <a:r>
              <a:rPr lang="zh-CN" altLang="en-US"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抽象表现主义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4280A2AC-5B40-4F7B-A771-D68A4984D09B}"/>
              </a:ext>
            </a:extLst>
          </p:cNvPr>
          <p:cNvSpPr txBox="1"/>
          <p:nvPr/>
        </p:nvSpPr>
        <p:spPr>
          <a:xfrm>
            <a:off x="1087275" y="1629671"/>
            <a:ext cx="1816204" cy="27699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 rtl="0"/>
            <a:r>
              <a:rPr lang="zh-CN" altLang="en-US" sz="1200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超现实主义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6EBB019D-C81F-4C4E-84EE-282BEB1D484B}"/>
              </a:ext>
            </a:extLst>
          </p:cNvPr>
          <p:cNvSpPr txBox="1"/>
          <p:nvPr/>
        </p:nvSpPr>
        <p:spPr>
          <a:xfrm>
            <a:off x="10758295" y="2859910"/>
            <a:ext cx="1222667" cy="27699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rtl="0"/>
            <a:r>
              <a:rPr lang="zh-CN" altLang="en-US"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照相写实主义</a:t>
            </a:r>
          </a:p>
        </p:txBody>
      </p:sp>
      <p:cxnSp>
        <p:nvCxnSpPr>
          <p:cNvPr id="62" name="直接连接符​​(S) 61" descr="线条">
            <a:extLst>
              <a:ext uri="{FF2B5EF4-FFF2-40B4-BE49-F238E27FC236}">
                <a16:creationId xmlns:a16="http://schemas.microsoft.com/office/drawing/2014/main" id="{13C807B2-2A6E-4986-9F4B-E4456863173B}"/>
              </a:ext>
            </a:extLst>
          </p:cNvPr>
          <p:cNvCxnSpPr>
            <a:cxnSpLocks/>
          </p:cNvCxnSpPr>
          <p:nvPr/>
        </p:nvCxnSpPr>
        <p:spPr>
          <a:xfrm>
            <a:off x="246087" y="4227662"/>
            <a:ext cx="11717313" cy="443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组 2">
            <a:extLst>
              <a:ext uri="{FF2B5EF4-FFF2-40B4-BE49-F238E27FC236}">
                <a16:creationId xmlns:a16="http://schemas.microsoft.com/office/drawing/2014/main" id="{8CAD692B-57CF-4D4E-93D5-ED157B23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45795" y="4208290"/>
            <a:ext cx="665872" cy="620876"/>
            <a:chOff x="1545795" y="4455425"/>
            <a:chExt cx="665872" cy="620876"/>
          </a:xfrm>
        </p:grpSpPr>
        <p:sp>
          <p:nvSpPr>
            <p:cNvPr id="77" name="长方形 76">
              <a:extLst>
                <a:ext uri="{FF2B5EF4-FFF2-40B4-BE49-F238E27FC236}">
                  <a16:creationId xmlns:a16="http://schemas.microsoft.com/office/drawing/2014/main" id="{250E7E0A-0FC9-4981-8933-DEE760B95EE7}"/>
                </a:ext>
              </a:extLst>
            </p:cNvPr>
            <p:cNvSpPr/>
            <p:nvPr/>
          </p:nvSpPr>
          <p:spPr>
            <a:xfrm>
              <a:off x="1545795" y="4493894"/>
              <a:ext cx="50292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sz="2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E1D20502-8A34-47D5-8B4F-4D2476F3B472}"/>
                </a:ext>
              </a:extLst>
            </p:cNvPr>
            <p:cNvSpPr txBox="1"/>
            <p:nvPr/>
          </p:nvSpPr>
          <p:spPr>
            <a:xfrm>
              <a:off x="1596482" y="4455425"/>
              <a:ext cx="615185" cy="62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70000"/>
                </a:lnSpc>
              </a:pPr>
              <a:r>
                <a:rPr lang="en-US" altLang="zh-CN" sz="24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19</a:t>
              </a:r>
            </a:p>
            <a:p>
              <a:pPr rtl="0">
                <a:lnSpc>
                  <a:spcPct val="70000"/>
                </a:lnSpc>
              </a:pPr>
              <a:r>
                <a:rPr lang="en-US" altLang="zh-CN" sz="24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10</a:t>
              </a:r>
              <a:endParaRPr lang="zh-CN" altLang="en-US" sz="24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44" name="组 43">
            <a:extLst>
              <a:ext uri="{FF2B5EF4-FFF2-40B4-BE49-F238E27FC236}">
                <a16:creationId xmlns:a16="http://schemas.microsoft.com/office/drawing/2014/main" id="{03C6AD98-C694-471A-AD7D-2758E04C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49875" y="1680008"/>
            <a:ext cx="665872" cy="620876"/>
            <a:chOff x="1545795" y="4455425"/>
            <a:chExt cx="665872" cy="620876"/>
          </a:xfrm>
        </p:grpSpPr>
        <p:sp>
          <p:nvSpPr>
            <p:cNvPr id="45" name="长方形 44">
              <a:extLst>
                <a:ext uri="{FF2B5EF4-FFF2-40B4-BE49-F238E27FC236}">
                  <a16:creationId xmlns:a16="http://schemas.microsoft.com/office/drawing/2014/main" id="{8B43CC06-EB65-45E7-9F81-041497D35071}"/>
                </a:ext>
              </a:extLst>
            </p:cNvPr>
            <p:cNvSpPr/>
            <p:nvPr/>
          </p:nvSpPr>
          <p:spPr>
            <a:xfrm>
              <a:off x="1545795" y="4493894"/>
              <a:ext cx="50292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sz="2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C9071BC7-68A1-4A06-AD5F-01BF4AACBF84}"/>
                </a:ext>
              </a:extLst>
            </p:cNvPr>
            <p:cNvSpPr txBox="1"/>
            <p:nvPr/>
          </p:nvSpPr>
          <p:spPr>
            <a:xfrm>
              <a:off x="1596482" y="4455425"/>
              <a:ext cx="615185" cy="62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70000"/>
                </a:lnSpc>
              </a:pPr>
              <a:r>
                <a:rPr lang="en-US" altLang="zh-CN" sz="24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19</a:t>
              </a:r>
            </a:p>
            <a:p>
              <a:pPr rtl="0">
                <a:lnSpc>
                  <a:spcPct val="70000"/>
                </a:lnSpc>
              </a:pPr>
              <a:r>
                <a:rPr lang="en-US" altLang="zh-CN" sz="24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20</a:t>
              </a:r>
              <a:endParaRPr lang="zh-CN" altLang="en-US" sz="24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48" name="组 47">
            <a:extLst>
              <a:ext uri="{FF2B5EF4-FFF2-40B4-BE49-F238E27FC236}">
                <a16:creationId xmlns:a16="http://schemas.microsoft.com/office/drawing/2014/main" id="{CC538FAD-41F6-43BA-A526-86D04B539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86577" y="2944684"/>
            <a:ext cx="665872" cy="620876"/>
            <a:chOff x="1545795" y="4455425"/>
            <a:chExt cx="665872" cy="620876"/>
          </a:xfrm>
        </p:grpSpPr>
        <p:sp>
          <p:nvSpPr>
            <p:cNvPr id="49" name="长方形 48">
              <a:extLst>
                <a:ext uri="{FF2B5EF4-FFF2-40B4-BE49-F238E27FC236}">
                  <a16:creationId xmlns:a16="http://schemas.microsoft.com/office/drawing/2014/main" id="{147EC2F0-9ADE-43A6-A516-72E5CDA8FC6F}"/>
                </a:ext>
              </a:extLst>
            </p:cNvPr>
            <p:cNvSpPr/>
            <p:nvPr/>
          </p:nvSpPr>
          <p:spPr>
            <a:xfrm>
              <a:off x="1545795" y="4493894"/>
              <a:ext cx="50292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sz="2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4C18B355-F7CC-461D-B1F7-7F5B68AEA576}"/>
                </a:ext>
              </a:extLst>
            </p:cNvPr>
            <p:cNvSpPr txBox="1"/>
            <p:nvPr/>
          </p:nvSpPr>
          <p:spPr>
            <a:xfrm>
              <a:off x="1596482" y="4455425"/>
              <a:ext cx="615185" cy="62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70000"/>
                </a:lnSpc>
              </a:pPr>
              <a:r>
                <a:rPr lang="en-US" altLang="zh-CN" sz="24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19</a:t>
              </a:r>
            </a:p>
            <a:p>
              <a:pPr rtl="0">
                <a:lnSpc>
                  <a:spcPct val="70000"/>
                </a:lnSpc>
              </a:pPr>
              <a:r>
                <a:rPr lang="en-US" altLang="zh-CN" sz="24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30</a:t>
              </a:r>
              <a:endParaRPr lang="zh-CN" altLang="en-US" sz="24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52" name="组 51">
            <a:extLst>
              <a:ext uri="{FF2B5EF4-FFF2-40B4-BE49-F238E27FC236}">
                <a16:creationId xmlns:a16="http://schemas.microsoft.com/office/drawing/2014/main" id="{55648960-1AC2-4B41-89F8-583BD4152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057" y="4217755"/>
            <a:ext cx="665872" cy="620876"/>
            <a:chOff x="1545795" y="4455425"/>
            <a:chExt cx="665872" cy="620876"/>
          </a:xfrm>
        </p:grpSpPr>
        <p:sp>
          <p:nvSpPr>
            <p:cNvPr id="53" name="长方形 52">
              <a:extLst>
                <a:ext uri="{FF2B5EF4-FFF2-40B4-BE49-F238E27FC236}">
                  <a16:creationId xmlns:a16="http://schemas.microsoft.com/office/drawing/2014/main" id="{85082A36-D53A-4EDF-BAA3-EE3B18B86EAC}"/>
                </a:ext>
              </a:extLst>
            </p:cNvPr>
            <p:cNvSpPr/>
            <p:nvPr/>
          </p:nvSpPr>
          <p:spPr>
            <a:xfrm>
              <a:off x="1545795" y="4493894"/>
              <a:ext cx="50292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sz="2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537B2FA6-EB2E-4939-88A6-BD27DAC1F018}"/>
                </a:ext>
              </a:extLst>
            </p:cNvPr>
            <p:cNvSpPr txBox="1"/>
            <p:nvPr/>
          </p:nvSpPr>
          <p:spPr>
            <a:xfrm>
              <a:off x="1596482" y="4455425"/>
              <a:ext cx="615185" cy="62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70000"/>
                </a:lnSpc>
              </a:pPr>
              <a:r>
                <a:rPr lang="en-US" altLang="zh-CN" sz="24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19</a:t>
              </a:r>
            </a:p>
            <a:p>
              <a:pPr rtl="0">
                <a:lnSpc>
                  <a:spcPct val="70000"/>
                </a:lnSpc>
              </a:pPr>
              <a:r>
                <a:rPr lang="en-US" altLang="zh-CN" sz="24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40</a:t>
              </a:r>
              <a:endParaRPr lang="zh-CN" altLang="en-US" sz="24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55" name="组 54">
            <a:extLst>
              <a:ext uri="{FF2B5EF4-FFF2-40B4-BE49-F238E27FC236}">
                <a16:creationId xmlns:a16="http://schemas.microsoft.com/office/drawing/2014/main" id="{8F4EC29B-99D6-441B-B4C1-C56173B7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88130" y="4945635"/>
            <a:ext cx="665872" cy="620876"/>
            <a:chOff x="1545795" y="4455425"/>
            <a:chExt cx="665872" cy="620876"/>
          </a:xfrm>
        </p:grpSpPr>
        <p:sp>
          <p:nvSpPr>
            <p:cNvPr id="57" name="长方形 56">
              <a:extLst>
                <a:ext uri="{FF2B5EF4-FFF2-40B4-BE49-F238E27FC236}">
                  <a16:creationId xmlns:a16="http://schemas.microsoft.com/office/drawing/2014/main" id="{DB08F267-2034-4E16-890F-FB3BAA62BE07}"/>
                </a:ext>
              </a:extLst>
            </p:cNvPr>
            <p:cNvSpPr/>
            <p:nvPr/>
          </p:nvSpPr>
          <p:spPr>
            <a:xfrm>
              <a:off x="1545795" y="4493894"/>
              <a:ext cx="50292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sz="2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F26E5B96-1002-4397-ACCF-478A7FA04180}"/>
                </a:ext>
              </a:extLst>
            </p:cNvPr>
            <p:cNvSpPr txBox="1"/>
            <p:nvPr/>
          </p:nvSpPr>
          <p:spPr>
            <a:xfrm>
              <a:off x="1596482" y="4455425"/>
              <a:ext cx="615185" cy="62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70000"/>
                </a:lnSpc>
              </a:pPr>
              <a:r>
                <a:rPr lang="en-US" altLang="zh-CN" sz="24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19</a:t>
              </a:r>
            </a:p>
            <a:p>
              <a:pPr rtl="0">
                <a:lnSpc>
                  <a:spcPct val="70000"/>
                </a:lnSpc>
              </a:pPr>
              <a:r>
                <a:rPr lang="en-US" altLang="zh-CN" sz="24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50</a:t>
              </a:r>
              <a:endParaRPr lang="zh-CN" altLang="en-US" sz="24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59" name="组 58">
            <a:extLst>
              <a:ext uri="{FF2B5EF4-FFF2-40B4-BE49-F238E27FC236}">
                <a16:creationId xmlns:a16="http://schemas.microsoft.com/office/drawing/2014/main" id="{F39630FD-C9B7-42FC-82F1-0D1D7C170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07883" y="2905656"/>
            <a:ext cx="665872" cy="620876"/>
            <a:chOff x="1545795" y="4455425"/>
            <a:chExt cx="665872" cy="620876"/>
          </a:xfrm>
        </p:grpSpPr>
        <p:sp>
          <p:nvSpPr>
            <p:cNvPr id="61" name="长方形 60">
              <a:extLst>
                <a:ext uri="{FF2B5EF4-FFF2-40B4-BE49-F238E27FC236}">
                  <a16:creationId xmlns:a16="http://schemas.microsoft.com/office/drawing/2014/main" id="{FEF40173-9859-4C08-84AA-B09315C9EC51}"/>
                </a:ext>
              </a:extLst>
            </p:cNvPr>
            <p:cNvSpPr/>
            <p:nvPr/>
          </p:nvSpPr>
          <p:spPr>
            <a:xfrm>
              <a:off x="1545795" y="4493894"/>
              <a:ext cx="50292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sz="2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8DE4C718-2F65-4F08-8FD1-A76A2C596EB6}"/>
                </a:ext>
              </a:extLst>
            </p:cNvPr>
            <p:cNvSpPr txBox="1"/>
            <p:nvPr/>
          </p:nvSpPr>
          <p:spPr>
            <a:xfrm>
              <a:off x="1596482" y="4455425"/>
              <a:ext cx="615185" cy="62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70000"/>
                </a:lnSpc>
              </a:pPr>
              <a:r>
                <a:rPr lang="en-US" altLang="zh-CN" sz="24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19</a:t>
              </a:r>
            </a:p>
            <a:p>
              <a:pPr rtl="0">
                <a:lnSpc>
                  <a:spcPct val="70000"/>
                </a:lnSpc>
              </a:pPr>
              <a:r>
                <a:rPr lang="en-US" altLang="zh-CN" sz="24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60</a:t>
              </a:r>
              <a:endParaRPr lang="zh-CN" altLang="en-US" sz="24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0B984B0C-1BF6-4648-BEE7-DD884C82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b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历史时间线 </a:t>
            </a:r>
          </a:p>
        </p:txBody>
      </p:sp>
    </p:spTree>
    <p:extLst>
      <p:ext uri="{BB962C8B-B14F-4D97-AF65-F5344CB8AC3E}">
        <p14:creationId xmlns:p14="http://schemas.microsoft.com/office/powerpoint/2010/main" val="89225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占位符 24" descr="一个人打着伞脸被云替代的艺术渲染">
            <a:extLst>
              <a:ext uri="{FF2B5EF4-FFF2-40B4-BE49-F238E27FC236}">
                <a16:creationId xmlns:a16="http://schemas.microsoft.com/office/drawing/2014/main" id="{0BC86604-01C0-4B25-9186-E506677B1E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0" name="图片占位符 19" descr="黑斑">
            <a:extLst>
              <a:ext uri="{FF2B5EF4-FFF2-40B4-BE49-F238E27FC236}">
                <a16:creationId xmlns:a16="http://schemas.microsoft.com/office/drawing/2014/main" id="{752EC1E1-6110-42BB-BF08-6DE29E6AD2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9" name="图片占位符 28" descr="抽象图像">
            <a:extLst>
              <a:ext uri="{FF2B5EF4-FFF2-40B4-BE49-F238E27FC236}">
                <a16:creationId xmlns:a16="http://schemas.microsoft.com/office/drawing/2014/main" id="{6C0B7E9C-5AC5-4E6D-88D8-C32240221B0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0" name="图片占位符 29" descr="抽象图像">
            <a:extLst>
              <a:ext uri="{FF2B5EF4-FFF2-40B4-BE49-F238E27FC236}">
                <a16:creationId xmlns:a16="http://schemas.microsoft.com/office/drawing/2014/main" id="{C17F4935-3A63-4DFA-9732-76AB22E6A83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7" name="图片占位符 26" descr="抽象图像">
            <a:extLst>
              <a:ext uri="{FF2B5EF4-FFF2-40B4-BE49-F238E27FC236}">
                <a16:creationId xmlns:a16="http://schemas.microsoft.com/office/drawing/2014/main" id="{64B74D55-2B6D-4DA4-AECC-C11EB2701B3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6" name="图片占位符 35" descr="城市景观前的摩天大楼">
            <a:extLst>
              <a:ext uri="{FF2B5EF4-FFF2-40B4-BE49-F238E27FC236}">
                <a16:creationId xmlns:a16="http://schemas.microsoft.com/office/drawing/2014/main" id="{C686C5D6-A738-43EA-8DD2-816C7C1413C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5272" y="4024752"/>
            <a:ext cx="1100137" cy="1100137"/>
          </a:xfrm>
        </p:spPr>
      </p:pic>
      <p:pic>
        <p:nvPicPr>
          <p:cNvPr id="32" name="图片占位符 31" descr="摆成几何图案的多只咖啡杯">
            <a:extLst>
              <a:ext uri="{FF2B5EF4-FFF2-40B4-BE49-F238E27FC236}">
                <a16:creationId xmlns:a16="http://schemas.microsoft.com/office/drawing/2014/main" id="{6B21F7E3-FA3C-4D1C-B788-BBC33B96FB0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1" name="图片占位符 30" descr="抽象图像">
            <a:extLst>
              <a:ext uri="{FF2B5EF4-FFF2-40B4-BE49-F238E27FC236}">
                <a16:creationId xmlns:a16="http://schemas.microsoft.com/office/drawing/2014/main" id="{D2A72577-06BF-4216-A971-BCA20108165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1" name="标题 10">
            <a:extLst>
              <a:ext uri="{FF2B5EF4-FFF2-40B4-BE49-F238E27FC236}">
                <a16:creationId xmlns:a16="http://schemas.microsoft.com/office/drawing/2014/main" id="{4BD77260-8B3B-4D4C-A654-98EB03E4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历史时间线 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2DDB32C-D005-4AE1-800A-16FFD8E52230}"/>
              </a:ext>
            </a:extLst>
          </p:cNvPr>
          <p:cNvSpPr txBox="1"/>
          <p:nvPr/>
        </p:nvSpPr>
        <p:spPr>
          <a:xfrm>
            <a:off x="1309346" y="1871434"/>
            <a:ext cx="1808232" cy="93871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r" rtl="0"/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consectetur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elit.Aliquam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non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varius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ipsum.</a:t>
            </a:r>
          </a:p>
          <a:p>
            <a:pPr algn="r" rtl="0"/>
            <a:endParaRPr lang="zh-CN" altLang="en-US" sz="1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C75F89C-E036-406F-909E-D4AC149AD0F3}"/>
              </a:ext>
            </a:extLst>
          </p:cNvPr>
          <p:cNvSpPr txBox="1"/>
          <p:nvPr/>
        </p:nvSpPr>
        <p:spPr>
          <a:xfrm>
            <a:off x="1309346" y="1659584"/>
            <a:ext cx="1808232" cy="276999"/>
          </a:xfrm>
          <a:prstGeom prst="rect">
            <a:avLst/>
          </a:prstGeom>
          <a:noFill/>
        </p:spPr>
        <p:txBody>
          <a:bodyPr wrap="square" lIns="45720" rIns="45720" rtlCol="0" anchor="b">
            <a:spAutoFit/>
          </a:bodyPr>
          <a:lstStyle/>
          <a:p>
            <a:pPr algn="r" rtl="0"/>
            <a:r>
              <a:rPr lang="zh-CN" altLang="en-US"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超现实主义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862B68C-08DC-4B56-82A7-1A1BB6128EFF}"/>
              </a:ext>
            </a:extLst>
          </p:cNvPr>
          <p:cNvSpPr txBox="1"/>
          <p:nvPr/>
        </p:nvSpPr>
        <p:spPr>
          <a:xfrm>
            <a:off x="5598216" y="1296312"/>
            <a:ext cx="1895026" cy="93871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rtl="0"/>
            <a:r>
              <a:rPr lang="en-US" altLang="zh-CN" sz="11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amet, consectetur adipiscing elit.Aliquam non varius ipsum.</a:t>
            </a:r>
          </a:p>
          <a:p>
            <a:pPr rtl="0"/>
            <a:endParaRPr lang="zh-CN" altLang="en-US" sz="11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11EC5BD-ABC3-4AD7-84B8-1D78612ECD55}"/>
              </a:ext>
            </a:extLst>
          </p:cNvPr>
          <p:cNvSpPr txBox="1"/>
          <p:nvPr/>
        </p:nvSpPr>
        <p:spPr>
          <a:xfrm>
            <a:off x="5598216" y="1084462"/>
            <a:ext cx="1816204" cy="276999"/>
          </a:xfrm>
          <a:prstGeom prst="rect">
            <a:avLst/>
          </a:prstGeom>
          <a:noFill/>
        </p:spPr>
        <p:txBody>
          <a:bodyPr wrap="square" lIns="45720" rIns="45720" rtlCol="0" anchor="b">
            <a:spAutoFit/>
          </a:bodyPr>
          <a:lstStyle/>
          <a:p>
            <a:pPr rtl="0"/>
            <a:r>
              <a:rPr lang="zh-CN" altLang="en-US"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抽象表现主义</a:t>
            </a: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4589E71F-12E9-41F3-805A-D786A7008BE1}"/>
              </a:ext>
            </a:extLst>
          </p:cNvPr>
          <p:cNvSpPr txBox="1"/>
          <p:nvPr/>
        </p:nvSpPr>
        <p:spPr>
          <a:xfrm>
            <a:off x="10168731" y="3035840"/>
            <a:ext cx="1881320" cy="93871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rtl="0"/>
            <a:r>
              <a:rPr lang="en-US" altLang="zh-CN" sz="11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amet, consectetur adipiscing elit.Aliquam non varius ipsum.</a:t>
            </a:r>
          </a:p>
          <a:p>
            <a:pPr rtl="0"/>
            <a:endParaRPr lang="zh-CN" altLang="en-US" sz="11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339352A3-AA09-4F72-9FB7-2DEFCF173104}"/>
              </a:ext>
            </a:extLst>
          </p:cNvPr>
          <p:cNvSpPr txBox="1"/>
          <p:nvPr/>
        </p:nvSpPr>
        <p:spPr>
          <a:xfrm>
            <a:off x="10168731" y="2839902"/>
            <a:ext cx="1100137" cy="276999"/>
          </a:xfrm>
          <a:prstGeom prst="rect">
            <a:avLst/>
          </a:prstGeom>
          <a:noFill/>
        </p:spPr>
        <p:txBody>
          <a:bodyPr wrap="square" lIns="45720" rIns="45720" rtlCol="0" anchor="b">
            <a:spAutoFit/>
          </a:bodyPr>
          <a:lstStyle/>
          <a:p>
            <a:pPr rtl="0"/>
            <a:r>
              <a:rPr lang="zh-CN" altLang="en-US"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涂鸦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7C3B453E-7A8D-418D-9179-DDC5FBB1E8F9}"/>
              </a:ext>
            </a:extLst>
          </p:cNvPr>
          <p:cNvSpPr txBox="1"/>
          <p:nvPr/>
        </p:nvSpPr>
        <p:spPr>
          <a:xfrm>
            <a:off x="7929672" y="6030505"/>
            <a:ext cx="1770571" cy="93871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rtl="0"/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consectetur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elit.Aliquam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non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varius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ipsum.</a:t>
            </a:r>
          </a:p>
          <a:p>
            <a:pPr rtl="0"/>
            <a:endParaRPr lang="zh-CN" altLang="en-US" sz="1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85963EC5-729E-4C69-9389-DAA113F50A02}"/>
              </a:ext>
            </a:extLst>
          </p:cNvPr>
          <p:cNvSpPr txBox="1"/>
          <p:nvPr/>
        </p:nvSpPr>
        <p:spPr>
          <a:xfrm>
            <a:off x="7929672" y="5818655"/>
            <a:ext cx="1975391" cy="276999"/>
          </a:xfrm>
          <a:prstGeom prst="rect">
            <a:avLst/>
          </a:prstGeom>
          <a:noFill/>
        </p:spPr>
        <p:txBody>
          <a:bodyPr wrap="square" lIns="45720" rIns="45720" rtlCol="0" anchor="b">
            <a:spAutoFit/>
          </a:bodyPr>
          <a:lstStyle/>
          <a:p>
            <a:pPr rtl="0"/>
            <a:r>
              <a:rPr lang="zh-CN" altLang="en-US"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照相写实主义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8A91662-1236-4C6B-9F32-9F68CCAC6AF6}"/>
              </a:ext>
            </a:extLst>
          </p:cNvPr>
          <p:cNvSpPr txBox="1"/>
          <p:nvPr/>
        </p:nvSpPr>
        <p:spPr>
          <a:xfrm>
            <a:off x="2716305" y="4866415"/>
            <a:ext cx="1602297" cy="93871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r" rtl="0"/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consectetur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elit.Aliquam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non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varius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ipsum.</a:t>
            </a:r>
          </a:p>
          <a:p>
            <a:pPr algn="r" rtl="0"/>
            <a:endParaRPr lang="zh-CN" altLang="en-US" sz="1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CEE5290-835F-4890-9D0C-376E0F3B094B}"/>
              </a:ext>
            </a:extLst>
          </p:cNvPr>
          <p:cNvSpPr txBox="1"/>
          <p:nvPr/>
        </p:nvSpPr>
        <p:spPr>
          <a:xfrm>
            <a:off x="2367661" y="4654566"/>
            <a:ext cx="1932654" cy="276998"/>
          </a:xfrm>
          <a:prstGeom prst="rect">
            <a:avLst/>
          </a:prstGeom>
          <a:noFill/>
        </p:spPr>
        <p:txBody>
          <a:bodyPr wrap="square" lIns="45720" rIns="45720" rtlCol="0" anchor="b">
            <a:spAutoFit/>
          </a:bodyPr>
          <a:lstStyle/>
          <a:p>
            <a:pPr algn="r" rtl="0"/>
            <a:r>
              <a:rPr lang="zh-CN" altLang="en-US"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装饰派艺术</a:t>
            </a: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5BCD612A-FFEA-461B-9C00-BCF03995735D}"/>
              </a:ext>
            </a:extLst>
          </p:cNvPr>
          <p:cNvSpPr txBox="1"/>
          <p:nvPr/>
        </p:nvSpPr>
        <p:spPr>
          <a:xfrm>
            <a:off x="6728787" y="3035840"/>
            <a:ext cx="1895026" cy="93871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rtl="0"/>
            <a:r>
              <a:rPr lang="en-US" altLang="zh-CN" sz="11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amet, consectetur adipiscing elit.Aliquam non varius ipsum.</a:t>
            </a:r>
          </a:p>
          <a:p>
            <a:pPr rtl="0"/>
            <a:endParaRPr lang="zh-CN" altLang="en-US" sz="11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729B726F-CEDC-4DD9-BEBC-6A531C920256}"/>
              </a:ext>
            </a:extLst>
          </p:cNvPr>
          <p:cNvSpPr txBox="1"/>
          <p:nvPr/>
        </p:nvSpPr>
        <p:spPr>
          <a:xfrm>
            <a:off x="6728787" y="2839902"/>
            <a:ext cx="1975391" cy="276999"/>
          </a:xfrm>
          <a:prstGeom prst="rect">
            <a:avLst/>
          </a:prstGeom>
          <a:noFill/>
        </p:spPr>
        <p:txBody>
          <a:bodyPr wrap="square" lIns="45720" rIns="45720" rtlCol="0" anchor="b">
            <a:spAutoFit/>
          </a:bodyPr>
          <a:lstStyle/>
          <a:p>
            <a:pPr rtl="0"/>
            <a:r>
              <a:rPr lang="zh-CN" altLang="en-US"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流行艺术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C7425FB3-1C52-4870-BB2A-2864BA3E6A46}"/>
              </a:ext>
            </a:extLst>
          </p:cNvPr>
          <p:cNvSpPr txBox="1"/>
          <p:nvPr/>
        </p:nvSpPr>
        <p:spPr>
          <a:xfrm>
            <a:off x="9069988" y="4866415"/>
            <a:ext cx="1857988" cy="93871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rtl="0"/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amet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consectetur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elit.Aliquam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non </a:t>
            </a:r>
            <a:r>
              <a:rPr lang="en-US" altLang="zh-CN" sz="11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varius</a:t>
            </a:r>
            <a:r>
              <a:rPr lang="en-US" altLang="zh-CN" sz="1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ipsum.</a:t>
            </a:r>
          </a:p>
          <a:p>
            <a:pPr rtl="0"/>
            <a:endParaRPr lang="zh-CN" altLang="en-US" sz="1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B111940D-36A9-47FC-8FC9-C41C22561575}"/>
              </a:ext>
            </a:extLst>
          </p:cNvPr>
          <p:cNvSpPr txBox="1"/>
          <p:nvPr/>
        </p:nvSpPr>
        <p:spPr>
          <a:xfrm>
            <a:off x="9069988" y="4654565"/>
            <a:ext cx="929834" cy="276999"/>
          </a:xfrm>
          <a:prstGeom prst="rect">
            <a:avLst/>
          </a:prstGeom>
          <a:noFill/>
        </p:spPr>
        <p:txBody>
          <a:bodyPr wrap="square" lIns="45720" rIns="45720" rtlCol="0" anchor="b">
            <a:spAutoFit/>
          </a:bodyPr>
          <a:lstStyle/>
          <a:p>
            <a:pPr rtl="0"/>
            <a:r>
              <a:rPr lang="zh-CN" altLang="en-US"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欧普艺术</a:t>
            </a:r>
          </a:p>
        </p:txBody>
      </p:sp>
      <p:grpSp>
        <p:nvGrpSpPr>
          <p:cNvPr id="46" name="组 45">
            <a:extLst>
              <a:ext uri="{FF2B5EF4-FFF2-40B4-BE49-F238E27FC236}">
                <a16:creationId xmlns:a16="http://schemas.microsoft.com/office/drawing/2014/main" id="{30198146-DFD5-4EDA-9D27-932D1C760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1616" y="1721371"/>
            <a:ext cx="561118" cy="532775"/>
            <a:chOff x="6342170" y="3230657"/>
            <a:chExt cx="561118" cy="532775"/>
          </a:xfrm>
        </p:grpSpPr>
        <p:sp>
          <p:nvSpPr>
            <p:cNvPr id="47" name="长方形 46">
              <a:extLst>
                <a:ext uri="{FF2B5EF4-FFF2-40B4-BE49-F238E27FC236}">
                  <a16:creationId xmlns:a16="http://schemas.microsoft.com/office/drawing/2014/main" id="{C89FF02C-658B-406B-B22E-DE4CF7650176}"/>
                </a:ext>
              </a:extLst>
            </p:cNvPr>
            <p:cNvSpPr/>
            <p:nvPr/>
          </p:nvSpPr>
          <p:spPr>
            <a:xfrm>
              <a:off x="6350574" y="3238842"/>
              <a:ext cx="406384" cy="4063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sz="2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6CB1617F-A66B-4574-A700-E7C889B4E642}"/>
                </a:ext>
              </a:extLst>
            </p:cNvPr>
            <p:cNvSpPr txBox="1"/>
            <p:nvPr/>
          </p:nvSpPr>
          <p:spPr>
            <a:xfrm>
              <a:off x="6342170" y="3230657"/>
              <a:ext cx="561118" cy="532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70000"/>
                </a:lnSpc>
              </a:pPr>
              <a:r>
                <a:rPr lang="en-US" altLang="zh-CN" sz="20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19</a:t>
              </a:r>
            </a:p>
            <a:p>
              <a:pPr rtl="0">
                <a:lnSpc>
                  <a:spcPct val="70000"/>
                </a:lnSpc>
              </a:pPr>
              <a:r>
                <a:rPr lang="en-US" altLang="zh-CN" sz="20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20</a:t>
              </a:r>
              <a:endParaRPr lang="zh-CN" altLang="en-US" sz="20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64" name="组 63">
            <a:extLst>
              <a:ext uri="{FF2B5EF4-FFF2-40B4-BE49-F238E27FC236}">
                <a16:creationId xmlns:a16="http://schemas.microsoft.com/office/drawing/2014/main" id="{AAC66F52-45E7-4E1A-A0AD-B56C3A1B4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94125" y="1156153"/>
            <a:ext cx="561118" cy="532775"/>
            <a:chOff x="6342170" y="3230657"/>
            <a:chExt cx="561118" cy="532775"/>
          </a:xfrm>
        </p:grpSpPr>
        <p:sp>
          <p:nvSpPr>
            <p:cNvPr id="66" name="长方形 65">
              <a:extLst>
                <a:ext uri="{FF2B5EF4-FFF2-40B4-BE49-F238E27FC236}">
                  <a16:creationId xmlns:a16="http://schemas.microsoft.com/office/drawing/2014/main" id="{1770883D-D926-467B-88B2-E2115C25A7D3}"/>
                </a:ext>
              </a:extLst>
            </p:cNvPr>
            <p:cNvSpPr/>
            <p:nvPr/>
          </p:nvSpPr>
          <p:spPr>
            <a:xfrm>
              <a:off x="6350574" y="3238842"/>
              <a:ext cx="406384" cy="4063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sz="2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0BEEF082-2CE3-4D07-B446-ECE48EB4D621}"/>
                </a:ext>
              </a:extLst>
            </p:cNvPr>
            <p:cNvSpPr txBox="1"/>
            <p:nvPr/>
          </p:nvSpPr>
          <p:spPr>
            <a:xfrm>
              <a:off x="6342170" y="3230657"/>
              <a:ext cx="561118" cy="532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70000"/>
                </a:lnSpc>
              </a:pPr>
              <a:r>
                <a:rPr lang="en-US" altLang="zh-CN" sz="20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19</a:t>
              </a:r>
            </a:p>
            <a:p>
              <a:pPr rtl="0">
                <a:lnSpc>
                  <a:spcPct val="70000"/>
                </a:lnSpc>
              </a:pPr>
              <a:r>
                <a:rPr lang="en-US" altLang="zh-CN" sz="20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40</a:t>
              </a:r>
              <a:endParaRPr lang="zh-CN" altLang="en-US" sz="20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74" name="组 73">
            <a:extLst>
              <a:ext uri="{FF2B5EF4-FFF2-40B4-BE49-F238E27FC236}">
                <a16:creationId xmlns:a16="http://schemas.microsoft.com/office/drawing/2014/main" id="{865CF9FB-8F95-4F80-93E1-76DD56F01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56373" y="2894922"/>
            <a:ext cx="561118" cy="532775"/>
            <a:chOff x="6342170" y="3230657"/>
            <a:chExt cx="561118" cy="532775"/>
          </a:xfrm>
        </p:grpSpPr>
        <p:sp>
          <p:nvSpPr>
            <p:cNvPr id="75" name="长方形 74">
              <a:extLst>
                <a:ext uri="{FF2B5EF4-FFF2-40B4-BE49-F238E27FC236}">
                  <a16:creationId xmlns:a16="http://schemas.microsoft.com/office/drawing/2014/main" id="{3478751A-0323-4F0C-99B4-E405D34A3A6D}"/>
                </a:ext>
              </a:extLst>
            </p:cNvPr>
            <p:cNvSpPr/>
            <p:nvPr/>
          </p:nvSpPr>
          <p:spPr>
            <a:xfrm>
              <a:off x="6350574" y="3238842"/>
              <a:ext cx="406384" cy="4063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sz="2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FFBD0B7B-C25E-4E9A-ABFF-564BB0321BF0}"/>
                </a:ext>
              </a:extLst>
            </p:cNvPr>
            <p:cNvSpPr txBox="1"/>
            <p:nvPr/>
          </p:nvSpPr>
          <p:spPr>
            <a:xfrm>
              <a:off x="6342170" y="3230657"/>
              <a:ext cx="561118" cy="532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70000"/>
                </a:lnSpc>
              </a:pPr>
              <a:r>
                <a:rPr lang="en-US" altLang="zh-CN" sz="20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19</a:t>
              </a:r>
            </a:p>
            <a:p>
              <a:pPr rtl="0">
                <a:lnSpc>
                  <a:spcPct val="70000"/>
                </a:lnSpc>
              </a:pPr>
              <a:r>
                <a:rPr lang="en-US" altLang="zh-CN" sz="20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80</a:t>
              </a:r>
              <a:endParaRPr lang="zh-CN" altLang="en-US" sz="20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89" name="组 88">
            <a:extLst>
              <a:ext uri="{FF2B5EF4-FFF2-40B4-BE49-F238E27FC236}">
                <a16:creationId xmlns:a16="http://schemas.microsoft.com/office/drawing/2014/main" id="{8CFB54F8-F1A3-4381-A8E0-B9617BDDB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14243" y="5906150"/>
            <a:ext cx="561118" cy="532775"/>
            <a:chOff x="6342170" y="3230657"/>
            <a:chExt cx="561118" cy="532775"/>
          </a:xfrm>
        </p:grpSpPr>
        <p:sp>
          <p:nvSpPr>
            <p:cNvPr id="90" name="长方形 89">
              <a:extLst>
                <a:ext uri="{FF2B5EF4-FFF2-40B4-BE49-F238E27FC236}">
                  <a16:creationId xmlns:a16="http://schemas.microsoft.com/office/drawing/2014/main" id="{B3ABD8A6-48E9-447A-AA9C-CAE9F3DDC81F}"/>
                </a:ext>
              </a:extLst>
            </p:cNvPr>
            <p:cNvSpPr/>
            <p:nvPr/>
          </p:nvSpPr>
          <p:spPr>
            <a:xfrm>
              <a:off x="6350574" y="3238842"/>
              <a:ext cx="406384" cy="4063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sz="2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5CED49FC-96F5-45C9-BA06-FC67FFF16093}"/>
                </a:ext>
              </a:extLst>
            </p:cNvPr>
            <p:cNvSpPr txBox="1"/>
            <p:nvPr/>
          </p:nvSpPr>
          <p:spPr>
            <a:xfrm>
              <a:off x="6342170" y="3230657"/>
              <a:ext cx="561118" cy="532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70000"/>
                </a:lnSpc>
              </a:pPr>
              <a:r>
                <a:rPr lang="en-US" altLang="zh-CN" sz="20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19</a:t>
              </a:r>
            </a:p>
            <a:p>
              <a:pPr rtl="0">
                <a:lnSpc>
                  <a:spcPct val="70000"/>
                </a:lnSpc>
              </a:pPr>
              <a:r>
                <a:rPr lang="en-US" altLang="zh-CN" sz="20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60</a:t>
              </a:r>
              <a:endParaRPr lang="zh-CN" altLang="en-US" sz="20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51" name="组 50">
            <a:extLst>
              <a:ext uri="{FF2B5EF4-FFF2-40B4-BE49-F238E27FC236}">
                <a16:creationId xmlns:a16="http://schemas.microsoft.com/office/drawing/2014/main" id="{3FAB8699-7847-462C-91C3-5FF115F57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98682" y="4709147"/>
            <a:ext cx="561118" cy="532775"/>
            <a:chOff x="6342170" y="3230657"/>
            <a:chExt cx="561118" cy="532775"/>
          </a:xfrm>
        </p:grpSpPr>
        <p:sp>
          <p:nvSpPr>
            <p:cNvPr id="52" name="长方形 51">
              <a:extLst>
                <a:ext uri="{FF2B5EF4-FFF2-40B4-BE49-F238E27FC236}">
                  <a16:creationId xmlns:a16="http://schemas.microsoft.com/office/drawing/2014/main" id="{19F1F6EC-2F55-461F-8336-62BBE0D027B2}"/>
                </a:ext>
              </a:extLst>
            </p:cNvPr>
            <p:cNvSpPr/>
            <p:nvPr/>
          </p:nvSpPr>
          <p:spPr>
            <a:xfrm>
              <a:off x="6350574" y="3238842"/>
              <a:ext cx="406384" cy="4063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sz="2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C080D331-E0BF-41ED-911F-FDD938B2B3C5}"/>
                </a:ext>
              </a:extLst>
            </p:cNvPr>
            <p:cNvSpPr txBox="1"/>
            <p:nvPr/>
          </p:nvSpPr>
          <p:spPr>
            <a:xfrm>
              <a:off x="6342170" y="3230657"/>
              <a:ext cx="561118" cy="532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70000"/>
                </a:lnSpc>
              </a:pPr>
              <a:r>
                <a:rPr lang="en-US" altLang="zh-CN" sz="20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19</a:t>
              </a:r>
            </a:p>
            <a:p>
              <a:pPr rtl="0">
                <a:lnSpc>
                  <a:spcPct val="70000"/>
                </a:lnSpc>
              </a:pPr>
              <a:r>
                <a:rPr lang="en-US" altLang="zh-CN" sz="20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30</a:t>
              </a:r>
              <a:endParaRPr lang="zh-CN" altLang="en-US" sz="20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70" name="组 69">
            <a:extLst>
              <a:ext uri="{FF2B5EF4-FFF2-40B4-BE49-F238E27FC236}">
                <a16:creationId xmlns:a16="http://schemas.microsoft.com/office/drawing/2014/main" id="{31DBD9DC-8511-4794-8AE0-FDCB435B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31887" y="2894922"/>
            <a:ext cx="561118" cy="532775"/>
            <a:chOff x="6342170" y="3230657"/>
            <a:chExt cx="561118" cy="532775"/>
          </a:xfrm>
        </p:grpSpPr>
        <p:sp>
          <p:nvSpPr>
            <p:cNvPr id="72" name="长方形 71">
              <a:extLst>
                <a:ext uri="{FF2B5EF4-FFF2-40B4-BE49-F238E27FC236}">
                  <a16:creationId xmlns:a16="http://schemas.microsoft.com/office/drawing/2014/main" id="{BA443DEC-C7A6-43F0-9A50-DA24F5CB5B84}"/>
                </a:ext>
              </a:extLst>
            </p:cNvPr>
            <p:cNvSpPr/>
            <p:nvPr/>
          </p:nvSpPr>
          <p:spPr>
            <a:xfrm>
              <a:off x="6350574" y="3238842"/>
              <a:ext cx="406384" cy="4063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sz="2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94393FFF-8551-43DF-98C0-AEA139B67C8F}"/>
                </a:ext>
              </a:extLst>
            </p:cNvPr>
            <p:cNvSpPr txBox="1"/>
            <p:nvPr/>
          </p:nvSpPr>
          <p:spPr>
            <a:xfrm>
              <a:off x="6342170" y="3230657"/>
              <a:ext cx="561118" cy="532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70000"/>
                </a:lnSpc>
              </a:pPr>
              <a:r>
                <a:rPr lang="en-US" altLang="zh-CN" sz="20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19</a:t>
              </a:r>
            </a:p>
            <a:p>
              <a:pPr rtl="0">
                <a:lnSpc>
                  <a:spcPct val="70000"/>
                </a:lnSpc>
              </a:pPr>
              <a:r>
                <a:rPr lang="en-US" altLang="zh-CN" sz="20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50</a:t>
              </a:r>
              <a:endParaRPr lang="zh-CN" altLang="en-US" sz="20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79" name="组 78">
            <a:extLst>
              <a:ext uri="{FF2B5EF4-FFF2-40B4-BE49-F238E27FC236}">
                <a16:creationId xmlns:a16="http://schemas.microsoft.com/office/drawing/2014/main" id="{6A262C09-0942-42B4-BF6F-03310C6C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56601" y="4716331"/>
            <a:ext cx="561118" cy="532775"/>
            <a:chOff x="6342170" y="3230657"/>
            <a:chExt cx="561118" cy="532775"/>
          </a:xfrm>
        </p:grpSpPr>
        <p:sp>
          <p:nvSpPr>
            <p:cNvPr id="81" name="长方形 80">
              <a:extLst>
                <a:ext uri="{FF2B5EF4-FFF2-40B4-BE49-F238E27FC236}">
                  <a16:creationId xmlns:a16="http://schemas.microsoft.com/office/drawing/2014/main" id="{1EFB5AD4-1D88-4F44-B531-23E669AD641C}"/>
                </a:ext>
              </a:extLst>
            </p:cNvPr>
            <p:cNvSpPr/>
            <p:nvPr/>
          </p:nvSpPr>
          <p:spPr>
            <a:xfrm>
              <a:off x="6350574" y="3238842"/>
              <a:ext cx="406384" cy="4063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sz="2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52209DDC-AD21-474A-842F-368131D0067B}"/>
                </a:ext>
              </a:extLst>
            </p:cNvPr>
            <p:cNvSpPr txBox="1"/>
            <p:nvPr/>
          </p:nvSpPr>
          <p:spPr>
            <a:xfrm>
              <a:off x="6342170" y="3230657"/>
              <a:ext cx="561118" cy="532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70000"/>
                </a:lnSpc>
              </a:pPr>
              <a:r>
                <a:rPr lang="en-US" altLang="zh-CN" sz="20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19</a:t>
              </a:r>
            </a:p>
            <a:p>
              <a:pPr rtl="0">
                <a:lnSpc>
                  <a:spcPct val="70000"/>
                </a:lnSpc>
              </a:pPr>
              <a:r>
                <a:rPr lang="en-US" altLang="zh-CN" sz="20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70</a:t>
              </a:r>
              <a:endParaRPr lang="zh-CN" altLang="en-US" sz="20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52D5F8FD-3BDD-42A2-B261-589D5943DEED}"/>
              </a:ext>
            </a:extLst>
          </p:cNvPr>
          <p:cNvSpPr txBox="1"/>
          <p:nvPr/>
        </p:nvSpPr>
        <p:spPr>
          <a:xfrm>
            <a:off x="109547" y="3035840"/>
            <a:ext cx="1895026" cy="93871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r" rtl="0"/>
            <a:r>
              <a:rPr lang="en-US" altLang="zh-CN" sz="11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amet, consectetur adipiscing elit.Aliquam non varius ipsum.</a:t>
            </a:r>
          </a:p>
          <a:p>
            <a:pPr algn="r" rtl="0"/>
            <a:endParaRPr lang="zh-CN" altLang="en-US" sz="11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D17390D-609C-4388-BB11-95F709B6D2C3}"/>
              </a:ext>
            </a:extLst>
          </p:cNvPr>
          <p:cNvSpPr txBox="1"/>
          <p:nvPr/>
        </p:nvSpPr>
        <p:spPr>
          <a:xfrm>
            <a:off x="196341" y="2839902"/>
            <a:ext cx="1808232" cy="276999"/>
          </a:xfrm>
          <a:prstGeom prst="rect">
            <a:avLst/>
          </a:prstGeom>
          <a:noFill/>
        </p:spPr>
        <p:txBody>
          <a:bodyPr wrap="square" lIns="45720" rIns="45720" rtlCol="0" anchor="b">
            <a:spAutoFit/>
          </a:bodyPr>
          <a:lstStyle/>
          <a:p>
            <a:pPr algn="r" rtl="0"/>
            <a:r>
              <a:rPr lang="zh-CN" altLang="en-US"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立体主义</a:t>
            </a:r>
          </a:p>
        </p:txBody>
      </p:sp>
      <p:grpSp>
        <p:nvGrpSpPr>
          <p:cNvPr id="43" name="组 42">
            <a:extLst>
              <a:ext uri="{FF2B5EF4-FFF2-40B4-BE49-F238E27FC236}">
                <a16:creationId xmlns:a16="http://schemas.microsoft.com/office/drawing/2014/main" id="{774EAA49-6F89-40EC-8042-2C82E231C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78581" y="2894922"/>
            <a:ext cx="561118" cy="532775"/>
            <a:chOff x="6342170" y="3230657"/>
            <a:chExt cx="561118" cy="532775"/>
          </a:xfrm>
        </p:grpSpPr>
        <p:sp>
          <p:nvSpPr>
            <p:cNvPr id="44" name="长方形 43">
              <a:extLst>
                <a:ext uri="{FF2B5EF4-FFF2-40B4-BE49-F238E27FC236}">
                  <a16:creationId xmlns:a16="http://schemas.microsoft.com/office/drawing/2014/main" id="{19CA4D8D-7401-4644-9DD0-99FE8BF249C8}"/>
                </a:ext>
              </a:extLst>
            </p:cNvPr>
            <p:cNvSpPr/>
            <p:nvPr/>
          </p:nvSpPr>
          <p:spPr>
            <a:xfrm>
              <a:off x="6350574" y="3238842"/>
              <a:ext cx="406384" cy="4063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sz="2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679E706-BE4F-4F76-B6CC-582AF22EA402}"/>
                </a:ext>
              </a:extLst>
            </p:cNvPr>
            <p:cNvSpPr txBox="1"/>
            <p:nvPr/>
          </p:nvSpPr>
          <p:spPr>
            <a:xfrm>
              <a:off x="6342170" y="3230657"/>
              <a:ext cx="561118" cy="532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70000"/>
                </a:lnSpc>
              </a:pPr>
              <a:r>
                <a:rPr lang="en-US" altLang="zh-CN" sz="20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19</a:t>
              </a:r>
            </a:p>
            <a:p>
              <a:pPr rtl="0">
                <a:lnSpc>
                  <a:spcPct val="70000"/>
                </a:lnSpc>
              </a:pPr>
              <a:r>
                <a:rPr lang="en-US" altLang="zh-CN" sz="2000" b="1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10</a:t>
              </a:r>
              <a:endParaRPr lang="zh-CN" altLang="en-US" sz="20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cxnSp>
        <p:nvCxnSpPr>
          <p:cNvPr id="13" name="直接连接符​​(S) 12" descr="线条">
            <a:extLst>
              <a:ext uri="{FF2B5EF4-FFF2-40B4-BE49-F238E27FC236}">
                <a16:creationId xmlns:a16="http://schemas.microsoft.com/office/drawing/2014/main" id="{345B955D-D8F7-4229-9BC3-2AABC5285B0A}"/>
              </a:ext>
            </a:extLst>
          </p:cNvPr>
          <p:cNvCxnSpPr>
            <a:cxnSpLocks/>
          </p:cNvCxnSpPr>
          <p:nvPr/>
        </p:nvCxnSpPr>
        <p:spPr>
          <a:xfrm>
            <a:off x="196341" y="4024752"/>
            <a:ext cx="117348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1937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主题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Custom 11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347CD0F-5BC9-48F8-B7AA-ECFD8E5F5240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767275-C4C4-4F01-823C-E272ACBD89B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C338804-EDDD-4414-9235-3A2EBA7233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EA495A-7028-45CC-ABA6-673DDFA4C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PresentationFormat>宽屏</PresentationFormat>
  <Paragraphs>78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Microsoft YaHei UI</vt:lpstr>
      <vt:lpstr>Arial</vt:lpstr>
      <vt:lpstr>Speak Pro</vt:lpstr>
      <vt:lpstr>2_Office 主题</vt:lpstr>
      <vt:lpstr>历史时间线</vt:lpstr>
      <vt:lpstr>历史时间线 </vt:lpstr>
      <vt:lpstr>历史时间线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2020-08-04T04:46:56Z</dcterms:created>
  <dcterms:modified xsi:type="dcterms:W3CDTF">2020-09-18T07:36:49Z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