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Default Extension="wdp" ContentType="image/vnd.ms-photo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4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511.xml" ContentType="application/vnd.openxmlformats-officedocument.presentationml.slideLayout+xml"/>
  <Override PartName="/ppt/slideLayouts/slideLayout1012.xml" ContentType="application/vnd.openxmlformats-officedocument.presentationml.slideLayout+xml"/>
  <Override PartName="/ppt/slideLayouts/slideLayout913.xml" ContentType="application/vnd.openxmlformats-officedocument.presentationml.slideLayout+xml"/>
  <Override PartName="/ppt/theme/theme12.xml" ContentType="application/vnd.openxmlformats-officedocument.theme+xml"/>
  <Override PartName="/ppt/slides/slide92.xml" ContentType="application/vnd.openxmlformats-officedocument.presentationml.slide+xml"/>
  <Override PartName="/ppt/notesSlides/notesSlide92.xml" ContentType="application/vnd.openxmlformats-officedocument.presentationml.notesSlide+xml"/>
  <Override PartName="/customXml/item3.xml" ContentType="application/xml"/>
  <Override PartName="/customXml/itemProps31.xml" ContentType="application/vnd.openxmlformats-officedocument.customXmlProperties+xml"/>
  <Override PartName="/ppt/presProps.xml" ContentType="application/vnd.openxmlformats-officedocument.presentationml.presProps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84.xml" ContentType="application/vnd.openxmlformats-officedocument.presentationml.slide+xml"/>
  <Override PartName="/ppt/notesSlides/notesSlide84.xml" ContentType="application/vnd.openxmlformats-officedocument.presentationml.notesSlide+xml"/>
  <Override PartName="/ppt/slides/slide135.xml" ContentType="application/vnd.openxmlformats-officedocument.presentationml.slide+xml"/>
  <Override PartName="/ppt/notesSlides/notesSlide135.xml" ContentType="application/vnd.openxmlformats-officedocument.presentationml.notesSlide+xml"/>
  <Override PartName="/ppt/authors.xml" ContentType="application/vnd.ms-powerpoint.authors+xml"/>
  <Override PartName="/customXml/item22.xml" ContentType="application/xml"/>
  <Override PartName="/customXml/itemProps22.xml" ContentType="application/vnd.openxmlformats-officedocument.customXmlProperties+xml"/>
  <Override PartName="/ppt/slides/slide126.xml" ContentType="application/vnd.openxmlformats-officedocument.presentationml.slide+xml"/>
  <Override PartName="/ppt/notesSlides/notesSlide126.xml" ContentType="application/vnd.openxmlformats-officedocument.presentationml.notesSlide+xml"/>
  <Override PartName="/ppt/commentAuthors.xml" ContentType="application/vnd.openxmlformats-officedocument.presentationml.commentAuthors+xml"/>
  <Override PartName="/customXml/item13.xml" ContentType="application/xml"/>
  <Override PartName="/customXml/itemProps13.xml" ContentType="application/vnd.openxmlformats-officedocument.customXmlProperties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78.xml" ContentType="application/vnd.openxmlformats-officedocument.presentationml.slide+xml"/>
  <Override PartName="/ppt/notesSlides/notesSlide78.xml" ContentType="application/vnd.openxmlformats-officedocument.presentationml.notesSlide+xml"/>
  <Override PartName="/ppt/tableStyles.xml" ContentType="application/vnd.openxmlformats-officedocument.presentationml.tableStyles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110.xml" ContentType="application/vnd.openxmlformats-officedocument.presentationml.slide+xml"/>
  <Override PartName="/ppt/notesSlides/notesSlide1110.xml" ContentType="application/vnd.openxmlformats-officedocument.presentationml.notesSlide+xml"/>
  <Override PartName="/ppt/slides/slide611.xml" ContentType="application/vnd.openxmlformats-officedocument.presentationml.slide+xml"/>
  <Override PartName="/ppt/notesSlides/notesSlide611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slides/slide512.xml" ContentType="application/vnd.openxmlformats-officedocument.presentationml.slide+xml"/>
  <Override PartName="/ppt/notesSlides/notesSlide512.xml" ContentType="application/vnd.openxmlformats-officedocument.presentationml.notesSlide+xml"/>
  <Override PartName="/ppt/slides/slide1013.xml" ContentType="application/vnd.openxmlformats-officedocument.presentationml.slide+xml"/>
  <Override PartName="/ppt/notesSlides/notesSlide1013.xml" ContentType="application/vnd.openxmlformats-officedocument.presentationml.notesSlide+xml"/>
  <Override PartName="/ppt/viewProps.xml" ContentType="application/vnd.openxmlformats-officedocument.presentationml.viewProps+xml"/>
  <Override PartName="/docMetadata/LabelInfo.xml" ContentType="application/vnd.ms-office.classificationlabel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microsoft.com/office/2020/02/relationships/classificationlabels" Target="/docMetadata/LabelInfo.xml" Id="rId6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4"/>
  </p:sldMasterIdLst>
  <p:notesMasterIdLst>
    <p:notesMasterId r:id="rId18"/>
  </p:notesMasterIdLst>
  <p:handoutMasterIdLst>
    <p:handoutMasterId r:id="rId19"/>
  </p:handoutMasterIdLst>
  <p:sldIdLst>
    <p:sldId id="410" r:id="rId5"/>
    <p:sldId id="383" r:id="rId6"/>
    <p:sldId id="409" r:id="rId7"/>
    <p:sldId id="389" r:id="rId8"/>
    <p:sldId id="391" r:id="rId9"/>
    <p:sldId id="397" r:id="rId10"/>
    <p:sldId id="408" r:id="rId11"/>
    <p:sldId id="407" r:id="rId12"/>
    <p:sldId id="406" r:id="rId13"/>
    <p:sldId id="405" r:id="rId14"/>
    <p:sldId id="404" r:id="rId15"/>
    <p:sldId id="403" r:id="rId16"/>
    <p:sldId id="398" r:id="rId17"/>
  </p:sldIdLst>
  <p:sldSz cx="12192000" cy="6858000"/>
  <p:notesSz cx="6858000" cy="9144000"/>
  <p:defaultTextStyle>
    <a:defPPr rtl="0">
      <a:defRPr lang="zh-CN"/>
    </a:defPPr>
    <a:lvl1pPr marL="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98" autoAdjust="0"/>
    <p:restoredTop sz="96327" autoAdjust="0"/>
  </p:normalViewPr>
  <p:slideViewPr>
    <p:cSldViewPr snapToGrid="0">
      <p:cViewPr varScale="1">
        <p:scale>
          <a:sx n="107" d="100"/>
          <a:sy n="107" d="100"/>
        </p:scale>
        <p:origin x="60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82" d="100"/>
          <a:sy n="82" d="100"/>
        </p:scale>
        <p:origin x="3936" y="7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slide" Target="/ppt/slides/slide92.xml" Id="rId13" /><Relationship Type="http://schemas.openxmlformats.org/officeDocument/2006/relationships/notesMaster" Target="/ppt/notesMasters/notesMaster11.xml" Id="rId18" /><Relationship Type="http://schemas.openxmlformats.org/officeDocument/2006/relationships/customXml" Target="/customXml/item3.xml" Id="rId3" /><Relationship Type="http://schemas.openxmlformats.org/officeDocument/2006/relationships/presProps" Target="/ppt/presProps.xml" Id="rId21" /><Relationship Type="http://schemas.openxmlformats.org/officeDocument/2006/relationships/slide" Target="/ppt/slides/slide33.xml" Id="rId7" /><Relationship Type="http://schemas.openxmlformats.org/officeDocument/2006/relationships/slide" Target="/ppt/slides/slide84.xml" Id="rId12" /><Relationship Type="http://schemas.openxmlformats.org/officeDocument/2006/relationships/slide" Target="/ppt/slides/slide135.xml" Id="rId17" /><Relationship Type="http://schemas.microsoft.com/office/2018/10/relationships/authors" Target="/ppt/authors.xml" Id="rId25" /><Relationship Type="http://schemas.openxmlformats.org/officeDocument/2006/relationships/customXml" Target="/customXml/item22.xml" Id="rId2" /><Relationship Type="http://schemas.openxmlformats.org/officeDocument/2006/relationships/slide" Target="/ppt/slides/slide126.xml" Id="rId16" /><Relationship Type="http://schemas.openxmlformats.org/officeDocument/2006/relationships/commentAuthors" Target="/ppt/commentAuthors.xml" Id="rId20" /><Relationship Type="http://schemas.openxmlformats.org/officeDocument/2006/relationships/customXml" Target="/customXml/item13.xml" Id="rId1" /><Relationship Type="http://schemas.openxmlformats.org/officeDocument/2006/relationships/slide" Target="/ppt/slides/slide27.xml" Id="rId6" /><Relationship Type="http://schemas.openxmlformats.org/officeDocument/2006/relationships/slide" Target="/ppt/slides/slide78.xml" Id="rId11" /><Relationship Type="http://schemas.openxmlformats.org/officeDocument/2006/relationships/tableStyles" Target="/ppt/tableStyles.xml" Id="rId24" /><Relationship Type="http://schemas.openxmlformats.org/officeDocument/2006/relationships/slide" Target="/ppt/slides/slide19.xml" Id="rId5" /><Relationship Type="http://schemas.openxmlformats.org/officeDocument/2006/relationships/slide" Target="/ppt/slides/slide1110.xml" Id="rId15" /><Relationship Type="http://schemas.openxmlformats.org/officeDocument/2006/relationships/theme" Target="/ppt/theme/theme12.xml" Id="rId23" /><Relationship Type="http://schemas.openxmlformats.org/officeDocument/2006/relationships/slide" Target="/ppt/slides/slide611.xml" Id="rId10" /><Relationship Type="http://schemas.openxmlformats.org/officeDocument/2006/relationships/handoutMaster" Target="/ppt/handoutMasters/handoutMaster11.xml" Id="rId19" /><Relationship Type="http://schemas.openxmlformats.org/officeDocument/2006/relationships/slideMaster" Target="/ppt/slideMasters/slideMaster11.xml" Id="rId4" /><Relationship Type="http://schemas.openxmlformats.org/officeDocument/2006/relationships/slide" Target="/ppt/slides/slide512.xml" Id="rId9" /><Relationship Type="http://schemas.openxmlformats.org/officeDocument/2006/relationships/slide" Target="/ppt/slides/slide1013.xml" Id="rId14" /><Relationship Type="http://schemas.openxmlformats.org/officeDocument/2006/relationships/viewProps" Target="/ppt/viewProps.xml" Id="rId22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/>
            </a:lvl1pPr>
          </a:lstStyle>
          <a:p>
            <a:pPr rtl="0"/>
            <a:fld id="{B8988EDA-2429-47D8-B743-2A9E3770A27C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2024/2/20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>
              <a:defRPr lang="zh-CN" sz="1200"/>
            </a:lvl1pPr>
          </a:lstStyle>
          <a:p>
            <a:pPr rtl="0"/>
            <a:fld id="{E2C230DF-5933-439D-898F-38E9AC9BA688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页脚占位符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/>
            </a:lvl1pPr>
          </a:lstStyle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页眉占位符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/>
            </a:lvl1pPr>
          </a:lstStyle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3F3B9EF-0B6B-44C8-B607-BAA8BBF75DB7}" type="datetime1">
              <a:rPr lang="en-US" altLang="zh-CN" smtClean="0"/>
              <a:pPr/>
              <a:t>2024/2/20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zh-CN"/>
            </a:defPPr>
          </a:lstStyle>
          <a:p>
            <a:pPr rtl="0"/>
            <a:endParaRPr lang="zh-CN" altLang="en-US" noProof="0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CN"/>
            </a:defPPr>
          </a:lstStyle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89C7E07-3C67-C64C-8DA0-0404F6303970}" type="slidenum">
              <a:rPr lang="en-US" altLang="zh-CN" noProof="0" smtClean="0"/>
              <a:pPr/>
              <a:t>‹#›</a:t>
            </a:fld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13.xml.rels>&#65279;<?xml version="1.0" encoding="utf-8"?><Relationships xmlns="http://schemas.openxmlformats.org/package/2006/relationships"><Relationship Type="http://schemas.openxmlformats.org/officeDocument/2006/relationships/slide" Target="/ppt/slides/slide1013.xml" Id="rId2" /><Relationship Type="http://schemas.openxmlformats.org/officeDocument/2006/relationships/notesMaster" Target="/ppt/notesMasters/notesMaster11.xml" Id="rId1" /></Relationships>
</file>

<file path=ppt/notesSlides/_rels/notesSlide1110.xml.rels>&#65279;<?xml version="1.0" encoding="utf-8"?><Relationships xmlns="http://schemas.openxmlformats.org/package/2006/relationships"><Relationship Type="http://schemas.openxmlformats.org/officeDocument/2006/relationships/slide" Target="/ppt/slides/slide1110.xml" Id="rId2" /><Relationship Type="http://schemas.openxmlformats.org/officeDocument/2006/relationships/notesMaster" Target="/ppt/notesMasters/notesMaster11.xml" Id="rId1" /></Relationships>
</file>

<file path=ppt/notesSlides/_rels/notesSlide126.xml.rels>&#65279;<?xml version="1.0" encoding="utf-8"?><Relationships xmlns="http://schemas.openxmlformats.org/package/2006/relationships"><Relationship Type="http://schemas.openxmlformats.org/officeDocument/2006/relationships/slide" Target="/ppt/slides/slide126.xml" Id="rId2" /><Relationship Type="http://schemas.openxmlformats.org/officeDocument/2006/relationships/notesMaster" Target="/ppt/notesMasters/notesMaster11.xml" Id="rId1" /></Relationships>
</file>

<file path=ppt/notesSlides/_rels/notesSlide135.xml.rels>&#65279;<?xml version="1.0" encoding="utf-8"?><Relationships xmlns="http://schemas.openxmlformats.org/package/2006/relationships"><Relationship Type="http://schemas.openxmlformats.org/officeDocument/2006/relationships/slide" Target="/ppt/slides/slide135.xml" Id="rId2" /><Relationship Type="http://schemas.openxmlformats.org/officeDocument/2006/relationships/notesMaster" Target="/ppt/notesMasters/notesMaster11.xml" Id="rId1" /></Relationships>
</file>

<file path=ppt/notesSlides/_rels/notesSlide19.xml.rels>&#65279;<?xml version="1.0" encoding="utf-8"?><Relationships xmlns="http://schemas.openxmlformats.org/package/2006/relationships"><Relationship Type="http://schemas.openxmlformats.org/officeDocument/2006/relationships/slide" Target="/ppt/slides/slide19.xml" Id="rId2" /><Relationship Type="http://schemas.openxmlformats.org/officeDocument/2006/relationships/notesMaster" Target="/ppt/notesMasters/notesMaster11.xml" Id="rId1" /></Relationships>
</file>

<file path=ppt/notesSlides/_rels/notesSlide27.xml.rels>&#65279;<?xml version="1.0" encoding="utf-8"?><Relationships xmlns="http://schemas.openxmlformats.org/package/2006/relationships"><Relationship Type="http://schemas.openxmlformats.org/officeDocument/2006/relationships/slide" Target="/ppt/slides/slide27.xml" Id="rId2" /><Relationship Type="http://schemas.openxmlformats.org/officeDocument/2006/relationships/notesMaster" Target="/ppt/notesMasters/notesMaster11.xml" Id="rId1" /></Relationships>
</file>

<file path=ppt/notesSlides/_rels/notesSlide33.xml.rels>&#65279;<?xml version="1.0" encoding="utf-8"?><Relationships xmlns="http://schemas.openxmlformats.org/package/2006/relationships"><Relationship Type="http://schemas.openxmlformats.org/officeDocument/2006/relationships/slide" Target="/ppt/slides/slide33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41.xml" Id="rId2" /><Relationship Type="http://schemas.openxmlformats.org/officeDocument/2006/relationships/notesMaster" Target="/ppt/notesMasters/notesMaster11.xml" Id="rId1" /></Relationships>
</file>

<file path=ppt/notesSlides/_rels/notesSlide512.xml.rels>&#65279;<?xml version="1.0" encoding="utf-8"?><Relationships xmlns="http://schemas.openxmlformats.org/package/2006/relationships"><Relationship Type="http://schemas.openxmlformats.org/officeDocument/2006/relationships/slide" Target="/ppt/slides/slide512.xml" Id="rId2" /><Relationship Type="http://schemas.openxmlformats.org/officeDocument/2006/relationships/notesMaster" Target="/ppt/notesMasters/notesMaster11.xml" Id="rId1" /></Relationships>
</file>

<file path=ppt/notesSlides/_rels/notesSlide611.xml.rels>&#65279;<?xml version="1.0" encoding="utf-8"?><Relationships xmlns="http://schemas.openxmlformats.org/package/2006/relationships"><Relationship Type="http://schemas.openxmlformats.org/officeDocument/2006/relationships/slide" Target="/ppt/slides/slide611.xml" Id="rId2" /><Relationship Type="http://schemas.openxmlformats.org/officeDocument/2006/relationships/notesMaster" Target="/ppt/notesMasters/notesMaster11.xml" Id="rId1" /></Relationships>
</file>

<file path=ppt/notesSlides/_rels/notesSlide78.xml.rels>&#65279;<?xml version="1.0" encoding="utf-8"?><Relationships xmlns="http://schemas.openxmlformats.org/package/2006/relationships"><Relationship Type="http://schemas.openxmlformats.org/officeDocument/2006/relationships/slide" Target="/ppt/slides/slide78.xml" Id="rId2" /><Relationship Type="http://schemas.openxmlformats.org/officeDocument/2006/relationships/notesMaster" Target="/ppt/notesMasters/notesMaster11.xml" Id="rId1" /></Relationships>
</file>

<file path=ppt/notesSlides/_rels/notesSlide84.xml.rels>&#65279;<?xml version="1.0" encoding="utf-8"?><Relationships xmlns="http://schemas.openxmlformats.org/package/2006/relationships"><Relationship Type="http://schemas.openxmlformats.org/officeDocument/2006/relationships/slide" Target="/ppt/slides/slide84.xml" Id="rId2" /><Relationship Type="http://schemas.openxmlformats.org/officeDocument/2006/relationships/notesMaster" Target="/ppt/notesMasters/notesMaster11.xml" Id="rId1" /></Relationships>
</file>

<file path=ppt/notesSlides/_rels/notesSlide92.xml.rels>&#65279;<?xml version="1.0" encoding="utf-8"?><Relationships xmlns="http://schemas.openxmlformats.org/package/2006/relationships"><Relationship Type="http://schemas.openxmlformats.org/officeDocument/2006/relationships/slide" Target="/ppt/slides/slide92.xml" Id="rId2" /><Relationship Type="http://schemas.openxmlformats.org/officeDocument/2006/relationships/notesMaster" Target="/ppt/notesMasters/notesMaster11.xml" Id="rId1" /></Relationships>
</file>

<file path=ppt/notesSlides/notesSlide10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A89C7E07-3C67-C64C-8DA0-0404F6303970}" type="slidenum">
              <a:rPr lang="zh-CN" smtClean="0"/>
              <a:t>10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050233131"/>
      </p:ext>
    </p:extLst>
  </p:cSld>
  <p:clrMapOvr>
    <a:masterClrMapping/>
  </p:clrMapOvr>
</p:notes>
</file>

<file path=ppt/notesSlides/notesSlide1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A89C7E07-3C67-C64C-8DA0-0404F6303970}" type="slidenum">
              <a:rPr lang="zh-CN" smtClean="0"/>
              <a:t>11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634596896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A89C7E07-3C67-C64C-8DA0-0404F6303970}" type="slidenum">
              <a:rPr lang="zh-CN" smtClean="0"/>
              <a:t>12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514488140"/>
      </p:ext>
    </p:extLst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A89C7E07-3C67-C64C-8DA0-0404F6303970}" type="slidenum">
              <a:rPr lang="zh-CN" smtClean="0"/>
              <a:t>13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7659231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A89C7E07-3C67-C64C-8DA0-0404F6303970}" type="slidenum">
              <a:rPr lang="zh-CN" smtClean="0"/>
              <a:t>1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A89C7E07-3C67-C64C-8DA0-0404F6303970}" type="slidenum">
              <a:rPr lang="zh-CN" smtClean="0"/>
              <a:t>2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11341681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A89C7E07-3C67-C64C-8DA0-0404F6303970}" type="slidenum">
              <a:rPr lang="zh-CN" smtClean="0"/>
              <a:t>3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73043311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A89C7E07-3C67-C64C-8DA0-0404F6303970}" type="slidenum">
              <a:rPr lang="zh-CN" smtClean="0"/>
              <a:t>4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576248012"/>
      </p:ext>
    </p:extLst>
  </p:cSld>
  <p:clrMapOvr>
    <a:masterClrMapping/>
  </p:clrMapOvr>
</p:notes>
</file>

<file path=ppt/notesSlides/notesSlide5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A89C7E07-3C67-C64C-8DA0-0404F6303970}" type="slidenum">
              <a:rPr lang="zh-CN" smtClean="0"/>
              <a:t>5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908276564"/>
      </p:ext>
    </p:extLst>
  </p:cSld>
  <p:clrMapOvr>
    <a:masterClrMapping/>
  </p:clrMapOvr>
</p:notes>
</file>

<file path=ppt/notesSlides/notesSlide6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BBC04D-2568-C19F-6211-ABA7996CBC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BBBD96A4-D432-FA69-5E46-4DF91D77CA9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F639921-CFBB-DE6F-31EB-81B758CA02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>
            <a:extLst>
              <a:ext uri="{FF2B5EF4-FFF2-40B4-BE49-F238E27FC236}">
                <a16:creationId xmlns:a16="http://schemas.microsoft.com/office/drawing/2014/main" id="{4453E3F8-8185-F97B-2F08-1F44FCE2A5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A89C7E07-3C67-C64C-8DA0-0404F6303970}" type="slidenum">
              <a:rPr lang="zh-CN" smtClean="0"/>
              <a:t>6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727777786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A89C7E07-3C67-C64C-8DA0-0404F6303970}" type="slidenum">
              <a:rPr lang="zh-CN" smtClean="0"/>
              <a:t>7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386183720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A89C7E07-3C67-C64C-8DA0-0404F6303970}" type="slidenum">
              <a:rPr lang="zh-CN" smtClean="0"/>
              <a:t>8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501160436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A89C7E07-3C67-C64C-8DA0-0404F6303970}" type="slidenum">
              <a:rPr lang="zh-CN" smtClean="0"/>
              <a:t>9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994759380"/>
      </p:ext>
    </p:extLst>
  </p:cSld>
  <p:clrMapOvr>
    <a:masterClrMapping/>
  </p:clrMapOvr>
</p:notes>
</file>

<file path=ppt/slideLayouts/_rels/slideLayout10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内容和表格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任意多边形(F)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  <p:sp>
          <p:nvSpPr>
            <p:cNvPr id="15" name="任意多边形(F)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  <p:sp>
          <p:nvSpPr>
            <p:cNvPr id="17" name="任意多边形(F)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</p:grpSp>
      <p:sp>
        <p:nvSpPr>
          <p:cNvPr id="16" name="标题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lang="zh-CN" sz="4400" b="1" i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dirty="0"/>
              <a:t>单击此处添加标题 </a:t>
            </a:r>
          </a:p>
        </p:txBody>
      </p:sp>
      <p:cxnSp>
        <p:nvCxnSpPr>
          <p:cNvPr id="4" name="直接连接符​​(S)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内容占位符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spcBef>
                <a:spcPts val="1800"/>
              </a:spcBef>
              <a:buNone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 marL="914400" indent="0">
              <a:spcBef>
                <a:spcPts val="1800"/>
              </a:spcBef>
              <a:buNone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 marL="1371600" indent="0">
              <a:spcBef>
                <a:spcPts val="1800"/>
              </a:spcBef>
              <a:buNone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marL="1828800" indent="0">
              <a:spcBef>
                <a:spcPts val="1800"/>
              </a:spcBef>
              <a:buNone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 rtlCol="0">
            <a:normAutofit/>
          </a:bodyPr>
          <a:lstStyle>
            <a:lvl1pPr marL="0" indent="0">
              <a:spcBef>
                <a:spcPts val="1800"/>
              </a:spcBef>
              <a:buNone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spcBef>
                <a:spcPts val="6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rmAutofit/>
          </a:bodyPr>
          <a:lstStyle>
            <a:defPPr>
              <a:defRPr lang="zh-CN"/>
            </a:defPPr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zh-CN"/>
            </a:defPPr>
            <a:lvl1pPr>
              <a:defRPr>
                <a:latin typeface="Microsoft YaHei UI" panose="020B0503020204020204" pitchFamily="34" charset="-122"/>
              </a:defRPr>
            </a:lvl1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两栏内容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任意多边形(F)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  <p:sp>
          <p:nvSpPr>
            <p:cNvPr id="13" name="任意多边形(F)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  <p:sp>
          <p:nvSpPr>
            <p:cNvPr id="14" name="任意多边形(F)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</p:grpSp>
      <p:sp>
        <p:nvSpPr>
          <p:cNvPr id="16" name="标题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lang="zh-CN" sz="4400" b="1" i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dirty="0"/>
              <a:t>单击此处添加标题 </a:t>
            </a:r>
          </a:p>
        </p:txBody>
      </p:sp>
      <p:cxnSp>
        <p:nvCxnSpPr>
          <p:cNvPr id="4" name="直接连接符​​(S)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 rtlCol="0">
            <a:normAutofit/>
          </a:bodyPr>
          <a:lstStyle>
            <a:lvl1pPr marL="0" indent="0">
              <a:spcBef>
                <a:spcPts val="1800"/>
              </a:spcBef>
              <a:buNone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spcBef>
                <a:spcPts val="6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7" name="内容占位符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 rtlCol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zh-CN"/>
            </a:defPPr>
            <a:lvl1pPr>
              <a:defRPr>
                <a:latin typeface="Microsoft YaHei UI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rmAutofit/>
          </a:bodyPr>
          <a:lstStyle>
            <a:defPPr>
              <a:defRPr lang="zh-CN"/>
            </a:defPPr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格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标题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lang="zh-CN" sz="4400" b="1" i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dirty="0"/>
              <a:t>单击此处添加标题 </a:t>
            </a:r>
          </a:p>
        </p:txBody>
      </p:sp>
      <p:sp>
        <p:nvSpPr>
          <p:cNvPr id="9" name="表格占位符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594360" y="2628629"/>
            <a:ext cx="10972800" cy="3636740"/>
          </a:xfrm>
        </p:spPr>
        <p:txBody>
          <a:bodyPr rtlCol="0">
            <a:normAutofit/>
          </a:bodyPr>
          <a:lstStyle>
            <a:lvl1pPr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dirty="0"/>
              <a:t>单击图标以添加表格</a:t>
            </a:r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rmAutofit/>
          </a:bodyPr>
          <a:lstStyle>
            <a:defPPr>
              <a:defRPr lang="zh-CN"/>
            </a:defPPr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zh-CN"/>
            </a:defPPr>
            <a:lvl1pPr>
              <a:defRPr>
                <a:latin typeface="Microsoft YaHei UI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cxnSp>
        <p:nvCxnSpPr>
          <p:cNvPr id="4" name="直接连接符​​(S)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rtlCol="0" anchor="b">
            <a:normAutofit/>
          </a:bodyPr>
          <a:lstStyle>
            <a:lvl1pPr algn="l">
              <a:lnSpc>
                <a:spcPct val="80000"/>
              </a:lnSpc>
              <a:defRPr lang="zh-CN" sz="6000" b="1" i="0" spc="1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dirty="0"/>
              <a:t>单击此处添加标题 </a:t>
            </a:r>
          </a:p>
        </p:txBody>
      </p:sp>
      <p:grpSp>
        <p:nvGrpSpPr>
          <p:cNvPr id="9" name="组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任意多边形(F)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  <p:sp>
          <p:nvSpPr>
            <p:cNvPr id="11" name="任意多边形(F)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  <p:sp>
          <p:nvSpPr>
            <p:cNvPr id="12" name="任意多边形(F)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</p:grpSp>
      <p:sp>
        <p:nvSpPr>
          <p:cNvPr id="18" name="文本占位符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 rtlCol="0">
            <a:normAutofit/>
          </a:bodyPr>
          <a:lstStyle>
            <a:lvl1pPr marL="0" indent="0">
              <a:buNone/>
              <a:defRPr lang="zh-CN" sz="2400" b="1" i="0">
                <a:solidFill>
                  <a:schemeClr val="tx2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lang="zh-CN" sz="4000"/>
            </a:lvl2pPr>
            <a:lvl3pPr>
              <a:defRPr lang="zh-CN" sz="4000"/>
            </a:lvl3pPr>
            <a:lvl4pPr>
              <a:defRPr lang="zh-CN" sz="4000"/>
            </a:lvl4pPr>
            <a:lvl5pPr>
              <a:defRPr lang="zh-CN" sz="4000"/>
            </a:lvl5pPr>
          </a:lstStyle>
          <a:p>
            <a:pPr lvl="0" rtl="0"/>
            <a:r>
              <a:rPr lang="zh-CN" dirty="0"/>
              <a:t>单击此处添加文本</a:t>
            </a:r>
          </a:p>
        </p:txBody>
      </p:sp>
      <p:cxnSp>
        <p:nvCxnSpPr>
          <p:cNvPr id="4" name="直接连接符​​(S)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rtlCol="0" anchor="b">
            <a:normAutofit/>
          </a:bodyPr>
          <a:lstStyle>
            <a:lvl1pPr algn="l">
              <a:lnSpc>
                <a:spcPct val="80000"/>
              </a:lnSpc>
              <a:defRPr lang="zh-CN" sz="6000" b="1" i="0" spc="1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dirty="0"/>
              <a:t>单击此处添加标题 </a:t>
            </a:r>
          </a:p>
        </p:txBody>
      </p:sp>
      <p:grpSp>
        <p:nvGrpSpPr>
          <p:cNvPr id="9" name="组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任意多边形(F)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  <p:sp>
          <p:nvSpPr>
            <p:cNvPr id="11" name="任意多边形(F)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  <p:sp>
          <p:nvSpPr>
            <p:cNvPr id="12" name="任意多边形(F)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</p:grpSp>
      <p:cxnSp>
        <p:nvCxnSpPr>
          <p:cNvPr id="13" name="直接连接符​​(S)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议程​​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自选图形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  <p:sp>
          <p:nvSpPr>
            <p:cNvPr id="8" name="任意多边形(F)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  <p:sp>
          <p:nvSpPr>
            <p:cNvPr id="9" name="任意多边形(F)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  <p:sp>
          <p:nvSpPr>
            <p:cNvPr id="10" name="任意多边形(F)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  <p:sp>
          <p:nvSpPr>
            <p:cNvPr id="11" name="任意多边形(F)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</p:grpSp>
      <p:sp>
        <p:nvSpPr>
          <p:cNvPr id="12" name="标题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lang="zh-CN" sz="4400" b="1" i="0" spc="5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dirty="0"/>
              <a:t>单击此处添加标题 </a:t>
            </a:r>
          </a:p>
        </p:txBody>
      </p:sp>
      <p:sp>
        <p:nvSpPr>
          <p:cNvPr id="2" name="内容占位符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 rtlCol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zh-CN" sz="2400" b="1" i="0" kern="1200" dirty="0">
                <a:solidFill>
                  <a:schemeClr val="tx2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 indent="-283464">
              <a:spcBef>
                <a:spcPts val="6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 indent="-283464"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 indent="-283464"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indent="-283464"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43" name="灯片编号占位符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 rtlCol="0">
            <a:normAutofit/>
          </a:bodyPr>
          <a:lstStyle>
            <a:defPPr>
              <a:defRPr lang="zh-CN"/>
            </a:defPPr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2" name="日期占位符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 rtlCol="0"/>
          <a:lstStyle>
            <a:defPPr>
              <a:defRPr lang="zh-CN"/>
            </a:defPPr>
            <a:lvl1pPr>
              <a:defRPr>
                <a:latin typeface="Microsoft YaHei UI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cxnSp>
        <p:nvCxnSpPr>
          <p:cNvPr id="4" name="直接连接符​​(S)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图片占位符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 rtlCol="0">
            <a:normAutofit/>
          </a:bodyPr>
          <a:lstStyle>
            <a:lvl1pPr marL="0" indent="0" algn="ctr">
              <a:buNone/>
              <a:defRPr lang="zh-CN" sz="2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单击图标以添加图片</a:t>
            </a:r>
          </a:p>
        </p:txBody>
      </p:sp>
      <p:sp>
        <p:nvSpPr>
          <p:cNvPr id="18" name="标题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lang="zh-CN" sz="6000" b="1" i="0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dirty="0"/>
              <a:t>单击此处添加标题 </a:t>
            </a:r>
          </a:p>
        </p:txBody>
      </p:sp>
      <p:sp>
        <p:nvSpPr>
          <p:cNvPr id="7" name="长方形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>
              <a:latin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rtlCol="0" anchor="b">
            <a:normAutofit/>
          </a:bodyPr>
          <a:lstStyle>
            <a:lvl1pPr algn="l">
              <a:lnSpc>
                <a:spcPct val="80000"/>
              </a:lnSpc>
              <a:defRPr lang="zh-CN" sz="6000" b="1" i="0" spc="1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dirty="0"/>
              <a:t>单击此处添加标题 </a:t>
            </a:r>
          </a:p>
        </p:txBody>
      </p:sp>
      <p:sp>
        <p:nvSpPr>
          <p:cNvPr id="6" name="图片占位符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-11113"/>
            <a:ext cx="5791200" cy="6880226"/>
          </a:xfrm>
        </p:spPr>
        <p:txBody>
          <a:bodyPr rtlCol="0">
            <a:normAutofit/>
          </a:bodyPr>
          <a:lstStyle>
            <a:lvl1pPr marL="0" indent="0" algn="ctr">
              <a:buNone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dirty="0"/>
              <a:t>单击图标以添加图片</a:t>
            </a:r>
          </a:p>
        </p:txBody>
      </p:sp>
      <p:sp>
        <p:nvSpPr>
          <p:cNvPr id="18" name="文本占位符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 rtlCol="0">
            <a:normAutofit/>
          </a:bodyPr>
          <a:lstStyle>
            <a:lvl1pPr marL="0" indent="0">
              <a:buNone/>
              <a:defRPr lang="zh-CN" sz="2400" b="1" i="0">
                <a:solidFill>
                  <a:schemeClr val="tx2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lang="zh-CN" sz="4000"/>
            </a:lvl2pPr>
            <a:lvl3pPr>
              <a:defRPr lang="zh-CN" sz="4000"/>
            </a:lvl3pPr>
            <a:lvl4pPr>
              <a:defRPr lang="zh-CN" sz="4000"/>
            </a:lvl4pPr>
            <a:lvl5pPr>
              <a:defRPr lang="zh-CN" sz="4000"/>
            </a:lvl5pPr>
          </a:lstStyle>
          <a:p>
            <a:pPr lvl="0" rtl="0"/>
            <a:r>
              <a:rPr lang="zh-CN" dirty="0"/>
              <a:t>单击此处添加文本</a:t>
            </a:r>
          </a:p>
        </p:txBody>
      </p:sp>
      <p:cxnSp>
        <p:nvCxnSpPr>
          <p:cNvPr id="7" name="直接连接符​​(S)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汇总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接连接符​​(S)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组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任意多边形(F)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  <p:sp>
          <p:nvSpPr>
            <p:cNvPr id="12" name="任意多边形(F)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  <p:sp>
          <p:nvSpPr>
            <p:cNvPr id="13" name="任意多边形(F)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</p:grpSp>
      <p:sp>
        <p:nvSpPr>
          <p:cNvPr id="32" name="标题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lang="zh-CN" sz="4400" b="1" i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dirty="0"/>
              <a:t>单击此处添加标题 </a:t>
            </a:r>
          </a:p>
        </p:txBody>
      </p:sp>
      <p:sp>
        <p:nvSpPr>
          <p:cNvPr id="2" name="内容占位符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 rtlCol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indent="-283464"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 indent="-283464"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 indent="-283464"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indent="-283464"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8" name="灯片编号占位符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 rtlCol="0">
            <a:normAutofit/>
          </a:bodyPr>
          <a:lstStyle>
            <a:defPPr>
              <a:defRPr lang="zh-CN"/>
            </a:defPPr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 rtlCol="0"/>
          <a:lstStyle>
            <a:defPPr>
              <a:defRPr lang="zh-CN"/>
            </a:defPPr>
            <a:lvl1pPr>
              <a:defRPr>
                <a:latin typeface="Microsoft YaHei UI" panose="020B0503020204020204" pitchFamily="34" charset="-122"/>
              </a:defRPr>
            </a:lvl1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rtlCol="0" anchor="b">
            <a:normAutofit/>
          </a:bodyPr>
          <a:lstStyle>
            <a:lvl1pPr algn="l">
              <a:lnSpc>
                <a:spcPct val="80000"/>
              </a:lnSpc>
              <a:defRPr lang="zh-CN" sz="6000" b="1" i="0" spc="1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dirty="0"/>
              <a:t>单击此处添加标题 </a:t>
            </a:r>
          </a:p>
        </p:txBody>
      </p:sp>
      <p:grpSp>
        <p:nvGrpSpPr>
          <p:cNvPr id="9" name="组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任意多边形(F)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  <p:sp>
          <p:nvSpPr>
            <p:cNvPr id="11" name="任意多边形(F)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  <p:sp>
          <p:nvSpPr>
            <p:cNvPr id="12" name="任意多边形(F)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</p:grpSp>
      <p:cxnSp>
        <p:nvCxnSpPr>
          <p:cNvPr id="13" name="直接连接符​​(S)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文本占位符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 rtlCol="0">
            <a:normAutofit/>
          </a:bodyPr>
          <a:lstStyle>
            <a:lvl1pPr marL="0" indent="0">
              <a:buNone/>
              <a:defRPr lang="zh-CN" sz="2400" b="1" i="0">
                <a:solidFill>
                  <a:schemeClr val="tx2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lang="zh-CN" sz="4000"/>
            </a:lvl2pPr>
            <a:lvl3pPr>
              <a:defRPr lang="zh-CN" sz="4000"/>
            </a:lvl3pPr>
            <a:lvl4pPr>
              <a:defRPr lang="zh-CN" sz="4000"/>
            </a:lvl4pPr>
            <a:lvl5pPr>
              <a:defRPr lang="zh-CN" sz="4000"/>
            </a:lvl5pPr>
          </a:lstStyle>
          <a:p>
            <a:pPr lvl="0" rtl="0"/>
            <a:r>
              <a:rPr lang="zh-CN" dirty="0"/>
              <a:t>单击此处添加文本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两栏内容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任意多边形(F)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  <p:sp>
          <p:nvSpPr>
            <p:cNvPr id="13" name="任意多边形(F)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  <p:sp>
          <p:nvSpPr>
            <p:cNvPr id="14" name="任意多边形(F)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</p:grpSp>
      <p:sp>
        <p:nvSpPr>
          <p:cNvPr id="16" name="标题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lang="zh-CN" sz="4400" b="1" i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dirty="0"/>
              <a:t>单击此处添加标题 </a:t>
            </a:r>
          </a:p>
        </p:txBody>
      </p:sp>
      <p:sp>
        <p:nvSpPr>
          <p:cNvPr id="2" name="内容占位符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283464" indent="-283464"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 marL="594360" indent="-283464"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 marL="822960" indent="-283464"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marL="1005840" indent="-283464"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3" name="内容占位符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283464" indent="-283464"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 marL="548640" indent="-283464"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 marL="822960" indent="-283464"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marL="1005840" indent="-283464"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rmAutofit/>
          </a:bodyPr>
          <a:lstStyle>
            <a:defPPr>
              <a:defRPr lang="zh-CN"/>
            </a:defPPr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zh-CN"/>
            </a:defPPr>
            <a:lvl1pPr>
              <a:defRPr>
                <a:latin typeface="Microsoft YaHei UI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cxnSp>
        <p:nvCxnSpPr>
          <p:cNvPr id="4" name="直接连接符​​(S)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自选图形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  <p:sp>
          <p:nvSpPr>
            <p:cNvPr id="13" name="任意多边形(F)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  <p:sp>
          <p:nvSpPr>
            <p:cNvPr id="14" name="任意多边形(F)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  <p:sp>
          <p:nvSpPr>
            <p:cNvPr id="18" name="任意多边形(F)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  <p:sp>
          <p:nvSpPr>
            <p:cNvPr id="19" name="任意多边形(F)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</p:grpSp>
      <p:sp>
        <p:nvSpPr>
          <p:cNvPr id="16" name="标题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lang="zh-CN" sz="4400" b="1" i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dirty="0"/>
              <a:t>单击此处添加标题 </a:t>
            </a:r>
          </a:p>
        </p:txBody>
      </p:sp>
      <p:cxnSp>
        <p:nvCxnSpPr>
          <p:cNvPr id="4" name="直接连接符​​(S)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内容占位符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 rtlCol="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 marL="1371600" indent="0">
              <a:spcBef>
                <a:spcPts val="1800"/>
              </a:spcBef>
              <a:buFont typeface="+mj-lt"/>
              <a:buNone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lang="zh-CN" sz="2000"/>
            </a:lvl5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endParaRPr lang="zh-CN" dirty="0"/>
          </a:p>
        </p:txBody>
      </p:sp>
      <p:sp>
        <p:nvSpPr>
          <p:cNvPr id="2" name="内容占位符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283464" indent="-283464"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 marL="548640" indent="-283464"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 marL="822960" indent="-283464"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marL="1005840" indent="-283464"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rmAutofit/>
          </a:bodyPr>
          <a:lstStyle>
            <a:defPPr>
              <a:defRPr lang="zh-CN"/>
            </a:defPPr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zh-CN"/>
            </a:defPPr>
            <a:lvl1pPr>
              <a:defRPr>
                <a:latin typeface="Microsoft YaHei UI" panose="020B0503020204020204" pitchFamily="34" charset="-122"/>
              </a:defRPr>
            </a:lvl1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、内容和图片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标题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lang="zh-CN" sz="4400" b="1" i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dirty="0"/>
              <a:t>单击此处添加标题 </a:t>
            </a:r>
          </a:p>
        </p:txBody>
      </p:sp>
      <p:sp>
        <p:nvSpPr>
          <p:cNvPr id="3" name="内容占位符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indent="-283464"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 indent="-283464"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 indent="-283464"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indent="-283464">
              <a:spcBef>
                <a:spcPts val="1800"/>
              </a:spcBef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dirty="0"/>
              <a:t>单击此处添加内容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cxnSp>
        <p:nvCxnSpPr>
          <p:cNvPr id="4" name="直接连接符​​(S)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图片占位符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6000" y="0"/>
            <a:ext cx="6118225" cy="6858000"/>
          </a:xfrm>
        </p:spPr>
        <p:txBody>
          <a:bodyPr rtlCol="0">
            <a:normAutofit/>
          </a:bodyPr>
          <a:lstStyle>
            <a:lvl1pPr marL="0" indent="0" algn="ctr">
              <a:buNone/>
              <a:defRPr lang="zh-CN" sz="20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dirty="0"/>
              <a:t>单击图标以添加图片</a:t>
            </a:r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rmAutofit/>
          </a:bodyPr>
          <a:lstStyle>
            <a:defPPr>
              <a:defRPr lang="zh-CN"/>
            </a:defPPr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zh-CN"/>
            </a:defPPr>
            <a:lvl1pPr>
              <a:defRPr>
                <a:latin typeface="Microsoft YaHei UI" panose="020B0503020204020204" pitchFamily="34" charset="-122"/>
              </a:defRPr>
            </a:lvl1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8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1.xml" Id="rId5" /><Relationship Type="http://schemas.openxmlformats.org/officeDocument/2006/relationships/slideLayout" Target="/ppt/slideLayouts/slideLayout1012.xml" Id="rId10" /><Relationship Type="http://schemas.openxmlformats.org/officeDocument/2006/relationships/slideLayout" Target="/ppt/slideLayouts/slideLayout41.xml" Id="rId4" /><Relationship Type="http://schemas.openxmlformats.org/officeDocument/2006/relationships/slideLayout" Target="/ppt/slideLayouts/slideLayout913.xml" Id="rId9" /><Relationship Type="http://schemas.openxmlformats.org/officeDocument/2006/relationships/theme" Target="/ppt/theme/theme12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CN"/>
            </a:defPPr>
          </a:lstStyle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12" name="标题占位符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30" name="日期占位符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lang="zh-CN" sz="1100" b="0" i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>
              <a:ea typeface="Microsoft YaHei UI" panose="020B0503020204020204" pitchFamily="34" charset="-122"/>
            </a:endParaRPr>
          </a:p>
        </p:txBody>
      </p:sp>
      <p:sp>
        <p:nvSpPr>
          <p:cNvPr id="32" name="幻灯片编号占位符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lang="zh-CN" sz="1100" b="1" i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94A09A9-5501-47C1-A89A-A340965A2BE2}" type="slidenum">
              <a:rPr lang="en-US" altLang="zh-CN" noProof="0" smtClean="0"/>
              <a:pPr/>
              <a:t>‹#›</a:t>
            </a:fld>
            <a:endParaRPr lang="zh-CN" altLang="en-US" noProof="0" dirty="0"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659" r:id="rId6"/>
    <p:sldLayoutId id="2147483709" r:id="rId7"/>
    <p:sldLayoutId id="2147483708" r:id="rId8"/>
    <p:sldLayoutId id="2147483707" r:id="rId9"/>
    <p:sldLayoutId id="2147483706" r:id="rId10"/>
    <p:sldLayoutId id="2147483705" r:id="rId11"/>
    <p:sldLayoutId id="2147483704" r:id="rId12"/>
    <p:sldLayoutId id="2147483703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lang="zh-CN" sz="4400" b="1" i="0" kern="1200" spc="100" baseline="0">
          <a:solidFill>
            <a:schemeClr val="bg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zh-CN" sz="2800" b="0" i="0" kern="1200">
          <a:solidFill>
            <a:schemeClr val="bg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2400" b="0" i="0" kern="1200">
          <a:solidFill>
            <a:schemeClr val="bg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2000" b="0" i="0" kern="1200">
          <a:solidFill>
            <a:schemeClr val="bg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b="0" i="0" kern="1200">
          <a:solidFill>
            <a:schemeClr val="bg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b="0" i="0" kern="1200">
          <a:solidFill>
            <a:schemeClr val="bg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013.xml.rels>&#65279;<?xml version="1.0" encoding="utf-8"?><Relationships xmlns="http://schemas.openxmlformats.org/package/2006/relationships"><Relationship Type="http://schemas.openxmlformats.org/officeDocument/2006/relationships/notesSlide" Target="/ppt/notesSlides/notesSlide1013.xml" Id="rId2" /><Relationship Type="http://schemas.openxmlformats.org/officeDocument/2006/relationships/slideLayout" Target="/ppt/slideLayouts/slideLayout1012.xml" Id="rId1" /></Relationships>
</file>

<file path=ppt/slides/_rels/slide1110.xml.rels>&#65279;<?xml version="1.0" encoding="utf-8"?><Relationships xmlns="http://schemas.openxmlformats.org/package/2006/relationships"><Relationship Type="http://schemas.openxmlformats.org/officeDocument/2006/relationships/notesSlide" Target="/ppt/notesSlides/notesSlide1110.xml" Id="rId2" /><Relationship Type="http://schemas.openxmlformats.org/officeDocument/2006/relationships/slideLayout" Target="/ppt/slideLayouts/slideLayout1110.xml" Id="rId1" /></Relationships>
</file>

<file path=ppt/slides/_rels/slide126.xml.rels>&#65279;<?xml version="1.0" encoding="utf-8"?><Relationships xmlns="http://schemas.openxmlformats.org/package/2006/relationships"><Relationship Type="http://schemas.openxmlformats.org/officeDocument/2006/relationships/notesSlide" Target="/ppt/notesSlides/notesSlide126.xml" Id="rId2" /><Relationship Type="http://schemas.openxmlformats.org/officeDocument/2006/relationships/slideLayout" Target="/ppt/slideLayouts/slideLayout126.xml" Id="rId1" /></Relationships>
</file>

<file path=ppt/slides/_rels/slide135.xml.rels>&#65279;<?xml version="1.0" encoding="utf-8"?><Relationships xmlns="http://schemas.openxmlformats.org/package/2006/relationships"><Relationship Type="http://schemas.openxmlformats.org/officeDocument/2006/relationships/notesSlide" Target="/ppt/notesSlides/notesSlide135.xml" Id="rId2" /><Relationship Type="http://schemas.openxmlformats.org/officeDocument/2006/relationships/slideLayout" Target="/ppt/slideLayouts/slideLayout133.xml" Id="rId1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notesSlide" Target="/ppt/notesSlides/notesSlide19.xml" Id="rId2" /><Relationship Type="http://schemas.openxmlformats.org/officeDocument/2006/relationships/slideLayout" Target="/ppt/slideLayouts/slideLayout18.xml" Id="rId1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notesSlide" Target="/ppt/notesSlides/notesSlide27.xml" Id="rId2" /><Relationship Type="http://schemas.openxmlformats.org/officeDocument/2006/relationships/slideLayout" Target="/ppt/slideLayouts/slideLayout27.xml" Id="rId1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image" Target="/ppt/media/image13.jpeg" Id="rId3" /><Relationship Type="http://schemas.openxmlformats.org/officeDocument/2006/relationships/notesSlide" Target="/ppt/notesSlides/notesSlide33.xml" Id="rId2" /><Relationship Type="http://schemas.openxmlformats.org/officeDocument/2006/relationships/slideLayout" Target="/ppt/slideLayouts/slideLayout34.xml" Id="rId1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image" Target="/ppt/media/image2.png" Id="rId3" /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41.xml" Id="rId1" /><Relationship Type="http://schemas.microsoft.com/office/2007/relationships/hdphoto" Target="/ppt/media/hdphoto1.wdp" Id="rId4" /></Relationships>
</file>

<file path=ppt/slides/_rels/slide512.xml.rels>&#65279;<?xml version="1.0" encoding="utf-8"?><Relationships xmlns="http://schemas.openxmlformats.org/package/2006/relationships"><Relationship Type="http://schemas.openxmlformats.org/officeDocument/2006/relationships/notesSlide" Target="/ppt/notesSlides/notesSlide512.xml" Id="rId2" /><Relationship Type="http://schemas.openxmlformats.org/officeDocument/2006/relationships/slideLayout" Target="/ppt/slideLayouts/slideLayout511.xml" Id="rId1" /></Relationships>
</file>

<file path=ppt/slides/_rels/slide611.xml.rels>&#65279;<?xml version="1.0" encoding="utf-8"?><Relationships xmlns="http://schemas.openxmlformats.org/package/2006/relationships"><Relationship Type="http://schemas.openxmlformats.org/officeDocument/2006/relationships/notesSlide" Target="/ppt/notesSlides/notesSlide611.xml" Id="rId2" /><Relationship Type="http://schemas.openxmlformats.org/officeDocument/2006/relationships/slideLayout" Target="/ppt/slideLayouts/slideLayout69.xml" Id="rId1" /></Relationships>
</file>

<file path=ppt/slides/_rels/slide78.xml.rels>&#65279;<?xml version="1.0" encoding="utf-8"?><Relationships xmlns="http://schemas.openxmlformats.org/package/2006/relationships"><Relationship Type="http://schemas.openxmlformats.org/officeDocument/2006/relationships/notesSlide" Target="/ppt/notesSlides/notesSlide78.xml" Id="rId2" /><Relationship Type="http://schemas.openxmlformats.org/officeDocument/2006/relationships/slideLayout" Target="/ppt/slideLayouts/slideLayout75.xml" Id="rId1" /></Relationships>
</file>

<file path=ppt/slides/_rels/slide84.xml.rels>&#65279;<?xml version="1.0" encoding="utf-8"?><Relationships xmlns="http://schemas.openxmlformats.org/package/2006/relationships"><Relationship Type="http://schemas.openxmlformats.org/officeDocument/2006/relationships/notesSlide" Target="/ppt/notesSlides/notesSlide84.xml" Id="rId2" /><Relationship Type="http://schemas.openxmlformats.org/officeDocument/2006/relationships/slideLayout" Target="/ppt/slideLayouts/slideLayout82.xml" Id="rId1" /></Relationships>
</file>

<file path=ppt/slides/_rels/slide92.xml.rels>&#65279;<?xml version="1.0" encoding="utf-8"?><Relationships xmlns="http://schemas.openxmlformats.org/package/2006/relationships"><Relationship Type="http://schemas.openxmlformats.org/officeDocument/2006/relationships/image" Target="/ppt/media/image32.jpeg" Id="rId3" /><Relationship Type="http://schemas.openxmlformats.org/officeDocument/2006/relationships/notesSlide" Target="/ppt/notesSlides/notesSlide92.xml" Id="rId2" /><Relationship Type="http://schemas.openxmlformats.org/officeDocument/2006/relationships/slideLayout" Target="/ppt/slideLayouts/slideLayout913.xml" Id="rId1" /></Relationships>
</file>

<file path=ppt/slides/slide10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76A9A9A7-F1D2-237D-AC72-E21A286F0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1409" y="4661717"/>
            <a:ext cx="7936230" cy="1380760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活力演讲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DB14AAA-1F04-769D-E7F0-4F68C8EB928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3885" y="584005"/>
            <a:ext cx="2825115" cy="3999060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学会在演讲中注入活力，留下持久的印象。</a:t>
            </a:r>
          </a:p>
          <a:p>
            <a:pPr rtl="0"/>
            <a:r>
              <a:rPr lang="zh-CN" dirty="0"/>
              <a:t>有效沟通的目标之一是激励你的受众。</a:t>
            </a:r>
          </a:p>
        </p:txBody>
      </p:sp>
      <p:graphicFrame>
        <p:nvGraphicFramePr>
          <p:cNvPr id="8" name="表格占位符 2">
            <a:extLst>
              <a:ext uri="{FF2B5EF4-FFF2-40B4-BE49-F238E27FC236}">
                <a16:creationId xmlns:a16="http://schemas.microsoft.com/office/drawing/2014/main" id="{C60AA2D2-28D7-69D7-F6C5-B31DAD3332C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23338540"/>
              </p:ext>
            </p:extLst>
          </p:nvPr>
        </p:nvGraphicFramePr>
        <p:xfrm>
          <a:off x="3670300" y="584200"/>
          <a:ext cx="7930340" cy="396468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982585">
                  <a:extLst>
                    <a:ext uri="{9D8B030D-6E8A-4147-A177-3AD203B41FA5}">
                      <a16:colId xmlns:a16="http://schemas.microsoft.com/office/drawing/2014/main" val="127040821"/>
                    </a:ext>
                  </a:extLst>
                </a:gridCol>
                <a:gridCol w="1982585">
                  <a:extLst>
                    <a:ext uri="{9D8B030D-6E8A-4147-A177-3AD203B41FA5}">
                      <a16:colId xmlns:a16="http://schemas.microsoft.com/office/drawing/2014/main" val="149845700"/>
                    </a:ext>
                  </a:extLst>
                </a:gridCol>
                <a:gridCol w="1982585">
                  <a:extLst>
                    <a:ext uri="{9D8B030D-6E8A-4147-A177-3AD203B41FA5}">
                      <a16:colId xmlns:a16="http://schemas.microsoft.com/office/drawing/2014/main" val="3119692462"/>
                    </a:ext>
                  </a:extLst>
                </a:gridCol>
                <a:gridCol w="1982585">
                  <a:extLst>
                    <a:ext uri="{9D8B030D-6E8A-4147-A177-3AD203B41FA5}">
                      <a16:colId xmlns:a16="http://schemas.microsoft.com/office/drawing/2014/main" val="3472639139"/>
                    </a:ext>
                  </a:extLst>
                </a:gridCol>
              </a:tblGrid>
              <a:tr h="511373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b="0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指标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b="0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度量​​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b="0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目标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b="0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实际值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8013591"/>
                  </a:ext>
                </a:extLst>
              </a:tr>
              <a:tr h="708914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b="0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参加受众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b="0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参与者人数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b="0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b="0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120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867931"/>
                  </a:ext>
                </a:extLst>
              </a:tr>
              <a:tr h="708914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b="0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参与时长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b="0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分钟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b="0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b="0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209771"/>
                  </a:ext>
                </a:extLst>
              </a:tr>
              <a:tr h="511373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b="0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问答互动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b="0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问题数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b="0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b="0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1031278"/>
                  </a:ext>
                </a:extLst>
              </a:tr>
              <a:tr h="511373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b="0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积极反馈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b="0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百分比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b="0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b="0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1840781"/>
                  </a:ext>
                </a:extLst>
              </a:tr>
              <a:tr h="1012734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b="0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信息保留率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b="0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百分比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b="0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b="0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389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695141"/>
      </p:ext>
    </p:extLst>
  </p:cSld>
  <p:clrMapOvr>
    <a:masterClrMapping/>
  </p:clrMapOvr>
</p:sld>
</file>

<file path=ppt/slides/slide1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759DC4-8B30-98A0-5BAB-C78BA4A4A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98408"/>
            <a:ext cx="10972800" cy="1574317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/>
              <a:t>最后的提示和要点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96FB3A-B62C-3DAB-4FD1-B4EBDD650A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5523" y="2676525"/>
            <a:ext cx="5746750" cy="3597470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/>
              <a:t>一致的排练</a:t>
            </a:r>
          </a:p>
          <a:p>
            <a:pPr lvl="1" rtl="0"/>
            <a:r>
              <a:rPr lang="zh-CN"/>
              <a:t>加强你的熟悉度</a:t>
            </a:r>
          </a:p>
          <a:p>
            <a:pPr rtl="0"/>
            <a:r>
              <a:rPr lang="zh-CN"/>
              <a:t>完善演讲风格</a:t>
            </a:r>
          </a:p>
          <a:p>
            <a:pPr lvl="1" rtl="0"/>
            <a:r>
              <a:rPr lang="zh-CN"/>
              <a:t>节奏、语气和重点</a:t>
            </a:r>
          </a:p>
          <a:p>
            <a:pPr rtl="0"/>
            <a:r>
              <a:rPr lang="zh-CN"/>
              <a:t>定时和过渡</a:t>
            </a:r>
          </a:p>
          <a:p>
            <a:pPr lvl="1" rtl="0"/>
            <a:r>
              <a:rPr lang="zh-CN"/>
              <a:t>目的是演讲流畅、专业</a:t>
            </a:r>
          </a:p>
          <a:p>
            <a:pPr rtl="0"/>
            <a:r>
              <a:rPr lang="zh-CN"/>
              <a:t>练习受众</a:t>
            </a:r>
          </a:p>
          <a:p>
            <a:pPr lvl="1" rtl="0"/>
            <a:r>
              <a:rPr lang="zh-CN"/>
              <a:t>争取同事来听并提供反馈</a:t>
            </a:r>
          </a:p>
          <a:p>
            <a:pPr lvl="1" rtl="0"/>
            <a:endParaRPr lang="zh-CN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3E198AA-251D-4446-30C4-8F2FA7F6A72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20000" y="2676525"/>
            <a:ext cx="3947160" cy="3597470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/>
              <a:t>寻求反馈</a:t>
            </a:r>
          </a:p>
          <a:p>
            <a:pPr rtl="0"/>
            <a:r>
              <a:rPr lang="zh-CN"/>
              <a:t>反思表现</a:t>
            </a:r>
          </a:p>
          <a:p>
            <a:pPr rtl="0"/>
            <a:r>
              <a:rPr lang="zh-CN"/>
              <a:t>探索新技巧</a:t>
            </a:r>
          </a:p>
          <a:p>
            <a:pPr rtl="0"/>
            <a:r>
              <a:rPr lang="zh-CN"/>
              <a:t>设定个人目标</a:t>
            </a:r>
          </a:p>
          <a:p>
            <a:pPr rtl="0"/>
            <a:r>
              <a:rPr lang="zh-CN"/>
              <a:t>反复演练和调整</a:t>
            </a:r>
          </a:p>
        </p:txBody>
      </p:sp>
    </p:spTree>
    <p:extLst>
      <p:ext uri="{BB962C8B-B14F-4D97-AF65-F5344CB8AC3E}">
        <p14:creationId xmlns:p14="http://schemas.microsoft.com/office/powerpoint/2010/main" val="18507688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C7AB9C34-2B13-E66F-1053-2BA156F89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84005"/>
            <a:ext cx="10972800" cy="1188720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/>
              <a:t>演讲参与度指标</a:t>
            </a:r>
          </a:p>
        </p:txBody>
      </p:sp>
      <p:graphicFrame>
        <p:nvGraphicFramePr>
          <p:cNvPr id="4" name="表格占位符 3">
            <a:extLst>
              <a:ext uri="{FF2B5EF4-FFF2-40B4-BE49-F238E27FC236}">
                <a16:creationId xmlns:a16="http://schemas.microsoft.com/office/drawing/2014/main" id="{4D1FB21E-CCFB-8E64-064C-DB8195F86847}"/>
              </a:ext>
            </a:extLst>
          </p:cNvPr>
          <p:cNvGraphicFramePr>
            <a:graphicFrameLocks noGrp="1"/>
          </p:cNvGraphicFramePr>
          <p:nvPr>
            <p:ph type="tbl" sz="quarter" idx="10"/>
            <p:extLst>
              <p:ext uri="{D42A27DB-BD31-4B8C-83A1-F6EECF244321}">
                <p14:modId xmlns:p14="http://schemas.microsoft.com/office/powerpoint/2010/main" val="1905757614"/>
              </p:ext>
            </p:extLst>
          </p:nvPr>
        </p:nvGraphicFramePr>
        <p:xfrm>
          <a:off x="593725" y="2628900"/>
          <a:ext cx="10991080" cy="356813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770">
                  <a:extLst>
                    <a:ext uri="{9D8B030D-6E8A-4147-A177-3AD203B41FA5}">
                      <a16:colId xmlns:a16="http://schemas.microsoft.com/office/drawing/2014/main" val="2382218087"/>
                    </a:ext>
                  </a:extLst>
                </a:gridCol>
                <a:gridCol w="2747770">
                  <a:extLst>
                    <a:ext uri="{9D8B030D-6E8A-4147-A177-3AD203B41FA5}">
                      <a16:colId xmlns:a16="http://schemas.microsoft.com/office/drawing/2014/main" val="3953468724"/>
                    </a:ext>
                  </a:extLst>
                </a:gridCol>
                <a:gridCol w="2747770">
                  <a:extLst>
                    <a:ext uri="{9D8B030D-6E8A-4147-A177-3AD203B41FA5}">
                      <a16:colId xmlns:a16="http://schemas.microsoft.com/office/drawing/2014/main" val="4277526474"/>
                    </a:ext>
                  </a:extLst>
                </a:gridCol>
                <a:gridCol w="2747770">
                  <a:extLst>
                    <a:ext uri="{9D8B030D-6E8A-4147-A177-3AD203B41FA5}">
                      <a16:colId xmlns:a16="http://schemas.microsoft.com/office/drawing/2014/main" val="2438884888"/>
                    </a:ext>
                  </a:extLst>
                </a:gridCol>
              </a:tblGrid>
              <a:tr h="594689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dirty="0">
                          <a:solidFill>
                            <a:schemeClr val="bg1"/>
                          </a:solidFill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影响因素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dirty="0">
                          <a:solidFill>
                            <a:schemeClr val="bg1"/>
                          </a:solidFill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度量​​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dirty="0">
                          <a:solidFill>
                            <a:schemeClr val="bg1"/>
                          </a:solidFill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目标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dirty="0">
                          <a:solidFill>
                            <a:schemeClr val="bg1"/>
                          </a:solidFill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提升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7107962"/>
                  </a:ext>
                </a:extLst>
              </a:tr>
              <a:tr h="594689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受众互动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百分比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1386868"/>
                  </a:ext>
                </a:extLst>
              </a:tr>
              <a:tr h="594689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知识保留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百分比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626418"/>
                  </a:ext>
                </a:extLst>
              </a:tr>
              <a:tr h="594689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演示后调查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平均评级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4.2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4.5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2482967"/>
                  </a:ext>
                </a:extLst>
              </a:tr>
              <a:tr h="594689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推荐率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百分比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251906"/>
                  </a:ext>
                </a:extLst>
              </a:tr>
              <a:tr h="594689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协作机会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机会数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algn="ctr" rtl="0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537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428618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10C1B7-6E4E-3DEE-50C0-1CA3B1430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411479"/>
            <a:ext cx="5486400" cy="3291840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/>
              <a:t>谢谢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BE734F0-2DDD-AF70-F13D-F9E4C19294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4360" y="4549552"/>
            <a:ext cx="5486400" cy="1645920"/>
          </a:xfrm>
        </p:spPr>
        <p:txBody>
          <a:bodyPr rtlCol="0">
            <a:normAutofit lnSpcReduction="10000"/>
          </a:bodyPr>
          <a:lstStyle>
            <a:defPPr>
              <a:defRPr lang="zh-CN"/>
            </a:defPPr>
          </a:lstStyle>
          <a:p>
            <a:pPr rtl="0"/>
            <a:r>
              <a:rPr lang="zh-CN"/>
              <a:t>Brita Tamm</a:t>
            </a:r>
          </a:p>
          <a:p>
            <a:pPr rtl="0"/>
            <a:r>
              <a:rPr lang="zh-CN"/>
              <a:t>502-555-0152</a:t>
            </a:r>
          </a:p>
          <a:p>
            <a:pPr rtl="0"/>
            <a:r>
              <a:rPr lang="zh-CN"/>
              <a:t>brita@firstupconsultants.com</a:t>
            </a:r>
          </a:p>
          <a:p>
            <a:pPr rtl="0"/>
            <a:r>
              <a:rPr lang="zh-CN"/>
              <a:t>www.firstupconsultants.com</a:t>
            </a:r>
          </a:p>
        </p:txBody>
      </p:sp>
    </p:spTree>
    <p:extLst>
      <p:ext uri="{BB962C8B-B14F-4D97-AF65-F5344CB8AC3E}">
        <p14:creationId xmlns:p14="http://schemas.microsoft.com/office/powerpoint/2010/main" val="42611324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904" y="411479"/>
            <a:ext cx="5486400" cy="3291840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基本演示</a:t>
            </a:r>
          </a:p>
        </p:txBody>
      </p:sp>
    </p:spTree>
    <p:extLst>
      <p:ext uri="{BB962C8B-B14F-4D97-AF65-F5344CB8AC3E}">
        <p14:creationId xmlns:p14="http://schemas.microsoft.com/office/powerpoint/2010/main" val="33903042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30BF65-C84B-45C3-72CA-AFDA6885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89572"/>
            <a:ext cx="6787747" cy="1593507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议程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B8EBC2C-6DD7-5003-38EB-40753046FE8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3725" y="2281238"/>
            <a:ext cx="6788150" cy="3709987"/>
          </a:xfrm>
        </p:spPr>
        <p:txBody>
          <a:bodyPr tIns="457200"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简介</a:t>
            </a:r>
          </a:p>
          <a:p>
            <a:pPr rtl="0"/>
            <a:r>
              <a:rPr lang="zh-CN" dirty="0"/>
              <a:t>建立自信</a:t>
            </a:r>
          </a:p>
          <a:p>
            <a:pPr rtl="0"/>
            <a:r>
              <a:rPr lang="zh-CN" dirty="0"/>
              <a:t>吸引受众</a:t>
            </a:r>
          </a:p>
          <a:p>
            <a:pPr rtl="0"/>
            <a:r>
              <a:rPr lang="zh-CN" dirty="0"/>
              <a:t>视觉辅助</a:t>
            </a:r>
          </a:p>
          <a:p>
            <a:pPr rtl="0"/>
            <a:r>
              <a:rPr lang="zh-CN" dirty="0"/>
              <a:t>最后的提示和要点</a:t>
            </a:r>
          </a:p>
        </p:txBody>
      </p:sp>
    </p:spTree>
    <p:extLst>
      <p:ext uri="{BB962C8B-B14F-4D97-AF65-F5344CB8AC3E}">
        <p14:creationId xmlns:p14="http://schemas.microsoft.com/office/powerpoint/2010/main" val="33466857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占位符 10" descr="植物特写">
            <a:extLst>
              <a:ext uri="{FF2B5EF4-FFF2-40B4-BE49-F238E27FC236}">
                <a16:creationId xmlns:a16="http://schemas.microsoft.com/office/drawing/2014/main" id="{8DB431A1-9806-9CFE-0E5F-1A5611C2A66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" r="23"/>
          <a:stretch/>
        </p:blipFill>
        <p:spPr>
          <a:xfrm>
            <a:off x="0" y="0"/>
            <a:ext cx="12192000" cy="6880225"/>
          </a:xfrm>
        </p:spPr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id="{9C37279A-330D-886F-340D-494A5005E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59" y="444933"/>
            <a:ext cx="5477479" cy="3291840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强大的沟通</a:t>
            </a:r>
          </a:p>
        </p:txBody>
      </p:sp>
    </p:spTree>
    <p:extLst>
      <p:ext uri="{BB962C8B-B14F-4D97-AF65-F5344CB8AC3E}">
        <p14:creationId xmlns:p14="http://schemas.microsoft.com/office/powerpoint/2010/main" val="22493726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B8CE60-587E-1D5C-8B50-ED3441BA49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9835" y="430529"/>
            <a:ext cx="5486400" cy="3291840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克服紧张</a:t>
            </a:r>
          </a:p>
        </p:txBody>
      </p:sp>
      <p:pic>
        <p:nvPicPr>
          <p:cNvPr id="12" name="图片占位符 4" descr="木纹特写">
            <a:extLst>
              <a:ext uri="{FF2B5EF4-FFF2-40B4-BE49-F238E27FC236}">
                <a16:creationId xmlns:a16="http://schemas.microsoft.com/office/drawing/2014/main" id="{7D5BDB53-9169-3BBC-9362-0539514AC7DD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1113"/>
            <a:ext cx="5791200" cy="6880226"/>
          </a:xfrm>
        </p:spPr>
      </p:pic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E02AE9C-BA1D-195E-3B93-A5A0CC03D8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99835" y="4568602"/>
            <a:ext cx="5486400" cy="1645920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自信提升策略</a:t>
            </a:r>
          </a:p>
        </p:txBody>
      </p:sp>
    </p:spTree>
    <p:extLst>
      <p:ext uri="{BB962C8B-B14F-4D97-AF65-F5344CB8AC3E}">
        <p14:creationId xmlns:p14="http://schemas.microsoft.com/office/powerpoint/2010/main" val="1440871986"/>
      </p:ext>
    </p:extLst>
  </p:cSld>
  <p:clrMapOvr>
    <a:masterClrMapping/>
  </p:clrMapOvr>
</p:sld>
</file>

<file path=ppt/slides/slide5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吸引受众</a:t>
            </a: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F70BD87D-F7DA-961B-4024-A354DC87D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57600" y="2281238"/>
            <a:ext cx="7628965" cy="3700462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与受众进行眼神交流，创造一种亲密感和参与感</a:t>
            </a:r>
          </a:p>
          <a:p>
            <a:pPr rtl="0"/>
            <a:r>
              <a:rPr lang="zh-CN" dirty="0"/>
              <a:t>在演示中穿插相关的故事，使用叙述让你的内容令人难忘、影响深远</a:t>
            </a:r>
          </a:p>
          <a:p>
            <a:pPr rtl="0"/>
            <a:r>
              <a:rPr lang="zh-CN" dirty="0"/>
              <a:t>鼓励提问并提供深思熟虑的回答，提高受众的参与度</a:t>
            </a:r>
          </a:p>
          <a:p>
            <a:pPr rtl="0"/>
            <a:r>
              <a:rPr lang="zh-CN" dirty="0"/>
              <a:t>使用现场投票或调查来收集受众的意见，提高参与度，确保受众沉浸其中</a:t>
            </a:r>
          </a:p>
          <a:p>
            <a:pPr rtl="0"/>
            <a:endParaRPr lang="zh-CN" dirty="0"/>
          </a:p>
          <a:p>
            <a:pPr rtl="0"/>
            <a:endParaRPr lang="zh-CN" dirty="0"/>
          </a:p>
        </p:txBody>
      </p:sp>
      <p:grpSp>
        <p:nvGrpSpPr>
          <p:cNvPr id="19" name="组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任意多边形(F)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  <p:sp>
          <p:nvSpPr>
            <p:cNvPr id="21" name="任意多边形(F)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  <p:sp>
          <p:nvSpPr>
            <p:cNvPr id="22" name="任意多边形(F)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zh-CN"/>
              </a:defPPr>
            </a:lstStyle>
            <a:p>
              <a:pPr rtl="0"/>
              <a:endParaRPr lang="zh-CN" dirty="0">
                <a:latin typeface="Microsoft YaHei UI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0312026"/>
      </p:ext>
    </p:extLst>
  </p:cSld>
  <p:clrMapOvr>
    <a:masterClrMapping/>
  </p:clrMapOvr>
</p:sld>
</file>

<file path=ppt/slides/slide6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1633A5-8BE3-D44D-57F3-2EF1613768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>
            <a:extLst>
              <a:ext uri="{FF2B5EF4-FFF2-40B4-BE49-F238E27FC236}">
                <a16:creationId xmlns:a16="http://schemas.microsoft.com/office/drawing/2014/main" id="{5AB6D40A-2A0A-AF3D-8CF7-3ECD37765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904" y="411479"/>
            <a:ext cx="5486400" cy="3291840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选择视觉辅助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91442CD-A26D-1761-8CE7-8BC3075BB4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09905" y="4549552"/>
            <a:ext cx="5486400" cy="1645920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/>
              <a:t>增强演示效果</a:t>
            </a:r>
          </a:p>
        </p:txBody>
      </p:sp>
    </p:spTree>
    <p:extLst>
      <p:ext uri="{BB962C8B-B14F-4D97-AF65-F5344CB8AC3E}">
        <p14:creationId xmlns:p14="http://schemas.microsoft.com/office/powerpoint/2010/main" val="203905975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5346ED-721D-85EE-2F1B-A31D0912D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278129"/>
            <a:ext cx="9778365" cy="1494596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有效演讲技巧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097449-5B72-ADA0-3B2D-1CBC160D6B9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4360" y="2676525"/>
            <a:ext cx="4490827" cy="3597470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这是公开演讲中使用的强大工具。它包括改变音高、音调和音量来传达情感、强调要点和保持兴趣：</a:t>
            </a:r>
          </a:p>
          <a:p>
            <a:pPr lvl="1" rtl="0"/>
            <a:r>
              <a:rPr lang="zh-CN" dirty="0"/>
              <a:t>音高变化</a:t>
            </a:r>
          </a:p>
          <a:p>
            <a:pPr lvl="1" rtl="0"/>
            <a:r>
              <a:rPr lang="zh-CN" dirty="0"/>
              <a:t>音调变化</a:t>
            </a:r>
          </a:p>
          <a:p>
            <a:pPr lvl="1" rtl="0"/>
            <a:r>
              <a:rPr lang="zh-CN" dirty="0"/>
              <a:t>音量控制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1FC7B50-71A6-D8BE-C032-5EB4CF5706D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881899" y="2676525"/>
            <a:ext cx="4275114" cy="3597470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有效的肢体语言可以增强你的信息，让它更具影响力、更加令人难忘：</a:t>
            </a:r>
          </a:p>
          <a:p>
            <a:pPr lvl="1" rtl="0"/>
            <a:r>
              <a:rPr lang="zh-CN" dirty="0"/>
              <a:t>有意义的眼神交流</a:t>
            </a:r>
          </a:p>
          <a:p>
            <a:pPr lvl="1" rtl="0"/>
            <a:r>
              <a:rPr lang="zh-CN" dirty="0"/>
              <a:t>有目的的肢体语言</a:t>
            </a:r>
          </a:p>
          <a:p>
            <a:pPr lvl="1" rtl="0"/>
            <a:r>
              <a:rPr lang="zh-CN" dirty="0"/>
              <a:t>保持良好的姿势</a:t>
            </a:r>
          </a:p>
          <a:p>
            <a:pPr lvl="1" rtl="0"/>
            <a:r>
              <a:rPr lang="zh-CN" dirty="0"/>
              <a:t>控制你的表情</a:t>
            </a:r>
          </a:p>
        </p:txBody>
      </p:sp>
    </p:spTree>
    <p:extLst>
      <p:ext uri="{BB962C8B-B14F-4D97-AF65-F5344CB8AC3E}">
        <p14:creationId xmlns:p14="http://schemas.microsoft.com/office/powerpoint/2010/main" val="88848429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BD29B5-1B58-809F-FEA7-B82105E94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8885" y="3499667"/>
            <a:ext cx="4939666" cy="2542810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/>
              <a:t>导航问答环节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7C3632C-2D2E-7026-33B8-EE42DA4BDB5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3885" y="457201"/>
            <a:ext cx="5198269" cy="2305050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/>
              <a:t>提前了解你的资料</a:t>
            </a:r>
          </a:p>
          <a:p>
            <a:pPr rtl="0"/>
            <a:r>
              <a:rPr lang="zh-CN"/>
              <a:t>预测常见问题</a:t>
            </a:r>
          </a:p>
          <a:p>
            <a:pPr rtl="0"/>
            <a:r>
              <a:rPr lang="zh-CN"/>
              <a:t>排练你的回答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599B60-BF79-A832-6AD4-6C6FC6CE431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4360" y="2810595"/>
            <a:ext cx="5198269" cy="3319513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在问答环节保持冷静是展现自信和权威的关键。请考虑以下保持冷静的提示：</a:t>
            </a:r>
          </a:p>
          <a:p>
            <a:pPr lvl="1" rtl="0"/>
            <a:r>
              <a:rPr lang="zh-CN" dirty="0"/>
              <a:t>保持冷静</a:t>
            </a:r>
          </a:p>
          <a:p>
            <a:pPr lvl="1" rtl="0"/>
            <a:r>
              <a:rPr lang="zh-CN" dirty="0"/>
              <a:t>主动倾听</a:t>
            </a:r>
          </a:p>
          <a:p>
            <a:pPr lvl="1" rtl="0"/>
            <a:r>
              <a:rPr lang="zh-CN" dirty="0"/>
              <a:t>暂停并反思</a:t>
            </a:r>
          </a:p>
          <a:p>
            <a:pPr lvl="1" rtl="0"/>
            <a:r>
              <a:rPr lang="zh-CN" dirty="0"/>
              <a:t>保持眼神交流</a:t>
            </a:r>
          </a:p>
        </p:txBody>
      </p:sp>
    </p:spTree>
    <p:extLst>
      <p:ext uri="{BB962C8B-B14F-4D97-AF65-F5344CB8AC3E}">
        <p14:creationId xmlns:p14="http://schemas.microsoft.com/office/powerpoint/2010/main" val="308822533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2A871D-B15E-C971-7C85-0AF173E38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310" y="278129"/>
            <a:ext cx="5063490" cy="2354026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/>
              <a:t>演讲的影响力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4F2E863-4A4C-76FE-444A-083F9304338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93725" y="3279775"/>
            <a:ext cx="4820957" cy="2994025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有效沟通的能力会给你的受众留下持久的影响。</a:t>
            </a:r>
          </a:p>
          <a:p>
            <a:pPr rtl="0"/>
            <a:r>
              <a:rPr lang="zh-CN" dirty="0"/>
              <a:t>有效沟通不仅是传达讯息，还是与听众的经历、价值观和情绪产生共鸣 </a:t>
            </a:r>
          </a:p>
          <a:p>
            <a:pPr rtl="0"/>
            <a:endParaRPr lang="zh-CN" dirty="0"/>
          </a:p>
        </p:txBody>
      </p:sp>
      <p:pic>
        <p:nvPicPr>
          <p:cNvPr id="5" name="图片占位符 52" descr="悬挂的灯泡">
            <a:extLst>
              <a:ext uri="{FF2B5EF4-FFF2-40B4-BE49-F238E27FC236}">
                <a16:creationId xmlns:a16="http://schemas.microsoft.com/office/drawing/2014/main" id="{F2B2501C-600C-11B3-1ECD-912D988906A5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" r="16"/>
          <a:stretch/>
        </p:blipFill>
        <p:spPr>
          <a:xfrm>
            <a:off x="6096000" y="0"/>
            <a:ext cx="6118225" cy="6858000"/>
          </a:xfrm>
        </p:spPr>
      </p:pic>
    </p:spTree>
    <p:extLst>
      <p:ext uri="{BB962C8B-B14F-4D97-AF65-F5344CB8AC3E}">
        <p14:creationId xmlns:p14="http://schemas.microsoft.com/office/powerpoint/2010/main" val="298364507"/>
      </p:ext>
    </p:extLst>
  </p:cSld>
  <p:clrMapOvr>
    <a:masterClrMapping/>
  </p:clrMapOvr>
</p:sld>
</file>

<file path=ppt/theme/theme12.xml><?xml version="1.0" encoding="utf-8"?>
<a:theme xmlns:a="http://schemas.openxmlformats.org/drawingml/2006/main" name="自定义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853419_Win32_SL_V5" id="{958D2C9E-948D-4354-BF9D-DF8AE3C2B240}" vid="{22D4A967-05D2-4D72-8594-54CFF3414833}"/>
    </a:ext>
  </a:extLst>
</a:theme>
</file>

<file path=ppt/theme/theme2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CA0FE134-9032-4C7F-BC57-C7DE3F833363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36D24F1A-6251-4B9A-A918-7D6F3A8F7E2A}">
  <ds:schemaRefs>
    <ds:schemaRef ds:uri="http://schemas.microsoft.com/sharepoint/v3/contenttype/forms"/>
  </ds:schemaRefs>
</ds:datastoreItem>
</file>

<file path=customXml/itemProps31.xml><?xml version="1.0" encoding="utf-8"?>
<ds:datastoreItem xmlns:ds="http://schemas.openxmlformats.org/officeDocument/2006/customXml" ds:itemID="{A8A8ECD1-788F-484B-9043-D957FCFDF1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442</ap:Words>
  <ap:PresentationFormat>宽屏</ap:PresentationFormat>
  <ap:Paragraphs>123</ap:Paragraphs>
  <ap:Slides>13</ap:Slides>
  <ap:Notes>13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ap:HeadingPairs>
  <ap:TitlesOfParts>
    <vt:vector baseType="lpstr" size="16">
      <vt:lpstr>Microsoft YaHei UI</vt:lpstr>
      <vt:lpstr>Arial</vt:lpstr>
      <vt:lpstr>自定义</vt:lpstr>
      <vt:lpstr>基本演示</vt:lpstr>
      <vt:lpstr>议程</vt:lpstr>
      <vt:lpstr>强大的沟通</vt:lpstr>
      <vt:lpstr>克服紧张</vt:lpstr>
      <vt:lpstr>吸引受众</vt:lpstr>
      <vt:lpstr>选择视觉辅助</vt:lpstr>
      <vt:lpstr>有效演讲技巧</vt:lpstr>
      <vt:lpstr>导航问答环节</vt:lpstr>
      <vt:lpstr>演讲的影响力</vt:lpstr>
      <vt:lpstr>活力演讲</vt:lpstr>
      <vt:lpstr>最后的提示和要点</vt:lpstr>
      <vt:lpstr>演讲参与度指标</vt:lpstr>
      <vt:lpstr>谢谢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2023-12-20T08:12:12Z</dcterms:created>
  <dcterms:modified xsi:type="dcterms:W3CDTF">2024-02-20T08:45:10Z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