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jpeg" ContentType="image/jpe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s/slide71.xml" ContentType="application/vnd.openxmlformats-officedocument.presentationml.slide+xml"/>
  <Override PartName="/ppt/notesSlides/notesSlide71.xml" ContentType="application/vnd.openxmlformats-officedocument.presentationml.notesSlide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slideLayouts/slideLayout7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8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510.xml" ContentType="application/vnd.openxmlformats-officedocument.presentationml.slideLayout+xml"/>
  <Override PartName="/ppt/theme/theme12.xml" ContentType="application/vnd.openxmlformats-officedocument.theme+xml"/>
  <Override PartName="/ppt/slideLayouts/slideLayout1011.xml" ContentType="application/vnd.openxmlformats-officedocument.presentationml.slideLayout+xml"/>
  <Override PartName="/ppt/slideLayouts/slideLayout412.xml" ContentType="application/vnd.openxmlformats-officedocument.presentationml.slideLayout+xml"/>
  <Override PartName="/ppt/slideLayouts/slideLayout913.xml" ContentType="application/vnd.openxmlformats-officedocument.presentationml.slideLayout+xml"/>
  <Override PartName="/ppt/slideLayouts/slideLayout1414.xml" ContentType="application/vnd.openxmlformats-officedocument.presentationml.slideLayout+xml"/>
  <Override PartName="/ppt/slides/slide122.xml" ContentType="application/vnd.openxmlformats-officedocument.presentationml.slide+xml"/>
  <Override PartName="/ppt/notesSlides/notesSlide1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64.xml" ContentType="application/vnd.openxmlformats-officedocument.presentationml.slide+xml"/>
  <Override PartName="/ppt/notesSlides/notesSlide64.xml" ContentType="application/vnd.openxmlformats-officedocument.presentationml.notesSlide+xml"/>
  <Override PartName="/ppt/slides/slide115.xml" ContentType="application/vnd.openxmlformats-officedocument.presentationml.slide+xml"/>
  <Override PartName="/ppt/notesSlides/notesSlide115.xml" ContentType="application/vnd.openxmlformats-officedocument.presentationml.notesSlide+xml"/>
  <Override PartName="/ppt/viewProps.xml" ContentType="application/vnd.openxmlformats-officedocument.presentationml.viewProps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presProps.xml" ContentType="application/vnd.openxmlformats-officedocument.presentationml.presProps+xml"/>
  <Override PartName="/ppt/slides/slide57.xml" ContentType="application/vnd.openxmlformats-officedocument.presentationml.slide+xml"/>
  <Override PartName="/ppt/notesSlides/notesSlide57.xml" ContentType="application/vnd.openxmlformats-officedocument.presentationml.notesSlide+xml"/>
  <Override PartName="/ppt/slides/slide108.xml" ContentType="application/vnd.openxmlformats-officedocument.presentationml.slide+xml"/>
  <Override PartName="/ppt/notesSlides/notesSlide108.xml" ContentType="application/vnd.openxmlformats-officedocument.presentationml.notesSlide+xml"/>
  <Override PartName="/ppt/slides/slide49.xml" ContentType="application/vnd.openxmlformats-officedocument.presentationml.slide+xml"/>
  <Override PartName="/ppt/notesSlides/notesSlide49.xml" ContentType="application/vnd.openxmlformats-officedocument.presentationml.notesSlide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ppt/slides/slide910.xml" ContentType="application/vnd.openxmlformats-officedocument.presentationml.slide+xml"/>
  <Override PartName="/ppt/notesSlides/notesSlide910.xml" ContentType="application/vnd.openxmlformats-officedocument.presentationml.notesSlide+xml"/>
  <Override PartName="/ppt/tableStyles.xml" ContentType="application/vnd.openxmlformats-officedocument.presentationml.tableStyles+xml"/>
  <Override PartName="/ppt/slides/slide311.xml" ContentType="application/vnd.openxmlformats-officedocument.presentationml.slide+xml"/>
  <Override PartName="/ppt/notesSlides/notesSlide311.xml" ContentType="application/vnd.openxmlformats-officedocument.presentationml.notesSlide+xml"/>
  <Override PartName="/ppt/slides/slide812.xml" ContentType="application/vnd.openxmlformats-officedocument.presentationml.slide+xml"/>
  <Override PartName="/ppt/notesSlides/notesSlide812.xml" ContentType="application/vnd.openxmlformats-officedocument.presentationml.notesSlide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 rtl="0"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28" autoAdjust="0"/>
    <p:restoredTop sz="95033" autoAdjust="0"/>
  </p:normalViewPr>
  <p:slideViewPr>
    <p:cSldViewPr>
      <p:cViewPr varScale="1">
        <p:scale>
          <a:sx n="99" d="100"/>
          <a:sy n="99" d="100"/>
        </p:scale>
        <p:origin x="168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4014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/ppt/slides/slide71.xml" Id="rId8" /><Relationship Type="http://schemas.openxmlformats.org/officeDocument/2006/relationships/slide" Target="/ppt/slides/slide122.xml" Id="rId13" /><Relationship Type="http://schemas.openxmlformats.org/officeDocument/2006/relationships/theme" Target="/ppt/theme/theme12.xml" Id="rId18" /><Relationship Type="http://schemas.openxmlformats.org/officeDocument/2006/relationships/slide" Target="/ppt/slides/slide23.xml" Id="rId3" /><Relationship Type="http://schemas.openxmlformats.org/officeDocument/2006/relationships/slide" Target="/ppt/slides/slide64.xml" Id="rId7" /><Relationship Type="http://schemas.openxmlformats.org/officeDocument/2006/relationships/slide" Target="/ppt/slides/slide115.xml" Id="rId12" /><Relationship Type="http://schemas.openxmlformats.org/officeDocument/2006/relationships/viewProps" Target="/ppt/viewProps.xml" Id="rId17" /><Relationship Type="http://schemas.openxmlformats.org/officeDocument/2006/relationships/slide" Target="/ppt/slides/slide16.xml" Id="rId2" /><Relationship Type="http://schemas.openxmlformats.org/officeDocument/2006/relationships/presProps" Target="/ppt/presProps.xml" Id="rId16" /><Relationship Type="http://schemas.openxmlformats.org/officeDocument/2006/relationships/slideMaster" Target="/ppt/slideMasters/slideMaster11.xml" Id="rId1" /><Relationship Type="http://schemas.openxmlformats.org/officeDocument/2006/relationships/slide" Target="/ppt/slides/slide57.xml" Id="rId6" /><Relationship Type="http://schemas.openxmlformats.org/officeDocument/2006/relationships/slide" Target="/ppt/slides/slide108.xml" Id="rId11" /><Relationship Type="http://schemas.openxmlformats.org/officeDocument/2006/relationships/slide" Target="/ppt/slides/slide49.xml" Id="rId5" /><Relationship Type="http://schemas.openxmlformats.org/officeDocument/2006/relationships/handoutMaster" Target="/ppt/handoutMasters/handoutMaster11.xml" Id="rId15" /><Relationship Type="http://schemas.openxmlformats.org/officeDocument/2006/relationships/slide" Target="/ppt/slides/slide910.xml" Id="rId10" /><Relationship Type="http://schemas.openxmlformats.org/officeDocument/2006/relationships/tableStyles" Target="/ppt/tableStyles.xml" Id="rId19" /><Relationship Type="http://schemas.openxmlformats.org/officeDocument/2006/relationships/slide" Target="/ppt/slides/slide311.xml" Id="rId4" /><Relationship Type="http://schemas.openxmlformats.org/officeDocument/2006/relationships/slide" Target="/ppt/slides/slide812.xml" Id="rId9" /><Relationship Type="http://schemas.openxmlformats.org/officeDocument/2006/relationships/notesMaster" Target="/ppt/notesMasters/notesMaster11.xml" Id="rId14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9A24300-B211-4D15-8D4A-7D7A0EB08D6F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2021/12/17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511ED25-177E-4436-B624-41BFE2A2FDA9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286574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766983EF-89C0-42BB-BAB6-693FD8209E0C}" type="datetime1">
              <a:rPr lang="zh-CN" altLang="en-US" noProof="0" smtClean="0"/>
              <a:t>2021/12/17</a:t>
            </a:fld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8DE00C7-EBF3-4482-A53D-61C96E817E74}" type="slidenum">
              <a:rPr lang="en-US" altLang="zh-CN" noProof="0" smtClean="0"/>
              <a:pPr/>
              <a:t>‹#›</a:t>
            </a:fld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585039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08.xml.rels>&#65279;<?xml version="1.0" encoding="utf-8"?><Relationships xmlns="http://schemas.openxmlformats.org/package/2006/relationships"><Relationship Type="http://schemas.openxmlformats.org/officeDocument/2006/relationships/slide" Target="/ppt/slides/slide108.xml" Id="rId2" /><Relationship Type="http://schemas.openxmlformats.org/officeDocument/2006/relationships/notesMaster" Target="/ppt/notesMasters/notesMaster11.xml" Id="rId1" /></Relationships>
</file>

<file path=ppt/notesSlides/_rels/notesSlide115.xml.rels>&#65279;<?xml version="1.0" encoding="utf-8"?><Relationships xmlns="http://schemas.openxmlformats.org/package/2006/relationships"><Relationship Type="http://schemas.openxmlformats.org/officeDocument/2006/relationships/slide" Target="/ppt/slides/slide115.xml" Id="rId2" /><Relationship Type="http://schemas.openxmlformats.org/officeDocument/2006/relationships/notesMaster" Target="/ppt/notesMasters/notesMaster11.xml" Id="rId1" /></Relationships>
</file>

<file path=ppt/notesSlides/_rels/notesSlide122.xml.rels>&#65279;<?xml version="1.0" encoding="utf-8"?><Relationships xmlns="http://schemas.openxmlformats.org/package/2006/relationships"><Relationship Type="http://schemas.openxmlformats.org/officeDocument/2006/relationships/slide" Target="/ppt/slides/slide122.xml" Id="rId2" /><Relationship Type="http://schemas.openxmlformats.org/officeDocument/2006/relationships/notesMaster" Target="/ppt/notesMasters/notesMaster11.xml" Id="rId1" /></Relationships>
</file>

<file path=ppt/notesSlides/_rels/notesSlide16.xml.rels>&#65279;<?xml version="1.0" encoding="utf-8"?><Relationships xmlns="http://schemas.openxmlformats.org/package/2006/relationships"><Relationship Type="http://schemas.openxmlformats.org/officeDocument/2006/relationships/slide" Target="/ppt/slides/slide16.xml" Id="rId2" /><Relationship Type="http://schemas.openxmlformats.org/officeDocument/2006/relationships/notesMaster" Target="/ppt/notesMasters/notesMaster11.xml" Id="rId1" /></Relationships>
</file>

<file path=ppt/notesSlides/_rels/notesSlide23.xml.rels>&#65279;<?xml version="1.0" encoding="utf-8"?><Relationships xmlns="http://schemas.openxmlformats.org/package/2006/relationships"><Relationship Type="http://schemas.openxmlformats.org/officeDocument/2006/relationships/slide" Target="/ppt/slides/slide23.xml" Id="rId2" /><Relationship Type="http://schemas.openxmlformats.org/officeDocument/2006/relationships/notesMaster" Target="/ppt/notesMasters/notesMaster11.xml" Id="rId1" /></Relationships>
</file>

<file path=ppt/notesSlides/_rels/notesSlide311.xml.rels>&#65279;<?xml version="1.0" encoding="utf-8"?><Relationships xmlns="http://schemas.openxmlformats.org/package/2006/relationships"><Relationship Type="http://schemas.openxmlformats.org/officeDocument/2006/relationships/slide" Target="/ppt/slides/slide311.xml" Id="rId2" /><Relationship Type="http://schemas.openxmlformats.org/officeDocument/2006/relationships/notesMaster" Target="/ppt/notesMasters/notesMaster11.xml" Id="rId1" /></Relationships>
</file>

<file path=ppt/notesSlides/_rels/notesSlide49.xml.rels>&#65279;<?xml version="1.0" encoding="utf-8"?><Relationships xmlns="http://schemas.openxmlformats.org/package/2006/relationships"><Relationship Type="http://schemas.openxmlformats.org/officeDocument/2006/relationships/slide" Target="/ppt/slides/slide49.xml" Id="rId2" /><Relationship Type="http://schemas.openxmlformats.org/officeDocument/2006/relationships/notesMaster" Target="/ppt/notesMasters/notesMaster11.xml" Id="rId1" /></Relationships>
</file>

<file path=ppt/notesSlides/_rels/notesSlide57.xml.rels>&#65279;<?xml version="1.0" encoding="utf-8"?><Relationships xmlns="http://schemas.openxmlformats.org/package/2006/relationships"><Relationship Type="http://schemas.openxmlformats.org/officeDocument/2006/relationships/slide" Target="/ppt/slides/slide57.xml" Id="rId2" /><Relationship Type="http://schemas.openxmlformats.org/officeDocument/2006/relationships/notesMaster" Target="/ppt/notesMasters/notesMaster11.xml" Id="rId1" /></Relationships>
</file>

<file path=ppt/notesSlides/_rels/notesSlide64.xml.rels>&#65279;<?xml version="1.0" encoding="utf-8"?><Relationships xmlns="http://schemas.openxmlformats.org/package/2006/relationships"><Relationship Type="http://schemas.openxmlformats.org/officeDocument/2006/relationships/slide" Target="/ppt/slides/slide64.xml" Id="rId2" /><Relationship Type="http://schemas.openxmlformats.org/officeDocument/2006/relationships/notesMaster" Target="/ppt/notesMasters/notesMaster11.xml" Id="rId1" /></Relationships>
</file>

<file path=ppt/notesSlides/_rels/notesSlide71.xml.rels>&#65279;<?xml version="1.0" encoding="utf-8"?><Relationships xmlns="http://schemas.openxmlformats.org/package/2006/relationships"><Relationship Type="http://schemas.openxmlformats.org/officeDocument/2006/relationships/slide" Target="/ppt/slides/slide71.xml" Id="rId2" /><Relationship Type="http://schemas.openxmlformats.org/officeDocument/2006/relationships/notesMaster" Target="/ppt/notesMasters/notesMaster11.xml" Id="rId1" /></Relationships>
</file>

<file path=ppt/notesSlides/_rels/notesSlide812.xml.rels>&#65279;<?xml version="1.0" encoding="utf-8"?><Relationships xmlns="http://schemas.openxmlformats.org/package/2006/relationships"><Relationship Type="http://schemas.openxmlformats.org/officeDocument/2006/relationships/slide" Target="/ppt/slides/slide812.xml" Id="rId2" /><Relationship Type="http://schemas.openxmlformats.org/officeDocument/2006/relationships/notesMaster" Target="/ppt/notesMasters/notesMaster11.xml" Id="rId1" /></Relationships>
</file>

<file path=ppt/notesSlides/_rels/notesSlide910.xml.rels>&#65279;<?xml version="1.0" encoding="utf-8"?><Relationships xmlns="http://schemas.openxmlformats.org/package/2006/relationships"><Relationship Type="http://schemas.openxmlformats.org/officeDocument/2006/relationships/slide" Target="/ppt/slides/slide910.xml" Id="rId2" /><Relationship Type="http://schemas.openxmlformats.org/officeDocument/2006/relationships/notesMaster" Target="/ppt/notesMasters/notesMaster11.xml" Id="rId1" /></Relationship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8DE00C7-EBF3-4482-A53D-61C96E817E74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10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03812"/>
      </p:ext>
    </p:extLst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8DE00C7-EBF3-4482-A53D-61C96E817E74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11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8852222"/>
      </p:ext>
    </p:extLst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8DE00C7-EBF3-4482-A53D-61C96E817E74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12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459130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8DE00C7-EBF3-4482-A53D-61C96E817E74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440544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8DE00C7-EBF3-4482-A53D-61C96E817E74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37603906"/>
      </p:ext>
    </p:extLst>
  </p:cSld>
  <p:clrMapOvr>
    <a:masterClrMapping/>
  </p:clrMapOvr>
</p:notes>
</file>

<file path=ppt/notesSlides/notesSlide3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8DE00C7-EBF3-4482-A53D-61C96E817E74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0277040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8DE00C7-EBF3-4482-A53D-61C96E817E74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4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68774255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8DE00C7-EBF3-4482-A53D-61C96E817E74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5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33624417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8DE00C7-EBF3-4482-A53D-61C96E817E74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6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09194681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8DE00C7-EBF3-4482-A53D-61C96E817E74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7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45914569"/>
      </p:ext>
    </p:extLst>
  </p:cSld>
  <p:clrMapOvr>
    <a:masterClrMapping/>
  </p:clrMapOvr>
</p:notes>
</file>

<file path=ppt/notesSlides/notesSlide8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8DE00C7-EBF3-4482-A53D-61C96E817E74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8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69838481"/>
      </p:ext>
    </p:extLst>
  </p:cSld>
  <p:clrMapOvr>
    <a:masterClrMapping/>
  </p:clrMapOvr>
</p:notes>
</file>

<file path=ppt/notesSlides/notesSlide9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8DE00C7-EBF3-4482-A53D-61C96E817E74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9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99934824"/>
      </p:ext>
    </p:extLst>
  </p:cSld>
  <p:clrMapOvr>
    <a:masterClrMapping/>
  </p:clrMapOvr>
</p:notes>
</file>

<file path=ppt/slideLayouts/_rels/slideLayout10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19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2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3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41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7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3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41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510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68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7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8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91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0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 17"/>
          <p:cNvGrpSpPr/>
          <p:nvPr/>
        </p:nvGrpSpPr>
        <p:grpSpPr>
          <a:xfrm>
            <a:off x="3248026" y="933450"/>
            <a:ext cx="5467350" cy="5495926"/>
            <a:chOff x="3124201" y="1080377"/>
            <a:chExt cx="5715000" cy="5459572"/>
          </a:xfrm>
        </p:grpSpPr>
        <p:grpSp>
          <p:nvGrpSpPr>
            <p:cNvPr id="19" name="组 18"/>
            <p:cNvGrpSpPr/>
            <p:nvPr/>
          </p:nvGrpSpPr>
          <p:grpSpPr>
            <a:xfrm>
              <a:off x="3125240" y="1259217"/>
              <a:ext cx="5712923" cy="5280732"/>
              <a:chOff x="381000" y="1143000"/>
              <a:chExt cx="8382000" cy="5498592"/>
            </a:xfrm>
          </p:grpSpPr>
          <p:cxnSp>
            <p:nvCxnSpPr>
              <p:cNvPr id="83" name="直接连接符​​(S) 82"/>
              <p:cNvCxnSpPr/>
              <p:nvPr/>
            </p:nvCxnSpPr>
            <p:spPr>
              <a:xfrm>
                <a:off x="381000" y="1143000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接连接符​​(S) 83"/>
              <p:cNvCxnSpPr/>
              <p:nvPr/>
            </p:nvCxnSpPr>
            <p:spPr>
              <a:xfrm>
                <a:off x="381000" y="2059432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接连接符​​(S) 84"/>
              <p:cNvCxnSpPr/>
              <p:nvPr/>
            </p:nvCxnSpPr>
            <p:spPr>
              <a:xfrm>
                <a:off x="381000" y="2975864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接连接符​​(S) 85"/>
              <p:cNvCxnSpPr/>
              <p:nvPr/>
            </p:nvCxnSpPr>
            <p:spPr>
              <a:xfrm>
                <a:off x="381000" y="3892296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接连接符​​(S) 86"/>
              <p:cNvCxnSpPr/>
              <p:nvPr/>
            </p:nvCxnSpPr>
            <p:spPr>
              <a:xfrm>
                <a:off x="381000" y="4808728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接连接符​​(S) 87"/>
              <p:cNvCxnSpPr/>
              <p:nvPr/>
            </p:nvCxnSpPr>
            <p:spPr>
              <a:xfrm>
                <a:off x="381000" y="5725160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接连接符​​(S) 88"/>
              <p:cNvCxnSpPr/>
              <p:nvPr/>
            </p:nvCxnSpPr>
            <p:spPr>
              <a:xfrm>
                <a:off x="381000" y="6641592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 19"/>
            <p:cNvGrpSpPr/>
            <p:nvPr/>
          </p:nvGrpSpPr>
          <p:grpSpPr>
            <a:xfrm>
              <a:off x="3125240" y="1339112"/>
              <a:ext cx="5713961" cy="731520"/>
              <a:chOff x="3125240" y="1354352"/>
              <a:chExt cx="5713961" cy="651310"/>
            </a:xfrm>
          </p:grpSpPr>
          <p:cxnSp>
            <p:nvCxnSpPr>
              <p:cNvPr id="75" name="直接连接符​​(S) 74"/>
              <p:cNvCxnSpPr/>
              <p:nvPr/>
            </p:nvCxnSpPr>
            <p:spPr>
              <a:xfrm>
                <a:off x="394152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接连接符​​(S) 75"/>
              <p:cNvCxnSpPr/>
              <p:nvPr/>
            </p:nvCxnSpPr>
            <p:spPr>
              <a:xfrm>
                <a:off x="475780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​​(S) 76"/>
              <p:cNvCxnSpPr/>
              <p:nvPr/>
            </p:nvCxnSpPr>
            <p:spPr>
              <a:xfrm>
                <a:off x="557408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接连接符​​(S) 77"/>
              <p:cNvCxnSpPr/>
              <p:nvPr/>
            </p:nvCxnSpPr>
            <p:spPr>
              <a:xfrm>
                <a:off x="639036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接连接符​​(S) 78"/>
              <p:cNvCxnSpPr/>
              <p:nvPr/>
            </p:nvCxnSpPr>
            <p:spPr>
              <a:xfrm>
                <a:off x="720664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​​(S) 79"/>
              <p:cNvCxnSpPr/>
              <p:nvPr/>
            </p:nvCxnSpPr>
            <p:spPr>
              <a:xfrm>
                <a:off x="8839201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接连接符​​(S) 80"/>
              <p:cNvCxnSpPr/>
              <p:nvPr/>
            </p:nvCxnSpPr>
            <p:spPr>
              <a:xfrm>
                <a:off x="802292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接连接符​​(S) 81"/>
              <p:cNvCxnSpPr/>
              <p:nvPr/>
            </p:nvCxnSpPr>
            <p:spPr>
              <a:xfrm>
                <a:off x="312524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 20"/>
            <p:cNvGrpSpPr/>
            <p:nvPr/>
          </p:nvGrpSpPr>
          <p:grpSpPr>
            <a:xfrm>
              <a:off x="3124201" y="2218770"/>
              <a:ext cx="5715000" cy="731520"/>
              <a:chOff x="3124201" y="2239691"/>
              <a:chExt cx="5715000" cy="651310"/>
            </a:xfrm>
          </p:grpSpPr>
          <p:cxnSp>
            <p:nvCxnSpPr>
              <p:cNvPr id="67" name="直接连接符​​(S) 66"/>
              <p:cNvCxnSpPr/>
              <p:nvPr/>
            </p:nvCxnSpPr>
            <p:spPr>
              <a:xfrm>
                <a:off x="394152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​​(S) 67"/>
              <p:cNvCxnSpPr/>
              <p:nvPr/>
            </p:nvCxnSpPr>
            <p:spPr>
              <a:xfrm>
                <a:off x="475780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接连接符​​(S) 68"/>
              <p:cNvCxnSpPr/>
              <p:nvPr/>
            </p:nvCxnSpPr>
            <p:spPr>
              <a:xfrm>
                <a:off x="557408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接连接符​​(S) 69"/>
              <p:cNvCxnSpPr/>
              <p:nvPr/>
            </p:nvCxnSpPr>
            <p:spPr>
              <a:xfrm>
                <a:off x="639036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​​ 70"/>
              <p:cNvCxnSpPr/>
              <p:nvPr/>
            </p:nvCxnSpPr>
            <p:spPr>
              <a:xfrm>
                <a:off x="720664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接连接符​​(S) 71"/>
              <p:cNvCxnSpPr/>
              <p:nvPr/>
            </p:nvCxnSpPr>
            <p:spPr>
              <a:xfrm>
                <a:off x="8839201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接连接符​​(S) 72"/>
              <p:cNvCxnSpPr/>
              <p:nvPr/>
            </p:nvCxnSpPr>
            <p:spPr>
              <a:xfrm>
                <a:off x="802292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​​(S) 73"/>
              <p:cNvCxnSpPr/>
              <p:nvPr/>
            </p:nvCxnSpPr>
            <p:spPr>
              <a:xfrm>
                <a:off x="3124201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 21"/>
            <p:cNvGrpSpPr/>
            <p:nvPr/>
          </p:nvGrpSpPr>
          <p:grpSpPr>
            <a:xfrm>
              <a:off x="3124201" y="3098428"/>
              <a:ext cx="5715000" cy="731520"/>
              <a:chOff x="3124201" y="3125030"/>
              <a:chExt cx="5715000" cy="651310"/>
            </a:xfrm>
          </p:grpSpPr>
          <p:cxnSp>
            <p:nvCxnSpPr>
              <p:cNvPr id="59" name="直接连接符​​(S) 58"/>
              <p:cNvCxnSpPr/>
              <p:nvPr/>
            </p:nvCxnSpPr>
            <p:spPr>
              <a:xfrm>
                <a:off x="394152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接连接符​​(S) 59"/>
              <p:cNvCxnSpPr/>
              <p:nvPr/>
            </p:nvCxnSpPr>
            <p:spPr>
              <a:xfrm>
                <a:off x="475780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接连接符​​(S) 60"/>
              <p:cNvCxnSpPr/>
              <p:nvPr/>
            </p:nvCxnSpPr>
            <p:spPr>
              <a:xfrm>
                <a:off x="557408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​​(S) 61"/>
              <p:cNvCxnSpPr/>
              <p:nvPr/>
            </p:nvCxnSpPr>
            <p:spPr>
              <a:xfrm>
                <a:off x="639036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接连接符​​(S) 62"/>
              <p:cNvCxnSpPr/>
              <p:nvPr/>
            </p:nvCxnSpPr>
            <p:spPr>
              <a:xfrm>
                <a:off x="720664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接连接符​​(S) 63"/>
              <p:cNvCxnSpPr/>
              <p:nvPr/>
            </p:nvCxnSpPr>
            <p:spPr>
              <a:xfrm>
                <a:off x="8839201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​​(S) 64"/>
              <p:cNvCxnSpPr/>
              <p:nvPr/>
            </p:nvCxnSpPr>
            <p:spPr>
              <a:xfrm>
                <a:off x="802292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接连接符​​(S) 65"/>
              <p:cNvCxnSpPr/>
              <p:nvPr/>
            </p:nvCxnSpPr>
            <p:spPr>
              <a:xfrm>
                <a:off x="3124201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 22"/>
            <p:cNvGrpSpPr/>
            <p:nvPr/>
          </p:nvGrpSpPr>
          <p:grpSpPr>
            <a:xfrm>
              <a:off x="3124201" y="3978086"/>
              <a:ext cx="5715000" cy="731520"/>
              <a:chOff x="3124201" y="4010369"/>
              <a:chExt cx="5715000" cy="651310"/>
            </a:xfrm>
          </p:grpSpPr>
          <p:cxnSp>
            <p:nvCxnSpPr>
              <p:cNvPr id="51" name="直接连接符​​(S) 50"/>
              <p:cNvCxnSpPr/>
              <p:nvPr/>
            </p:nvCxnSpPr>
            <p:spPr>
              <a:xfrm>
                <a:off x="394152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连接符​​(S) 51"/>
              <p:cNvCxnSpPr/>
              <p:nvPr/>
            </p:nvCxnSpPr>
            <p:spPr>
              <a:xfrm>
                <a:off x="475780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​​(S) 52"/>
              <p:cNvCxnSpPr/>
              <p:nvPr/>
            </p:nvCxnSpPr>
            <p:spPr>
              <a:xfrm>
                <a:off x="557408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​​(S) 53"/>
              <p:cNvCxnSpPr/>
              <p:nvPr/>
            </p:nvCxnSpPr>
            <p:spPr>
              <a:xfrm>
                <a:off x="639036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接连接符​​(S) 54"/>
              <p:cNvCxnSpPr/>
              <p:nvPr/>
            </p:nvCxnSpPr>
            <p:spPr>
              <a:xfrm>
                <a:off x="720664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​​(S) 55"/>
              <p:cNvCxnSpPr/>
              <p:nvPr/>
            </p:nvCxnSpPr>
            <p:spPr>
              <a:xfrm>
                <a:off x="8839201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接连接符​​(S) 56"/>
              <p:cNvCxnSpPr/>
              <p:nvPr/>
            </p:nvCxnSpPr>
            <p:spPr>
              <a:xfrm>
                <a:off x="802292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接连接符​​(S) 57"/>
              <p:cNvCxnSpPr/>
              <p:nvPr/>
            </p:nvCxnSpPr>
            <p:spPr>
              <a:xfrm>
                <a:off x="3124201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 23"/>
            <p:cNvGrpSpPr/>
            <p:nvPr/>
          </p:nvGrpSpPr>
          <p:grpSpPr>
            <a:xfrm>
              <a:off x="3124201" y="4857744"/>
              <a:ext cx="5715000" cy="731520"/>
              <a:chOff x="3124201" y="4895708"/>
              <a:chExt cx="5715000" cy="651310"/>
            </a:xfrm>
          </p:grpSpPr>
          <p:cxnSp>
            <p:nvCxnSpPr>
              <p:cNvPr id="43" name="直接连接符​​(S) 42"/>
              <p:cNvCxnSpPr/>
              <p:nvPr/>
            </p:nvCxnSpPr>
            <p:spPr>
              <a:xfrm>
                <a:off x="394152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​​(S) 43"/>
              <p:cNvCxnSpPr/>
              <p:nvPr/>
            </p:nvCxnSpPr>
            <p:spPr>
              <a:xfrm>
                <a:off x="475780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接连接符​​(S) 44"/>
              <p:cNvCxnSpPr/>
              <p:nvPr/>
            </p:nvCxnSpPr>
            <p:spPr>
              <a:xfrm>
                <a:off x="557408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接连接符​​(S) 45"/>
              <p:cNvCxnSpPr/>
              <p:nvPr/>
            </p:nvCxnSpPr>
            <p:spPr>
              <a:xfrm>
                <a:off x="639036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​​(S) 46"/>
              <p:cNvCxnSpPr/>
              <p:nvPr/>
            </p:nvCxnSpPr>
            <p:spPr>
              <a:xfrm>
                <a:off x="720664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​​(S) 47"/>
              <p:cNvCxnSpPr/>
              <p:nvPr/>
            </p:nvCxnSpPr>
            <p:spPr>
              <a:xfrm>
                <a:off x="8839201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接连接符​​(S) 48"/>
              <p:cNvCxnSpPr/>
              <p:nvPr/>
            </p:nvCxnSpPr>
            <p:spPr>
              <a:xfrm>
                <a:off x="802292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​​(S) 49"/>
              <p:cNvCxnSpPr/>
              <p:nvPr/>
            </p:nvCxnSpPr>
            <p:spPr>
              <a:xfrm>
                <a:off x="3124201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 24"/>
            <p:cNvGrpSpPr/>
            <p:nvPr/>
          </p:nvGrpSpPr>
          <p:grpSpPr>
            <a:xfrm>
              <a:off x="3124201" y="5737401"/>
              <a:ext cx="5715000" cy="731520"/>
              <a:chOff x="3124201" y="5781048"/>
              <a:chExt cx="5715000" cy="651310"/>
            </a:xfrm>
          </p:grpSpPr>
          <p:cxnSp>
            <p:nvCxnSpPr>
              <p:cNvPr id="35" name="直接连接符​​(S) 34"/>
              <p:cNvCxnSpPr/>
              <p:nvPr/>
            </p:nvCxnSpPr>
            <p:spPr>
              <a:xfrm>
                <a:off x="394152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​​(S) 35"/>
              <p:cNvCxnSpPr/>
              <p:nvPr/>
            </p:nvCxnSpPr>
            <p:spPr>
              <a:xfrm>
                <a:off x="475780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​​(S) 36"/>
              <p:cNvCxnSpPr/>
              <p:nvPr/>
            </p:nvCxnSpPr>
            <p:spPr>
              <a:xfrm>
                <a:off x="557408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​​(S) 37"/>
              <p:cNvCxnSpPr/>
              <p:nvPr/>
            </p:nvCxnSpPr>
            <p:spPr>
              <a:xfrm>
                <a:off x="639036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​​(S) 38"/>
              <p:cNvCxnSpPr/>
              <p:nvPr/>
            </p:nvCxnSpPr>
            <p:spPr>
              <a:xfrm>
                <a:off x="720664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​​(S) 39"/>
              <p:cNvCxnSpPr/>
              <p:nvPr/>
            </p:nvCxnSpPr>
            <p:spPr>
              <a:xfrm>
                <a:off x="8839201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​​(S) 40"/>
              <p:cNvCxnSpPr/>
              <p:nvPr/>
            </p:nvCxnSpPr>
            <p:spPr>
              <a:xfrm>
                <a:off x="802292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​​(S) 41"/>
              <p:cNvCxnSpPr/>
              <p:nvPr/>
            </p:nvCxnSpPr>
            <p:spPr>
              <a:xfrm>
                <a:off x="3124201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 25"/>
            <p:cNvGrpSpPr/>
            <p:nvPr/>
          </p:nvGrpSpPr>
          <p:grpSpPr>
            <a:xfrm>
              <a:off x="3125240" y="1080377"/>
              <a:ext cx="5713961" cy="122944"/>
              <a:chOff x="3125240" y="1080377"/>
              <a:chExt cx="5713961" cy="122944"/>
            </a:xfrm>
          </p:grpSpPr>
          <p:cxnSp>
            <p:nvCxnSpPr>
              <p:cNvPr id="27" name="直接连接符​​(S) 26"/>
              <p:cNvCxnSpPr/>
              <p:nvPr/>
            </p:nvCxnSpPr>
            <p:spPr>
              <a:xfrm>
                <a:off x="394152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​​(S) 27"/>
              <p:cNvCxnSpPr/>
              <p:nvPr/>
            </p:nvCxnSpPr>
            <p:spPr>
              <a:xfrm>
                <a:off x="475780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​​(S) 28"/>
              <p:cNvCxnSpPr/>
              <p:nvPr/>
            </p:nvCxnSpPr>
            <p:spPr>
              <a:xfrm>
                <a:off x="557408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>
                <a:off x="639036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/>
            </p:nvCxnSpPr>
            <p:spPr>
              <a:xfrm>
                <a:off x="720664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​​(S) 31"/>
              <p:cNvCxnSpPr/>
              <p:nvPr/>
            </p:nvCxnSpPr>
            <p:spPr>
              <a:xfrm>
                <a:off x="8839201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​​(S) 32"/>
              <p:cNvCxnSpPr/>
              <p:nvPr/>
            </p:nvCxnSpPr>
            <p:spPr>
              <a:xfrm>
                <a:off x="802292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​​(S) 33"/>
              <p:cNvCxnSpPr/>
              <p:nvPr/>
            </p:nvCxnSpPr>
            <p:spPr>
              <a:xfrm>
                <a:off x="312524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" name="图片占位符 10"/>
          <p:cNvSpPr>
            <a:spLocks noGrp="1"/>
          </p:cNvSpPr>
          <p:nvPr>
            <p:ph type="pic" sz="quarter" idx="14" hasCustomPrompt="1"/>
          </p:nvPr>
        </p:nvSpPr>
        <p:spPr>
          <a:xfrm>
            <a:off x="419100" y="417024"/>
            <a:ext cx="2514600" cy="2057400"/>
          </a:xfrm>
          <a:prstGeom prst="roundRect">
            <a:avLst>
              <a:gd name="adj" fmla="val 8062"/>
            </a:avLst>
          </a:prstGeom>
          <a:solidFill>
            <a:schemeClr val="bg2"/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单击图标以添加图片</a:t>
            </a:r>
            <a:endParaRPr dirty="0"/>
          </a:p>
        </p:txBody>
      </p:sp>
      <p:sp>
        <p:nvSpPr>
          <p:cNvPr id="12" name="图片占位符 10"/>
          <p:cNvSpPr>
            <a:spLocks noGrp="1"/>
          </p:cNvSpPr>
          <p:nvPr>
            <p:ph type="pic" sz="quarter" idx="15" hasCustomPrompt="1"/>
          </p:nvPr>
        </p:nvSpPr>
        <p:spPr>
          <a:xfrm>
            <a:off x="419100" y="2762250"/>
            <a:ext cx="2514600" cy="3657600"/>
          </a:xfrm>
          <a:prstGeom prst="roundRect">
            <a:avLst>
              <a:gd name="adj" fmla="val 5892"/>
            </a:avLst>
          </a:prstGeom>
          <a:solidFill>
            <a:schemeClr val="bg2"/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单击图标以添加图片</a:t>
            </a:r>
            <a:endParaRPr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/>
              <a:t>2022 年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1B5B5863-7865-48FE-BD3C-D42099226715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  <p:sp>
        <p:nvSpPr>
          <p:cNvPr id="139" name="文本占位符 2"/>
          <p:cNvSpPr>
            <a:spLocks noGrp="1"/>
          </p:cNvSpPr>
          <p:nvPr>
            <p:ph type="body" sz="quarter" idx="16" hasCustomPrompt="1"/>
          </p:nvPr>
        </p:nvSpPr>
        <p:spPr>
          <a:xfrm>
            <a:off x="327808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5" name="文本占位符 2"/>
          <p:cNvSpPr>
            <a:spLocks noGrp="1"/>
          </p:cNvSpPr>
          <p:nvPr>
            <p:ph type="body" sz="quarter" idx="17" hasCustomPrompt="1"/>
          </p:nvPr>
        </p:nvSpPr>
        <p:spPr>
          <a:xfrm>
            <a:off x="405876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6" name="文本占位符 2"/>
          <p:cNvSpPr>
            <a:spLocks noGrp="1"/>
          </p:cNvSpPr>
          <p:nvPr>
            <p:ph type="body" sz="quarter" idx="18" hasCustomPrompt="1"/>
          </p:nvPr>
        </p:nvSpPr>
        <p:spPr>
          <a:xfrm>
            <a:off x="483943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7" name="文本占位符 2"/>
          <p:cNvSpPr>
            <a:spLocks noGrp="1"/>
          </p:cNvSpPr>
          <p:nvPr>
            <p:ph type="body" sz="quarter" idx="19" hasCustomPrompt="1"/>
          </p:nvPr>
        </p:nvSpPr>
        <p:spPr>
          <a:xfrm>
            <a:off x="562011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8" name="文本占位符 2"/>
          <p:cNvSpPr>
            <a:spLocks noGrp="1"/>
          </p:cNvSpPr>
          <p:nvPr>
            <p:ph type="body" sz="quarter" idx="20" hasCustomPrompt="1"/>
          </p:nvPr>
        </p:nvSpPr>
        <p:spPr>
          <a:xfrm>
            <a:off x="640078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9" name="文本占位符 2"/>
          <p:cNvSpPr>
            <a:spLocks noGrp="1"/>
          </p:cNvSpPr>
          <p:nvPr>
            <p:ph type="body" sz="quarter" idx="21" hasCustomPrompt="1"/>
          </p:nvPr>
        </p:nvSpPr>
        <p:spPr>
          <a:xfrm>
            <a:off x="718146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0" name="文本占位符 2"/>
          <p:cNvSpPr>
            <a:spLocks noGrp="1"/>
          </p:cNvSpPr>
          <p:nvPr>
            <p:ph type="body" sz="quarter" idx="22" hasCustomPrompt="1"/>
          </p:nvPr>
        </p:nvSpPr>
        <p:spPr>
          <a:xfrm>
            <a:off x="796213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1" name="文本占位符 2"/>
          <p:cNvSpPr>
            <a:spLocks noGrp="1"/>
          </p:cNvSpPr>
          <p:nvPr>
            <p:ph type="body" sz="quarter" idx="23" hasCustomPrompt="1"/>
          </p:nvPr>
        </p:nvSpPr>
        <p:spPr>
          <a:xfrm>
            <a:off x="327808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2" name="文本占位符 2"/>
          <p:cNvSpPr>
            <a:spLocks noGrp="1"/>
          </p:cNvSpPr>
          <p:nvPr>
            <p:ph type="body" sz="quarter" idx="24" hasCustomPrompt="1"/>
          </p:nvPr>
        </p:nvSpPr>
        <p:spPr>
          <a:xfrm>
            <a:off x="405876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3" name="文本占位符 2"/>
          <p:cNvSpPr>
            <a:spLocks noGrp="1"/>
          </p:cNvSpPr>
          <p:nvPr>
            <p:ph type="body" sz="quarter" idx="25" hasCustomPrompt="1"/>
          </p:nvPr>
        </p:nvSpPr>
        <p:spPr>
          <a:xfrm>
            <a:off x="483943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4" name="文本占位符 2"/>
          <p:cNvSpPr>
            <a:spLocks noGrp="1"/>
          </p:cNvSpPr>
          <p:nvPr>
            <p:ph type="body" sz="quarter" idx="26" hasCustomPrompt="1"/>
          </p:nvPr>
        </p:nvSpPr>
        <p:spPr>
          <a:xfrm>
            <a:off x="562011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5" name="文本占位符 2"/>
          <p:cNvSpPr>
            <a:spLocks noGrp="1"/>
          </p:cNvSpPr>
          <p:nvPr>
            <p:ph type="body" sz="quarter" idx="27" hasCustomPrompt="1"/>
          </p:nvPr>
        </p:nvSpPr>
        <p:spPr>
          <a:xfrm>
            <a:off x="640078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6" name="文本占位符 2"/>
          <p:cNvSpPr>
            <a:spLocks noGrp="1"/>
          </p:cNvSpPr>
          <p:nvPr>
            <p:ph type="body" sz="quarter" idx="28" hasCustomPrompt="1"/>
          </p:nvPr>
        </p:nvSpPr>
        <p:spPr>
          <a:xfrm>
            <a:off x="718146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7" name="文本占位符 2"/>
          <p:cNvSpPr>
            <a:spLocks noGrp="1"/>
          </p:cNvSpPr>
          <p:nvPr>
            <p:ph type="body" sz="quarter" idx="29" hasCustomPrompt="1"/>
          </p:nvPr>
        </p:nvSpPr>
        <p:spPr>
          <a:xfrm>
            <a:off x="796213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8" name="文本占位符 2"/>
          <p:cNvSpPr>
            <a:spLocks noGrp="1"/>
          </p:cNvSpPr>
          <p:nvPr>
            <p:ph type="body" sz="quarter" idx="30" hasCustomPrompt="1"/>
          </p:nvPr>
        </p:nvSpPr>
        <p:spPr>
          <a:xfrm>
            <a:off x="327808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9" name="文本占位符 2"/>
          <p:cNvSpPr>
            <a:spLocks noGrp="1"/>
          </p:cNvSpPr>
          <p:nvPr>
            <p:ph type="body" sz="quarter" idx="31" hasCustomPrompt="1"/>
          </p:nvPr>
        </p:nvSpPr>
        <p:spPr>
          <a:xfrm>
            <a:off x="405876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0" name="文本占位符 2"/>
          <p:cNvSpPr>
            <a:spLocks noGrp="1"/>
          </p:cNvSpPr>
          <p:nvPr>
            <p:ph type="body" sz="quarter" idx="32" hasCustomPrompt="1"/>
          </p:nvPr>
        </p:nvSpPr>
        <p:spPr>
          <a:xfrm>
            <a:off x="483943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1" name="文本占位符 2"/>
          <p:cNvSpPr>
            <a:spLocks noGrp="1"/>
          </p:cNvSpPr>
          <p:nvPr>
            <p:ph type="body" sz="quarter" idx="33" hasCustomPrompt="1"/>
          </p:nvPr>
        </p:nvSpPr>
        <p:spPr>
          <a:xfrm>
            <a:off x="562011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2" name="文本占位符 2"/>
          <p:cNvSpPr>
            <a:spLocks noGrp="1"/>
          </p:cNvSpPr>
          <p:nvPr>
            <p:ph type="body" sz="quarter" idx="34" hasCustomPrompt="1"/>
          </p:nvPr>
        </p:nvSpPr>
        <p:spPr>
          <a:xfrm>
            <a:off x="640078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3" name="文本占位符 2"/>
          <p:cNvSpPr>
            <a:spLocks noGrp="1"/>
          </p:cNvSpPr>
          <p:nvPr>
            <p:ph type="body" sz="quarter" idx="35" hasCustomPrompt="1"/>
          </p:nvPr>
        </p:nvSpPr>
        <p:spPr>
          <a:xfrm>
            <a:off x="718146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4" name="文本占位符 2"/>
          <p:cNvSpPr>
            <a:spLocks noGrp="1"/>
          </p:cNvSpPr>
          <p:nvPr>
            <p:ph type="body" sz="quarter" idx="36" hasCustomPrompt="1"/>
          </p:nvPr>
        </p:nvSpPr>
        <p:spPr>
          <a:xfrm>
            <a:off x="796213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5" name="文本占位符 2"/>
          <p:cNvSpPr>
            <a:spLocks noGrp="1"/>
          </p:cNvSpPr>
          <p:nvPr>
            <p:ph type="body" sz="quarter" idx="37" hasCustomPrompt="1"/>
          </p:nvPr>
        </p:nvSpPr>
        <p:spPr>
          <a:xfrm>
            <a:off x="327808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6" name="文本占位符 2"/>
          <p:cNvSpPr>
            <a:spLocks noGrp="1"/>
          </p:cNvSpPr>
          <p:nvPr>
            <p:ph type="body" sz="quarter" idx="38" hasCustomPrompt="1"/>
          </p:nvPr>
        </p:nvSpPr>
        <p:spPr>
          <a:xfrm>
            <a:off x="405876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7" name="文本占位符 2"/>
          <p:cNvSpPr>
            <a:spLocks noGrp="1"/>
          </p:cNvSpPr>
          <p:nvPr>
            <p:ph type="body" sz="quarter" idx="39" hasCustomPrompt="1"/>
          </p:nvPr>
        </p:nvSpPr>
        <p:spPr>
          <a:xfrm>
            <a:off x="483943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8" name="文本占位符 2"/>
          <p:cNvSpPr>
            <a:spLocks noGrp="1"/>
          </p:cNvSpPr>
          <p:nvPr>
            <p:ph type="body" sz="quarter" idx="40" hasCustomPrompt="1"/>
          </p:nvPr>
        </p:nvSpPr>
        <p:spPr>
          <a:xfrm>
            <a:off x="562011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9" name="文本占位符 2"/>
          <p:cNvSpPr>
            <a:spLocks noGrp="1"/>
          </p:cNvSpPr>
          <p:nvPr>
            <p:ph type="body" sz="quarter" idx="41" hasCustomPrompt="1"/>
          </p:nvPr>
        </p:nvSpPr>
        <p:spPr>
          <a:xfrm>
            <a:off x="640078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0" name="文本占位符 2"/>
          <p:cNvSpPr>
            <a:spLocks noGrp="1"/>
          </p:cNvSpPr>
          <p:nvPr>
            <p:ph type="body" sz="quarter" idx="42" hasCustomPrompt="1"/>
          </p:nvPr>
        </p:nvSpPr>
        <p:spPr>
          <a:xfrm>
            <a:off x="718146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1" name="文本占位符 2"/>
          <p:cNvSpPr>
            <a:spLocks noGrp="1"/>
          </p:cNvSpPr>
          <p:nvPr>
            <p:ph type="body" sz="quarter" idx="43" hasCustomPrompt="1"/>
          </p:nvPr>
        </p:nvSpPr>
        <p:spPr>
          <a:xfrm>
            <a:off x="796213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2" name="文本占位符 2"/>
          <p:cNvSpPr>
            <a:spLocks noGrp="1"/>
          </p:cNvSpPr>
          <p:nvPr>
            <p:ph type="body" sz="quarter" idx="44" hasCustomPrompt="1"/>
          </p:nvPr>
        </p:nvSpPr>
        <p:spPr>
          <a:xfrm>
            <a:off x="327808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3" name="文本占位符 2"/>
          <p:cNvSpPr>
            <a:spLocks noGrp="1"/>
          </p:cNvSpPr>
          <p:nvPr>
            <p:ph type="body" sz="quarter" idx="45" hasCustomPrompt="1"/>
          </p:nvPr>
        </p:nvSpPr>
        <p:spPr>
          <a:xfrm>
            <a:off x="405876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4" name="文本占位符 2"/>
          <p:cNvSpPr>
            <a:spLocks noGrp="1"/>
          </p:cNvSpPr>
          <p:nvPr>
            <p:ph type="body" sz="quarter" idx="46" hasCustomPrompt="1"/>
          </p:nvPr>
        </p:nvSpPr>
        <p:spPr>
          <a:xfrm>
            <a:off x="483943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5" name="文本占位符 2"/>
          <p:cNvSpPr>
            <a:spLocks noGrp="1"/>
          </p:cNvSpPr>
          <p:nvPr>
            <p:ph type="body" sz="quarter" idx="47" hasCustomPrompt="1"/>
          </p:nvPr>
        </p:nvSpPr>
        <p:spPr>
          <a:xfrm>
            <a:off x="562011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6" name="文本占位符 2"/>
          <p:cNvSpPr>
            <a:spLocks noGrp="1"/>
          </p:cNvSpPr>
          <p:nvPr>
            <p:ph type="body" sz="quarter" idx="48" hasCustomPrompt="1"/>
          </p:nvPr>
        </p:nvSpPr>
        <p:spPr>
          <a:xfrm>
            <a:off x="640078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7" name="文本占位符 2"/>
          <p:cNvSpPr>
            <a:spLocks noGrp="1"/>
          </p:cNvSpPr>
          <p:nvPr>
            <p:ph type="body" sz="quarter" idx="49" hasCustomPrompt="1"/>
          </p:nvPr>
        </p:nvSpPr>
        <p:spPr>
          <a:xfrm>
            <a:off x="718146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8" name="文本占位符 2"/>
          <p:cNvSpPr>
            <a:spLocks noGrp="1"/>
          </p:cNvSpPr>
          <p:nvPr>
            <p:ph type="body" sz="quarter" idx="50" hasCustomPrompt="1"/>
          </p:nvPr>
        </p:nvSpPr>
        <p:spPr>
          <a:xfrm>
            <a:off x="796213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9" name="文本占位符 2"/>
          <p:cNvSpPr>
            <a:spLocks noGrp="1"/>
          </p:cNvSpPr>
          <p:nvPr>
            <p:ph type="body" sz="quarter" idx="51" hasCustomPrompt="1"/>
          </p:nvPr>
        </p:nvSpPr>
        <p:spPr>
          <a:xfrm>
            <a:off x="327808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0" name="文本占位符 2"/>
          <p:cNvSpPr>
            <a:spLocks noGrp="1"/>
          </p:cNvSpPr>
          <p:nvPr>
            <p:ph type="body" sz="quarter" idx="52" hasCustomPrompt="1"/>
          </p:nvPr>
        </p:nvSpPr>
        <p:spPr>
          <a:xfrm>
            <a:off x="405876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1" name="文本占位符 2"/>
          <p:cNvSpPr>
            <a:spLocks noGrp="1"/>
          </p:cNvSpPr>
          <p:nvPr>
            <p:ph type="body" sz="quarter" idx="53" hasCustomPrompt="1"/>
          </p:nvPr>
        </p:nvSpPr>
        <p:spPr>
          <a:xfrm>
            <a:off x="483943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2" name="文本占位符 2"/>
          <p:cNvSpPr>
            <a:spLocks noGrp="1"/>
          </p:cNvSpPr>
          <p:nvPr>
            <p:ph type="body" sz="quarter" idx="54" hasCustomPrompt="1"/>
          </p:nvPr>
        </p:nvSpPr>
        <p:spPr>
          <a:xfrm>
            <a:off x="562011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3" name="文本占位符 2"/>
          <p:cNvSpPr>
            <a:spLocks noGrp="1"/>
          </p:cNvSpPr>
          <p:nvPr>
            <p:ph type="body" sz="quarter" idx="55" hasCustomPrompt="1"/>
          </p:nvPr>
        </p:nvSpPr>
        <p:spPr>
          <a:xfrm>
            <a:off x="640078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4" name="文本占位符 2"/>
          <p:cNvSpPr>
            <a:spLocks noGrp="1"/>
          </p:cNvSpPr>
          <p:nvPr>
            <p:ph type="body" sz="quarter" idx="56" hasCustomPrompt="1"/>
          </p:nvPr>
        </p:nvSpPr>
        <p:spPr>
          <a:xfrm>
            <a:off x="718146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5" name="文本占位符 2"/>
          <p:cNvSpPr>
            <a:spLocks noGrp="1"/>
          </p:cNvSpPr>
          <p:nvPr>
            <p:ph type="body" sz="quarter" idx="57" hasCustomPrompt="1"/>
          </p:nvPr>
        </p:nvSpPr>
        <p:spPr>
          <a:xfrm>
            <a:off x="796213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187" name="文本框 186"/>
          <p:cNvSpPr txBox="1"/>
          <p:nvPr/>
        </p:nvSpPr>
        <p:spPr>
          <a:xfrm>
            <a:off x="327808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zh-cn" sz="900" kern="12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25</a:t>
            </a:r>
            <a:endParaRPr sz="900" kern="12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188" name="文本框 187"/>
          <p:cNvSpPr txBox="1"/>
          <p:nvPr/>
        </p:nvSpPr>
        <p:spPr>
          <a:xfrm>
            <a:off x="405876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zh-cn" sz="900" kern="12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26</a:t>
            </a:r>
            <a:endParaRPr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9" name="文本框 188"/>
          <p:cNvSpPr txBox="1"/>
          <p:nvPr/>
        </p:nvSpPr>
        <p:spPr>
          <a:xfrm>
            <a:off x="483943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27</a:t>
            </a:r>
            <a:endParaRPr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0" name="文本框 189"/>
          <p:cNvSpPr txBox="1"/>
          <p:nvPr/>
        </p:nvSpPr>
        <p:spPr>
          <a:xfrm>
            <a:off x="562011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28</a:t>
            </a:r>
            <a:endParaRPr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1" name="文本框 190"/>
          <p:cNvSpPr txBox="1"/>
          <p:nvPr/>
        </p:nvSpPr>
        <p:spPr>
          <a:xfrm>
            <a:off x="640078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29</a:t>
            </a:r>
            <a:endParaRPr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2" name="文本框 191"/>
          <p:cNvSpPr txBox="1"/>
          <p:nvPr/>
        </p:nvSpPr>
        <p:spPr>
          <a:xfrm>
            <a:off x="7962138" y="1202366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01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3" name="文本框 192"/>
          <p:cNvSpPr txBox="1"/>
          <p:nvPr/>
        </p:nvSpPr>
        <p:spPr>
          <a:xfrm>
            <a:off x="718146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30</a:t>
            </a:r>
            <a:endParaRPr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4" name="文本框 193"/>
          <p:cNvSpPr txBox="1"/>
          <p:nvPr/>
        </p:nvSpPr>
        <p:spPr>
          <a:xfrm>
            <a:off x="327808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02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5" name="文本框 194"/>
          <p:cNvSpPr txBox="1"/>
          <p:nvPr/>
        </p:nvSpPr>
        <p:spPr>
          <a:xfrm>
            <a:off x="405876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03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6" name="文本框 195"/>
          <p:cNvSpPr txBox="1"/>
          <p:nvPr/>
        </p:nvSpPr>
        <p:spPr>
          <a:xfrm>
            <a:off x="483943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04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7" name="文本框 196"/>
          <p:cNvSpPr txBox="1"/>
          <p:nvPr/>
        </p:nvSpPr>
        <p:spPr>
          <a:xfrm>
            <a:off x="562011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05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8" name="文本框 197"/>
          <p:cNvSpPr txBox="1"/>
          <p:nvPr/>
        </p:nvSpPr>
        <p:spPr>
          <a:xfrm>
            <a:off x="640078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06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9" name="文本框 198"/>
          <p:cNvSpPr txBox="1"/>
          <p:nvPr/>
        </p:nvSpPr>
        <p:spPr>
          <a:xfrm>
            <a:off x="7962138" y="2091366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08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0" name="文本框 199"/>
          <p:cNvSpPr txBox="1"/>
          <p:nvPr/>
        </p:nvSpPr>
        <p:spPr>
          <a:xfrm>
            <a:off x="718146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07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1" name="文本框 200"/>
          <p:cNvSpPr txBox="1"/>
          <p:nvPr/>
        </p:nvSpPr>
        <p:spPr>
          <a:xfrm>
            <a:off x="327808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09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2" name="文本框 201"/>
          <p:cNvSpPr txBox="1"/>
          <p:nvPr/>
        </p:nvSpPr>
        <p:spPr>
          <a:xfrm>
            <a:off x="405876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10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3" name="文本框 202"/>
          <p:cNvSpPr txBox="1"/>
          <p:nvPr/>
        </p:nvSpPr>
        <p:spPr>
          <a:xfrm>
            <a:off x="483943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11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4" name="文本框 203"/>
          <p:cNvSpPr txBox="1"/>
          <p:nvPr/>
        </p:nvSpPr>
        <p:spPr>
          <a:xfrm>
            <a:off x="562011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12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5" name="文本框 204"/>
          <p:cNvSpPr txBox="1"/>
          <p:nvPr/>
        </p:nvSpPr>
        <p:spPr>
          <a:xfrm>
            <a:off x="640078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13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6" name="文本框 205"/>
          <p:cNvSpPr txBox="1"/>
          <p:nvPr/>
        </p:nvSpPr>
        <p:spPr>
          <a:xfrm>
            <a:off x="7962138" y="2980683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15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7" name="文本框 206"/>
          <p:cNvSpPr txBox="1"/>
          <p:nvPr/>
        </p:nvSpPr>
        <p:spPr>
          <a:xfrm>
            <a:off x="718146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14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8" name="文本框 207"/>
          <p:cNvSpPr txBox="1"/>
          <p:nvPr/>
        </p:nvSpPr>
        <p:spPr>
          <a:xfrm>
            <a:off x="327808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16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9" name="文本框 208"/>
          <p:cNvSpPr txBox="1"/>
          <p:nvPr/>
        </p:nvSpPr>
        <p:spPr>
          <a:xfrm>
            <a:off x="405876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17</a:t>
            </a:r>
          </a:p>
        </p:txBody>
      </p:sp>
      <p:sp>
        <p:nvSpPr>
          <p:cNvPr id="210" name="文本框 209"/>
          <p:cNvSpPr txBox="1"/>
          <p:nvPr/>
        </p:nvSpPr>
        <p:spPr>
          <a:xfrm>
            <a:off x="483943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18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1" name="文本框 210"/>
          <p:cNvSpPr txBox="1"/>
          <p:nvPr/>
        </p:nvSpPr>
        <p:spPr>
          <a:xfrm>
            <a:off x="562011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19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2" name="文本框 211"/>
          <p:cNvSpPr txBox="1"/>
          <p:nvPr/>
        </p:nvSpPr>
        <p:spPr>
          <a:xfrm>
            <a:off x="640078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3" name="文本框 212"/>
          <p:cNvSpPr txBox="1"/>
          <p:nvPr/>
        </p:nvSpPr>
        <p:spPr>
          <a:xfrm>
            <a:off x="7962138" y="3868762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22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4" name="文本框 213"/>
          <p:cNvSpPr txBox="1"/>
          <p:nvPr/>
        </p:nvSpPr>
        <p:spPr>
          <a:xfrm>
            <a:off x="718146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21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5" name="文本框 214"/>
          <p:cNvSpPr txBox="1"/>
          <p:nvPr/>
        </p:nvSpPr>
        <p:spPr>
          <a:xfrm>
            <a:off x="327808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23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6" name="文本框 215"/>
          <p:cNvSpPr txBox="1"/>
          <p:nvPr/>
        </p:nvSpPr>
        <p:spPr>
          <a:xfrm>
            <a:off x="405876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24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7" name="文本框 216"/>
          <p:cNvSpPr txBox="1"/>
          <p:nvPr/>
        </p:nvSpPr>
        <p:spPr>
          <a:xfrm>
            <a:off x="483943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25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8" name="文本框 217"/>
          <p:cNvSpPr txBox="1"/>
          <p:nvPr/>
        </p:nvSpPr>
        <p:spPr>
          <a:xfrm>
            <a:off x="562011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26</a:t>
            </a:r>
            <a:endParaRPr sz="900" kern="12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219" name="文本框 218"/>
          <p:cNvSpPr txBox="1"/>
          <p:nvPr/>
        </p:nvSpPr>
        <p:spPr>
          <a:xfrm>
            <a:off x="640078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27</a:t>
            </a:r>
            <a:endParaRPr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0" name="文本框 219"/>
          <p:cNvSpPr txBox="1"/>
          <p:nvPr/>
        </p:nvSpPr>
        <p:spPr>
          <a:xfrm>
            <a:off x="7962138" y="4751714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29</a:t>
            </a:r>
            <a:endParaRPr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1" name="文本框 220"/>
          <p:cNvSpPr txBox="1"/>
          <p:nvPr/>
        </p:nvSpPr>
        <p:spPr>
          <a:xfrm>
            <a:off x="718146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28</a:t>
            </a:r>
            <a:endParaRPr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36" name="文本框 235"/>
          <p:cNvSpPr txBox="1"/>
          <p:nvPr/>
        </p:nvSpPr>
        <p:spPr>
          <a:xfrm>
            <a:off x="327808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30</a:t>
            </a:r>
            <a:endParaRPr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4" name="文本框 243"/>
          <p:cNvSpPr txBox="1"/>
          <p:nvPr/>
        </p:nvSpPr>
        <p:spPr>
          <a:xfrm>
            <a:off x="405876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31</a:t>
            </a:r>
            <a:endParaRPr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2" name="文本框 251"/>
          <p:cNvSpPr txBox="1"/>
          <p:nvPr/>
        </p:nvSpPr>
        <p:spPr>
          <a:xfrm>
            <a:off x="483943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01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3" name="文本框 252"/>
          <p:cNvSpPr txBox="1"/>
          <p:nvPr/>
        </p:nvSpPr>
        <p:spPr>
          <a:xfrm>
            <a:off x="562011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02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4" name="文本框 253"/>
          <p:cNvSpPr txBox="1"/>
          <p:nvPr/>
        </p:nvSpPr>
        <p:spPr>
          <a:xfrm>
            <a:off x="640078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03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96" name="文本框 295"/>
          <p:cNvSpPr txBox="1"/>
          <p:nvPr/>
        </p:nvSpPr>
        <p:spPr>
          <a:xfrm>
            <a:off x="7962138" y="5635968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05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97" name="文本框 296"/>
          <p:cNvSpPr txBox="1"/>
          <p:nvPr/>
        </p:nvSpPr>
        <p:spPr>
          <a:xfrm>
            <a:off x="718146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04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0" name="文本框 179"/>
          <p:cNvSpPr txBox="1"/>
          <p:nvPr userDrawn="1"/>
        </p:nvSpPr>
        <p:spPr>
          <a:xfrm>
            <a:off x="327808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周日</a:t>
            </a:r>
          </a:p>
        </p:txBody>
      </p:sp>
      <p:sp>
        <p:nvSpPr>
          <p:cNvPr id="181" name="文本框 180"/>
          <p:cNvSpPr txBox="1"/>
          <p:nvPr userDrawn="1"/>
        </p:nvSpPr>
        <p:spPr>
          <a:xfrm>
            <a:off x="405876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周一</a:t>
            </a:r>
          </a:p>
        </p:txBody>
      </p:sp>
      <p:sp>
        <p:nvSpPr>
          <p:cNvPr id="182" name="文本框 181"/>
          <p:cNvSpPr txBox="1"/>
          <p:nvPr userDrawn="1"/>
        </p:nvSpPr>
        <p:spPr>
          <a:xfrm>
            <a:off x="483943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周二</a:t>
            </a:r>
          </a:p>
        </p:txBody>
      </p:sp>
      <p:sp>
        <p:nvSpPr>
          <p:cNvPr id="183" name="文本框 182"/>
          <p:cNvSpPr txBox="1"/>
          <p:nvPr userDrawn="1"/>
        </p:nvSpPr>
        <p:spPr>
          <a:xfrm>
            <a:off x="562011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周三</a:t>
            </a:r>
          </a:p>
        </p:txBody>
      </p:sp>
      <p:sp>
        <p:nvSpPr>
          <p:cNvPr id="184" name="文本框 183"/>
          <p:cNvSpPr txBox="1"/>
          <p:nvPr userDrawn="1"/>
        </p:nvSpPr>
        <p:spPr>
          <a:xfrm>
            <a:off x="640078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周四</a:t>
            </a:r>
          </a:p>
        </p:txBody>
      </p:sp>
      <p:sp>
        <p:nvSpPr>
          <p:cNvPr id="185" name="文本框 184"/>
          <p:cNvSpPr txBox="1"/>
          <p:nvPr userDrawn="1"/>
        </p:nvSpPr>
        <p:spPr>
          <a:xfrm>
            <a:off x="7962138" y="935666"/>
            <a:ext cx="731520" cy="12358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周六</a:t>
            </a:r>
          </a:p>
        </p:txBody>
      </p:sp>
      <p:sp>
        <p:nvSpPr>
          <p:cNvPr id="186" name="文本框 185"/>
          <p:cNvSpPr txBox="1"/>
          <p:nvPr userDrawn="1"/>
        </p:nvSpPr>
        <p:spPr>
          <a:xfrm>
            <a:off x="718146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周五</a:t>
            </a:r>
          </a:p>
        </p:txBody>
      </p:sp>
      <p:sp>
        <p:nvSpPr>
          <p:cNvPr id="222" name="标题 3"/>
          <p:cNvSpPr txBox="1">
            <a:spLocks/>
          </p:cNvSpPr>
          <p:nvPr userDrawn="1"/>
        </p:nvSpPr>
        <p:spPr>
          <a:xfrm>
            <a:off x="6477000" y="417513"/>
            <a:ext cx="2352675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zh-cn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2022 年</a:t>
            </a:r>
            <a:endParaRPr cap="all" baseline="0" dirty="0">
              <a:solidFill>
                <a:schemeClr val="tx1">
                  <a:lumMod val="65000"/>
                  <a:lumOff val="3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73" name="标题 1">
            <a:extLst>
              <a:ext uri="{FF2B5EF4-FFF2-40B4-BE49-F238E27FC236}">
                <a16:creationId xmlns:a16="http://schemas.microsoft.com/office/drawing/2014/main" id="{A426FB71-9187-4F25-96A6-74D1DBFED8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48026" y="417513"/>
            <a:ext cx="4505713" cy="487362"/>
          </a:xfrm>
        </p:spPr>
        <p:txBody>
          <a:bodyPr rtlCol="0" anchor="ctr">
            <a:noAutofit/>
          </a:bodyPr>
          <a:lstStyle>
            <a:lvl1pPr>
              <a:defRPr cap="all" spc="150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10 月</a:t>
            </a:r>
          </a:p>
        </p:txBody>
      </p:sp>
    </p:spTree>
    <p:extLst>
      <p:ext uri="{BB962C8B-B14F-4D97-AF65-F5344CB8AC3E}">
        <p14:creationId xmlns:p14="http://schemas.microsoft.com/office/powerpoint/2010/main" val="3866766383"/>
      </p:ext>
    </p:extLst>
  </p:cSld>
  <p:clrMapOvr>
    <a:masterClrMapping/>
  </p:clrMapOvr>
  <p:hf sldNum="0" hdr="0" ftr="0" dt="0"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 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 17"/>
          <p:cNvGrpSpPr/>
          <p:nvPr/>
        </p:nvGrpSpPr>
        <p:grpSpPr>
          <a:xfrm>
            <a:off x="3248026" y="933450"/>
            <a:ext cx="5467350" cy="5495926"/>
            <a:chOff x="3124201" y="1080377"/>
            <a:chExt cx="5715000" cy="5459572"/>
          </a:xfrm>
        </p:grpSpPr>
        <p:grpSp>
          <p:nvGrpSpPr>
            <p:cNvPr id="19" name="组 18"/>
            <p:cNvGrpSpPr/>
            <p:nvPr/>
          </p:nvGrpSpPr>
          <p:grpSpPr>
            <a:xfrm>
              <a:off x="3125240" y="1259217"/>
              <a:ext cx="5712923" cy="5280732"/>
              <a:chOff x="381000" y="1143000"/>
              <a:chExt cx="8382000" cy="5498592"/>
            </a:xfrm>
          </p:grpSpPr>
          <p:cxnSp>
            <p:nvCxnSpPr>
              <p:cNvPr id="83" name="直接连接符​​(S) 82"/>
              <p:cNvCxnSpPr/>
              <p:nvPr/>
            </p:nvCxnSpPr>
            <p:spPr>
              <a:xfrm>
                <a:off x="381000" y="1143000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接连接符​​(S) 83"/>
              <p:cNvCxnSpPr/>
              <p:nvPr/>
            </p:nvCxnSpPr>
            <p:spPr>
              <a:xfrm>
                <a:off x="381000" y="2059432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接连接符​​(S) 84"/>
              <p:cNvCxnSpPr/>
              <p:nvPr/>
            </p:nvCxnSpPr>
            <p:spPr>
              <a:xfrm>
                <a:off x="381000" y="2975864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接连接符​​(S) 85"/>
              <p:cNvCxnSpPr/>
              <p:nvPr/>
            </p:nvCxnSpPr>
            <p:spPr>
              <a:xfrm>
                <a:off x="381000" y="3892296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接连接符​​(S) 86"/>
              <p:cNvCxnSpPr/>
              <p:nvPr/>
            </p:nvCxnSpPr>
            <p:spPr>
              <a:xfrm>
                <a:off x="381000" y="4808728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接连接符​​(S) 87"/>
              <p:cNvCxnSpPr/>
              <p:nvPr/>
            </p:nvCxnSpPr>
            <p:spPr>
              <a:xfrm>
                <a:off x="381000" y="5725160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接连接符​​(S) 88"/>
              <p:cNvCxnSpPr/>
              <p:nvPr/>
            </p:nvCxnSpPr>
            <p:spPr>
              <a:xfrm>
                <a:off x="381000" y="6641592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 19"/>
            <p:cNvGrpSpPr/>
            <p:nvPr/>
          </p:nvGrpSpPr>
          <p:grpSpPr>
            <a:xfrm>
              <a:off x="3125240" y="1339112"/>
              <a:ext cx="5713961" cy="731520"/>
              <a:chOff x="3125240" y="1354352"/>
              <a:chExt cx="5713961" cy="651310"/>
            </a:xfrm>
          </p:grpSpPr>
          <p:cxnSp>
            <p:nvCxnSpPr>
              <p:cNvPr id="75" name="直接连接符​​(S) 74"/>
              <p:cNvCxnSpPr/>
              <p:nvPr/>
            </p:nvCxnSpPr>
            <p:spPr>
              <a:xfrm>
                <a:off x="394152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接连接符​​(S) 75"/>
              <p:cNvCxnSpPr/>
              <p:nvPr/>
            </p:nvCxnSpPr>
            <p:spPr>
              <a:xfrm>
                <a:off x="475780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​​(S) 76"/>
              <p:cNvCxnSpPr/>
              <p:nvPr/>
            </p:nvCxnSpPr>
            <p:spPr>
              <a:xfrm>
                <a:off x="557408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接连接符​​(S) 77"/>
              <p:cNvCxnSpPr/>
              <p:nvPr/>
            </p:nvCxnSpPr>
            <p:spPr>
              <a:xfrm>
                <a:off x="639036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接连接符​​(S) 78"/>
              <p:cNvCxnSpPr/>
              <p:nvPr/>
            </p:nvCxnSpPr>
            <p:spPr>
              <a:xfrm>
                <a:off x="720664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​​(S) 79"/>
              <p:cNvCxnSpPr/>
              <p:nvPr/>
            </p:nvCxnSpPr>
            <p:spPr>
              <a:xfrm>
                <a:off x="8839201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接连接符​​(S) 80"/>
              <p:cNvCxnSpPr/>
              <p:nvPr/>
            </p:nvCxnSpPr>
            <p:spPr>
              <a:xfrm>
                <a:off x="802292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接连接符​​(S) 81"/>
              <p:cNvCxnSpPr/>
              <p:nvPr/>
            </p:nvCxnSpPr>
            <p:spPr>
              <a:xfrm>
                <a:off x="312524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 20"/>
            <p:cNvGrpSpPr/>
            <p:nvPr/>
          </p:nvGrpSpPr>
          <p:grpSpPr>
            <a:xfrm>
              <a:off x="3124201" y="2218770"/>
              <a:ext cx="5715000" cy="731520"/>
              <a:chOff x="3124201" y="2239691"/>
              <a:chExt cx="5715000" cy="651310"/>
            </a:xfrm>
          </p:grpSpPr>
          <p:cxnSp>
            <p:nvCxnSpPr>
              <p:cNvPr id="67" name="直接连接符​​(S) 66"/>
              <p:cNvCxnSpPr/>
              <p:nvPr/>
            </p:nvCxnSpPr>
            <p:spPr>
              <a:xfrm>
                <a:off x="394152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​​(S) 67"/>
              <p:cNvCxnSpPr/>
              <p:nvPr/>
            </p:nvCxnSpPr>
            <p:spPr>
              <a:xfrm>
                <a:off x="475780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接连接符​​(S) 68"/>
              <p:cNvCxnSpPr/>
              <p:nvPr/>
            </p:nvCxnSpPr>
            <p:spPr>
              <a:xfrm>
                <a:off x="557408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接连接符​​(S) 69"/>
              <p:cNvCxnSpPr/>
              <p:nvPr/>
            </p:nvCxnSpPr>
            <p:spPr>
              <a:xfrm>
                <a:off x="639036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​​ 70"/>
              <p:cNvCxnSpPr/>
              <p:nvPr/>
            </p:nvCxnSpPr>
            <p:spPr>
              <a:xfrm>
                <a:off x="720664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接连接符​​(S) 71"/>
              <p:cNvCxnSpPr/>
              <p:nvPr/>
            </p:nvCxnSpPr>
            <p:spPr>
              <a:xfrm>
                <a:off x="8839201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接连接符​​(S) 72"/>
              <p:cNvCxnSpPr/>
              <p:nvPr/>
            </p:nvCxnSpPr>
            <p:spPr>
              <a:xfrm>
                <a:off x="802292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​​(S) 73"/>
              <p:cNvCxnSpPr/>
              <p:nvPr/>
            </p:nvCxnSpPr>
            <p:spPr>
              <a:xfrm>
                <a:off x="3124201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 21"/>
            <p:cNvGrpSpPr/>
            <p:nvPr/>
          </p:nvGrpSpPr>
          <p:grpSpPr>
            <a:xfrm>
              <a:off x="3124201" y="3098428"/>
              <a:ext cx="5715000" cy="731520"/>
              <a:chOff x="3124201" y="3125030"/>
              <a:chExt cx="5715000" cy="651310"/>
            </a:xfrm>
          </p:grpSpPr>
          <p:cxnSp>
            <p:nvCxnSpPr>
              <p:cNvPr id="59" name="直接连接符​​(S) 58"/>
              <p:cNvCxnSpPr/>
              <p:nvPr/>
            </p:nvCxnSpPr>
            <p:spPr>
              <a:xfrm>
                <a:off x="394152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接连接符​​(S) 59"/>
              <p:cNvCxnSpPr/>
              <p:nvPr/>
            </p:nvCxnSpPr>
            <p:spPr>
              <a:xfrm>
                <a:off x="475780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接连接符​​(S) 60"/>
              <p:cNvCxnSpPr/>
              <p:nvPr/>
            </p:nvCxnSpPr>
            <p:spPr>
              <a:xfrm>
                <a:off x="557408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​​(S) 61"/>
              <p:cNvCxnSpPr/>
              <p:nvPr/>
            </p:nvCxnSpPr>
            <p:spPr>
              <a:xfrm>
                <a:off x="639036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接连接符​​(S) 62"/>
              <p:cNvCxnSpPr/>
              <p:nvPr/>
            </p:nvCxnSpPr>
            <p:spPr>
              <a:xfrm>
                <a:off x="720664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接连接符​​(S) 63"/>
              <p:cNvCxnSpPr/>
              <p:nvPr/>
            </p:nvCxnSpPr>
            <p:spPr>
              <a:xfrm>
                <a:off x="8839201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​​(S) 64"/>
              <p:cNvCxnSpPr/>
              <p:nvPr/>
            </p:nvCxnSpPr>
            <p:spPr>
              <a:xfrm>
                <a:off x="802292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接连接符​​(S) 65"/>
              <p:cNvCxnSpPr/>
              <p:nvPr/>
            </p:nvCxnSpPr>
            <p:spPr>
              <a:xfrm>
                <a:off x="3124201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 22"/>
            <p:cNvGrpSpPr/>
            <p:nvPr/>
          </p:nvGrpSpPr>
          <p:grpSpPr>
            <a:xfrm>
              <a:off x="3124201" y="3978086"/>
              <a:ext cx="5715000" cy="731520"/>
              <a:chOff x="3124201" y="4010369"/>
              <a:chExt cx="5715000" cy="651310"/>
            </a:xfrm>
          </p:grpSpPr>
          <p:cxnSp>
            <p:nvCxnSpPr>
              <p:cNvPr id="51" name="直接连接符​​(S) 50"/>
              <p:cNvCxnSpPr/>
              <p:nvPr/>
            </p:nvCxnSpPr>
            <p:spPr>
              <a:xfrm>
                <a:off x="394152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连接符​​(S) 51"/>
              <p:cNvCxnSpPr/>
              <p:nvPr/>
            </p:nvCxnSpPr>
            <p:spPr>
              <a:xfrm>
                <a:off x="475780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​​(S) 52"/>
              <p:cNvCxnSpPr/>
              <p:nvPr/>
            </p:nvCxnSpPr>
            <p:spPr>
              <a:xfrm>
                <a:off x="557408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​​(S) 53"/>
              <p:cNvCxnSpPr/>
              <p:nvPr/>
            </p:nvCxnSpPr>
            <p:spPr>
              <a:xfrm>
                <a:off x="639036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接连接符​​(S) 54"/>
              <p:cNvCxnSpPr/>
              <p:nvPr/>
            </p:nvCxnSpPr>
            <p:spPr>
              <a:xfrm>
                <a:off x="720664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​​(S) 55"/>
              <p:cNvCxnSpPr/>
              <p:nvPr/>
            </p:nvCxnSpPr>
            <p:spPr>
              <a:xfrm>
                <a:off x="8839201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接连接符​​(S) 56"/>
              <p:cNvCxnSpPr/>
              <p:nvPr/>
            </p:nvCxnSpPr>
            <p:spPr>
              <a:xfrm>
                <a:off x="802292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接连接符​​(S) 57"/>
              <p:cNvCxnSpPr/>
              <p:nvPr/>
            </p:nvCxnSpPr>
            <p:spPr>
              <a:xfrm>
                <a:off x="3124201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 23"/>
            <p:cNvGrpSpPr/>
            <p:nvPr/>
          </p:nvGrpSpPr>
          <p:grpSpPr>
            <a:xfrm>
              <a:off x="3124201" y="4857744"/>
              <a:ext cx="5715000" cy="731520"/>
              <a:chOff x="3124201" y="4895708"/>
              <a:chExt cx="5715000" cy="651310"/>
            </a:xfrm>
          </p:grpSpPr>
          <p:cxnSp>
            <p:nvCxnSpPr>
              <p:cNvPr id="43" name="直接连接符​​(S) 42"/>
              <p:cNvCxnSpPr/>
              <p:nvPr/>
            </p:nvCxnSpPr>
            <p:spPr>
              <a:xfrm>
                <a:off x="394152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​​(S) 43"/>
              <p:cNvCxnSpPr/>
              <p:nvPr/>
            </p:nvCxnSpPr>
            <p:spPr>
              <a:xfrm>
                <a:off x="475780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接连接符​​(S) 44"/>
              <p:cNvCxnSpPr/>
              <p:nvPr/>
            </p:nvCxnSpPr>
            <p:spPr>
              <a:xfrm>
                <a:off x="557408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接连接符​​(S) 45"/>
              <p:cNvCxnSpPr/>
              <p:nvPr/>
            </p:nvCxnSpPr>
            <p:spPr>
              <a:xfrm>
                <a:off x="639036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​​(S) 46"/>
              <p:cNvCxnSpPr/>
              <p:nvPr/>
            </p:nvCxnSpPr>
            <p:spPr>
              <a:xfrm>
                <a:off x="720664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​​(S) 47"/>
              <p:cNvCxnSpPr/>
              <p:nvPr/>
            </p:nvCxnSpPr>
            <p:spPr>
              <a:xfrm>
                <a:off x="8839201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接连接符​​(S) 48"/>
              <p:cNvCxnSpPr/>
              <p:nvPr/>
            </p:nvCxnSpPr>
            <p:spPr>
              <a:xfrm>
                <a:off x="802292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​​(S) 49"/>
              <p:cNvCxnSpPr/>
              <p:nvPr/>
            </p:nvCxnSpPr>
            <p:spPr>
              <a:xfrm>
                <a:off x="3124201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 24"/>
            <p:cNvGrpSpPr/>
            <p:nvPr/>
          </p:nvGrpSpPr>
          <p:grpSpPr>
            <a:xfrm>
              <a:off x="3124201" y="5737401"/>
              <a:ext cx="5715000" cy="731520"/>
              <a:chOff x="3124201" y="5781048"/>
              <a:chExt cx="5715000" cy="651310"/>
            </a:xfrm>
          </p:grpSpPr>
          <p:cxnSp>
            <p:nvCxnSpPr>
              <p:cNvPr id="35" name="直接连接符​​(S) 34"/>
              <p:cNvCxnSpPr/>
              <p:nvPr/>
            </p:nvCxnSpPr>
            <p:spPr>
              <a:xfrm>
                <a:off x="394152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​​(S) 35"/>
              <p:cNvCxnSpPr/>
              <p:nvPr/>
            </p:nvCxnSpPr>
            <p:spPr>
              <a:xfrm>
                <a:off x="475780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​​(S) 36"/>
              <p:cNvCxnSpPr/>
              <p:nvPr/>
            </p:nvCxnSpPr>
            <p:spPr>
              <a:xfrm>
                <a:off x="557408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​​(S) 37"/>
              <p:cNvCxnSpPr/>
              <p:nvPr/>
            </p:nvCxnSpPr>
            <p:spPr>
              <a:xfrm>
                <a:off x="639036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​​(S) 38"/>
              <p:cNvCxnSpPr/>
              <p:nvPr/>
            </p:nvCxnSpPr>
            <p:spPr>
              <a:xfrm>
                <a:off x="720664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​​(S) 39"/>
              <p:cNvCxnSpPr/>
              <p:nvPr/>
            </p:nvCxnSpPr>
            <p:spPr>
              <a:xfrm>
                <a:off x="8839201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​​(S) 40"/>
              <p:cNvCxnSpPr/>
              <p:nvPr/>
            </p:nvCxnSpPr>
            <p:spPr>
              <a:xfrm>
                <a:off x="802292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​​(S) 41"/>
              <p:cNvCxnSpPr/>
              <p:nvPr/>
            </p:nvCxnSpPr>
            <p:spPr>
              <a:xfrm>
                <a:off x="3124201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 25"/>
            <p:cNvGrpSpPr/>
            <p:nvPr/>
          </p:nvGrpSpPr>
          <p:grpSpPr>
            <a:xfrm>
              <a:off x="3125240" y="1080377"/>
              <a:ext cx="5713961" cy="122944"/>
              <a:chOff x="3125240" y="1080377"/>
              <a:chExt cx="5713961" cy="122944"/>
            </a:xfrm>
          </p:grpSpPr>
          <p:cxnSp>
            <p:nvCxnSpPr>
              <p:cNvPr id="27" name="直接连接符​​(S) 26"/>
              <p:cNvCxnSpPr/>
              <p:nvPr/>
            </p:nvCxnSpPr>
            <p:spPr>
              <a:xfrm>
                <a:off x="394152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​​(S) 27"/>
              <p:cNvCxnSpPr/>
              <p:nvPr/>
            </p:nvCxnSpPr>
            <p:spPr>
              <a:xfrm>
                <a:off x="475780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​​(S) 28"/>
              <p:cNvCxnSpPr/>
              <p:nvPr/>
            </p:nvCxnSpPr>
            <p:spPr>
              <a:xfrm>
                <a:off x="557408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>
                <a:off x="639036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/>
            </p:nvCxnSpPr>
            <p:spPr>
              <a:xfrm>
                <a:off x="720664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​​(S) 31"/>
              <p:cNvCxnSpPr/>
              <p:nvPr/>
            </p:nvCxnSpPr>
            <p:spPr>
              <a:xfrm>
                <a:off x="8839201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​​(S) 32"/>
              <p:cNvCxnSpPr/>
              <p:nvPr/>
            </p:nvCxnSpPr>
            <p:spPr>
              <a:xfrm>
                <a:off x="802292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​​(S) 33"/>
              <p:cNvCxnSpPr/>
              <p:nvPr/>
            </p:nvCxnSpPr>
            <p:spPr>
              <a:xfrm>
                <a:off x="312524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" name="图片占位符 10"/>
          <p:cNvSpPr>
            <a:spLocks noGrp="1"/>
          </p:cNvSpPr>
          <p:nvPr>
            <p:ph type="pic" sz="quarter" idx="14" hasCustomPrompt="1"/>
          </p:nvPr>
        </p:nvSpPr>
        <p:spPr>
          <a:xfrm>
            <a:off x="419100" y="417024"/>
            <a:ext cx="2514600" cy="2057400"/>
          </a:xfrm>
          <a:prstGeom prst="roundRect">
            <a:avLst>
              <a:gd name="adj" fmla="val 8062"/>
            </a:avLst>
          </a:prstGeom>
          <a:solidFill>
            <a:schemeClr val="bg2"/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单击图标以添加图片</a:t>
            </a:r>
            <a:endParaRPr dirty="0"/>
          </a:p>
        </p:txBody>
      </p:sp>
      <p:sp>
        <p:nvSpPr>
          <p:cNvPr id="12" name="图片占位符 10"/>
          <p:cNvSpPr>
            <a:spLocks noGrp="1"/>
          </p:cNvSpPr>
          <p:nvPr>
            <p:ph type="pic" sz="quarter" idx="15" hasCustomPrompt="1"/>
          </p:nvPr>
        </p:nvSpPr>
        <p:spPr>
          <a:xfrm>
            <a:off x="419100" y="2762250"/>
            <a:ext cx="2514600" cy="3657600"/>
          </a:xfrm>
          <a:prstGeom prst="roundRect">
            <a:avLst>
              <a:gd name="adj" fmla="val 5892"/>
            </a:avLst>
          </a:prstGeom>
          <a:solidFill>
            <a:schemeClr val="bg2"/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单击图标以添加图片</a:t>
            </a:r>
            <a:endParaRPr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/>
              <a:t>2022 年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1B5B5863-7865-48FE-BD3C-D42099226715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  <p:sp>
        <p:nvSpPr>
          <p:cNvPr id="139" name="文本占位符 2"/>
          <p:cNvSpPr>
            <a:spLocks noGrp="1"/>
          </p:cNvSpPr>
          <p:nvPr>
            <p:ph type="body" sz="quarter" idx="16" hasCustomPrompt="1"/>
          </p:nvPr>
        </p:nvSpPr>
        <p:spPr>
          <a:xfrm>
            <a:off x="327808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5" name="文本占位符 2"/>
          <p:cNvSpPr>
            <a:spLocks noGrp="1"/>
          </p:cNvSpPr>
          <p:nvPr>
            <p:ph type="body" sz="quarter" idx="17" hasCustomPrompt="1"/>
          </p:nvPr>
        </p:nvSpPr>
        <p:spPr>
          <a:xfrm>
            <a:off x="405876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6" name="文本占位符 2"/>
          <p:cNvSpPr>
            <a:spLocks noGrp="1"/>
          </p:cNvSpPr>
          <p:nvPr>
            <p:ph type="body" sz="quarter" idx="18" hasCustomPrompt="1"/>
          </p:nvPr>
        </p:nvSpPr>
        <p:spPr>
          <a:xfrm>
            <a:off x="483943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7" name="文本占位符 2"/>
          <p:cNvSpPr>
            <a:spLocks noGrp="1"/>
          </p:cNvSpPr>
          <p:nvPr>
            <p:ph type="body" sz="quarter" idx="19" hasCustomPrompt="1"/>
          </p:nvPr>
        </p:nvSpPr>
        <p:spPr>
          <a:xfrm>
            <a:off x="562011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8" name="文本占位符 2"/>
          <p:cNvSpPr>
            <a:spLocks noGrp="1"/>
          </p:cNvSpPr>
          <p:nvPr>
            <p:ph type="body" sz="quarter" idx="20" hasCustomPrompt="1"/>
          </p:nvPr>
        </p:nvSpPr>
        <p:spPr>
          <a:xfrm>
            <a:off x="640078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9" name="文本占位符 2"/>
          <p:cNvSpPr>
            <a:spLocks noGrp="1"/>
          </p:cNvSpPr>
          <p:nvPr>
            <p:ph type="body" sz="quarter" idx="21" hasCustomPrompt="1"/>
          </p:nvPr>
        </p:nvSpPr>
        <p:spPr>
          <a:xfrm>
            <a:off x="718146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0" name="文本占位符 2"/>
          <p:cNvSpPr>
            <a:spLocks noGrp="1"/>
          </p:cNvSpPr>
          <p:nvPr>
            <p:ph type="body" sz="quarter" idx="22" hasCustomPrompt="1"/>
          </p:nvPr>
        </p:nvSpPr>
        <p:spPr>
          <a:xfrm>
            <a:off x="796213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1" name="文本占位符 2"/>
          <p:cNvSpPr>
            <a:spLocks noGrp="1"/>
          </p:cNvSpPr>
          <p:nvPr>
            <p:ph type="body" sz="quarter" idx="23" hasCustomPrompt="1"/>
          </p:nvPr>
        </p:nvSpPr>
        <p:spPr>
          <a:xfrm>
            <a:off x="327808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2" name="文本占位符 2"/>
          <p:cNvSpPr>
            <a:spLocks noGrp="1"/>
          </p:cNvSpPr>
          <p:nvPr>
            <p:ph type="body" sz="quarter" idx="24" hasCustomPrompt="1"/>
          </p:nvPr>
        </p:nvSpPr>
        <p:spPr>
          <a:xfrm>
            <a:off x="405876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3" name="文本占位符 2"/>
          <p:cNvSpPr>
            <a:spLocks noGrp="1"/>
          </p:cNvSpPr>
          <p:nvPr>
            <p:ph type="body" sz="quarter" idx="25" hasCustomPrompt="1"/>
          </p:nvPr>
        </p:nvSpPr>
        <p:spPr>
          <a:xfrm>
            <a:off x="483943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4" name="文本占位符 2"/>
          <p:cNvSpPr>
            <a:spLocks noGrp="1"/>
          </p:cNvSpPr>
          <p:nvPr>
            <p:ph type="body" sz="quarter" idx="26" hasCustomPrompt="1"/>
          </p:nvPr>
        </p:nvSpPr>
        <p:spPr>
          <a:xfrm>
            <a:off x="562011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5" name="文本占位符 2"/>
          <p:cNvSpPr>
            <a:spLocks noGrp="1"/>
          </p:cNvSpPr>
          <p:nvPr>
            <p:ph type="body" sz="quarter" idx="27" hasCustomPrompt="1"/>
          </p:nvPr>
        </p:nvSpPr>
        <p:spPr>
          <a:xfrm>
            <a:off x="640078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6" name="文本占位符 2"/>
          <p:cNvSpPr>
            <a:spLocks noGrp="1"/>
          </p:cNvSpPr>
          <p:nvPr>
            <p:ph type="body" sz="quarter" idx="28" hasCustomPrompt="1"/>
          </p:nvPr>
        </p:nvSpPr>
        <p:spPr>
          <a:xfrm>
            <a:off x="718146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7" name="文本占位符 2"/>
          <p:cNvSpPr>
            <a:spLocks noGrp="1"/>
          </p:cNvSpPr>
          <p:nvPr>
            <p:ph type="body" sz="quarter" idx="29" hasCustomPrompt="1"/>
          </p:nvPr>
        </p:nvSpPr>
        <p:spPr>
          <a:xfrm>
            <a:off x="796213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8" name="文本占位符 2"/>
          <p:cNvSpPr>
            <a:spLocks noGrp="1"/>
          </p:cNvSpPr>
          <p:nvPr>
            <p:ph type="body" sz="quarter" idx="30" hasCustomPrompt="1"/>
          </p:nvPr>
        </p:nvSpPr>
        <p:spPr>
          <a:xfrm>
            <a:off x="327808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9" name="文本占位符 2"/>
          <p:cNvSpPr>
            <a:spLocks noGrp="1"/>
          </p:cNvSpPr>
          <p:nvPr>
            <p:ph type="body" sz="quarter" idx="31" hasCustomPrompt="1"/>
          </p:nvPr>
        </p:nvSpPr>
        <p:spPr>
          <a:xfrm>
            <a:off x="405876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0" name="文本占位符 2"/>
          <p:cNvSpPr>
            <a:spLocks noGrp="1"/>
          </p:cNvSpPr>
          <p:nvPr>
            <p:ph type="body" sz="quarter" idx="32" hasCustomPrompt="1"/>
          </p:nvPr>
        </p:nvSpPr>
        <p:spPr>
          <a:xfrm>
            <a:off x="483943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1" name="文本占位符 2"/>
          <p:cNvSpPr>
            <a:spLocks noGrp="1"/>
          </p:cNvSpPr>
          <p:nvPr>
            <p:ph type="body" sz="quarter" idx="33" hasCustomPrompt="1"/>
          </p:nvPr>
        </p:nvSpPr>
        <p:spPr>
          <a:xfrm>
            <a:off x="562011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2" name="文本占位符 2"/>
          <p:cNvSpPr>
            <a:spLocks noGrp="1"/>
          </p:cNvSpPr>
          <p:nvPr>
            <p:ph type="body" sz="quarter" idx="34" hasCustomPrompt="1"/>
          </p:nvPr>
        </p:nvSpPr>
        <p:spPr>
          <a:xfrm>
            <a:off x="640078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3" name="文本占位符 2"/>
          <p:cNvSpPr>
            <a:spLocks noGrp="1"/>
          </p:cNvSpPr>
          <p:nvPr>
            <p:ph type="body" sz="quarter" idx="35" hasCustomPrompt="1"/>
          </p:nvPr>
        </p:nvSpPr>
        <p:spPr>
          <a:xfrm>
            <a:off x="718146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4" name="文本占位符 2"/>
          <p:cNvSpPr>
            <a:spLocks noGrp="1"/>
          </p:cNvSpPr>
          <p:nvPr>
            <p:ph type="body" sz="quarter" idx="36" hasCustomPrompt="1"/>
          </p:nvPr>
        </p:nvSpPr>
        <p:spPr>
          <a:xfrm>
            <a:off x="796213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5" name="文本占位符 2"/>
          <p:cNvSpPr>
            <a:spLocks noGrp="1"/>
          </p:cNvSpPr>
          <p:nvPr>
            <p:ph type="body" sz="quarter" idx="37" hasCustomPrompt="1"/>
          </p:nvPr>
        </p:nvSpPr>
        <p:spPr>
          <a:xfrm>
            <a:off x="327808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6" name="文本占位符 2"/>
          <p:cNvSpPr>
            <a:spLocks noGrp="1"/>
          </p:cNvSpPr>
          <p:nvPr>
            <p:ph type="body" sz="quarter" idx="38" hasCustomPrompt="1"/>
          </p:nvPr>
        </p:nvSpPr>
        <p:spPr>
          <a:xfrm>
            <a:off x="405876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7" name="文本占位符 2"/>
          <p:cNvSpPr>
            <a:spLocks noGrp="1"/>
          </p:cNvSpPr>
          <p:nvPr>
            <p:ph type="body" sz="quarter" idx="39" hasCustomPrompt="1"/>
          </p:nvPr>
        </p:nvSpPr>
        <p:spPr>
          <a:xfrm>
            <a:off x="483943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8" name="文本占位符 2"/>
          <p:cNvSpPr>
            <a:spLocks noGrp="1"/>
          </p:cNvSpPr>
          <p:nvPr>
            <p:ph type="body" sz="quarter" idx="40" hasCustomPrompt="1"/>
          </p:nvPr>
        </p:nvSpPr>
        <p:spPr>
          <a:xfrm>
            <a:off x="562011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9" name="文本占位符 2"/>
          <p:cNvSpPr>
            <a:spLocks noGrp="1"/>
          </p:cNvSpPr>
          <p:nvPr>
            <p:ph type="body" sz="quarter" idx="41" hasCustomPrompt="1"/>
          </p:nvPr>
        </p:nvSpPr>
        <p:spPr>
          <a:xfrm>
            <a:off x="640078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0" name="文本占位符 2"/>
          <p:cNvSpPr>
            <a:spLocks noGrp="1"/>
          </p:cNvSpPr>
          <p:nvPr>
            <p:ph type="body" sz="quarter" idx="42" hasCustomPrompt="1"/>
          </p:nvPr>
        </p:nvSpPr>
        <p:spPr>
          <a:xfrm>
            <a:off x="718146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1" name="文本占位符 2"/>
          <p:cNvSpPr>
            <a:spLocks noGrp="1"/>
          </p:cNvSpPr>
          <p:nvPr>
            <p:ph type="body" sz="quarter" idx="43" hasCustomPrompt="1"/>
          </p:nvPr>
        </p:nvSpPr>
        <p:spPr>
          <a:xfrm>
            <a:off x="796213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2" name="文本占位符 2"/>
          <p:cNvSpPr>
            <a:spLocks noGrp="1"/>
          </p:cNvSpPr>
          <p:nvPr>
            <p:ph type="body" sz="quarter" idx="44" hasCustomPrompt="1"/>
          </p:nvPr>
        </p:nvSpPr>
        <p:spPr>
          <a:xfrm>
            <a:off x="327808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3" name="文本占位符 2"/>
          <p:cNvSpPr>
            <a:spLocks noGrp="1"/>
          </p:cNvSpPr>
          <p:nvPr>
            <p:ph type="body" sz="quarter" idx="45" hasCustomPrompt="1"/>
          </p:nvPr>
        </p:nvSpPr>
        <p:spPr>
          <a:xfrm>
            <a:off x="405876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4" name="文本占位符 2"/>
          <p:cNvSpPr>
            <a:spLocks noGrp="1"/>
          </p:cNvSpPr>
          <p:nvPr>
            <p:ph type="body" sz="quarter" idx="46" hasCustomPrompt="1"/>
          </p:nvPr>
        </p:nvSpPr>
        <p:spPr>
          <a:xfrm>
            <a:off x="483943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5" name="文本占位符 2"/>
          <p:cNvSpPr>
            <a:spLocks noGrp="1"/>
          </p:cNvSpPr>
          <p:nvPr>
            <p:ph type="body" sz="quarter" idx="47" hasCustomPrompt="1"/>
          </p:nvPr>
        </p:nvSpPr>
        <p:spPr>
          <a:xfrm>
            <a:off x="562011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6" name="文本占位符 2"/>
          <p:cNvSpPr>
            <a:spLocks noGrp="1"/>
          </p:cNvSpPr>
          <p:nvPr>
            <p:ph type="body" sz="quarter" idx="48" hasCustomPrompt="1"/>
          </p:nvPr>
        </p:nvSpPr>
        <p:spPr>
          <a:xfrm>
            <a:off x="640078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7" name="文本占位符 2"/>
          <p:cNvSpPr>
            <a:spLocks noGrp="1"/>
          </p:cNvSpPr>
          <p:nvPr>
            <p:ph type="body" sz="quarter" idx="49" hasCustomPrompt="1"/>
          </p:nvPr>
        </p:nvSpPr>
        <p:spPr>
          <a:xfrm>
            <a:off x="718146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8" name="文本占位符 2"/>
          <p:cNvSpPr>
            <a:spLocks noGrp="1"/>
          </p:cNvSpPr>
          <p:nvPr>
            <p:ph type="body" sz="quarter" idx="50" hasCustomPrompt="1"/>
          </p:nvPr>
        </p:nvSpPr>
        <p:spPr>
          <a:xfrm>
            <a:off x="796213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9" name="文本占位符 2"/>
          <p:cNvSpPr>
            <a:spLocks noGrp="1"/>
          </p:cNvSpPr>
          <p:nvPr>
            <p:ph type="body" sz="quarter" idx="51" hasCustomPrompt="1"/>
          </p:nvPr>
        </p:nvSpPr>
        <p:spPr>
          <a:xfrm>
            <a:off x="327808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0" name="文本占位符 2"/>
          <p:cNvSpPr>
            <a:spLocks noGrp="1"/>
          </p:cNvSpPr>
          <p:nvPr>
            <p:ph type="body" sz="quarter" idx="52" hasCustomPrompt="1"/>
          </p:nvPr>
        </p:nvSpPr>
        <p:spPr>
          <a:xfrm>
            <a:off x="405876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1" name="文本占位符 2"/>
          <p:cNvSpPr>
            <a:spLocks noGrp="1"/>
          </p:cNvSpPr>
          <p:nvPr>
            <p:ph type="body" sz="quarter" idx="53" hasCustomPrompt="1"/>
          </p:nvPr>
        </p:nvSpPr>
        <p:spPr>
          <a:xfrm>
            <a:off x="483943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2" name="文本占位符 2"/>
          <p:cNvSpPr>
            <a:spLocks noGrp="1"/>
          </p:cNvSpPr>
          <p:nvPr>
            <p:ph type="body" sz="quarter" idx="54" hasCustomPrompt="1"/>
          </p:nvPr>
        </p:nvSpPr>
        <p:spPr>
          <a:xfrm>
            <a:off x="562011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3" name="文本占位符 2"/>
          <p:cNvSpPr>
            <a:spLocks noGrp="1"/>
          </p:cNvSpPr>
          <p:nvPr>
            <p:ph type="body" sz="quarter" idx="55" hasCustomPrompt="1"/>
          </p:nvPr>
        </p:nvSpPr>
        <p:spPr>
          <a:xfrm>
            <a:off x="640078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4" name="文本占位符 2"/>
          <p:cNvSpPr>
            <a:spLocks noGrp="1"/>
          </p:cNvSpPr>
          <p:nvPr>
            <p:ph type="body" sz="quarter" idx="56" hasCustomPrompt="1"/>
          </p:nvPr>
        </p:nvSpPr>
        <p:spPr>
          <a:xfrm>
            <a:off x="718146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5" name="文本占位符 2"/>
          <p:cNvSpPr>
            <a:spLocks noGrp="1"/>
          </p:cNvSpPr>
          <p:nvPr>
            <p:ph type="body" sz="quarter" idx="57" hasCustomPrompt="1"/>
          </p:nvPr>
        </p:nvSpPr>
        <p:spPr>
          <a:xfrm>
            <a:off x="796213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187" name="文本框 186"/>
          <p:cNvSpPr txBox="1"/>
          <p:nvPr/>
        </p:nvSpPr>
        <p:spPr>
          <a:xfrm>
            <a:off x="327808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30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8" name="文本框 187"/>
          <p:cNvSpPr txBox="1"/>
          <p:nvPr/>
        </p:nvSpPr>
        <p:spPr>
          <a:xfrm>
            <a:off x="405876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31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9" name="文本框 188"/>
          <p:cNvSpPr txBox="1"/>
          <p:nvPr/>
        </p:nvSpPr>
        <p:spPr>
          <a:xfrm>
            <a:off x="483943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01</a:t>
            </a:r>
            <a:endParaRPr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0" name="文本框 189"/>
          <p:cNvSpPr txBox="1"/>
          <p:nvPr/>
        </p:nvSpPr>
        <p:spPr>
          <a:xfrm>
            <a:off x="562011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kern="1200" spc="-5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02</a:t>
            </a:r>
            <a:endParaRPr sz="900" kern="1200" spc="-5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191" name="文本框 190"/>
          <p:cNvSpPr txBox="1"/>
          <p:nvPr userDrawn="1"/>
        </p:nvSpPr>
        <p:spPr>
          <a:xfrm>
            <a:off x="640078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sz="900" spc="-5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03</a:t>
            </a:r>
          </a:p>
        </p:txBody>
      </p:sp>
      <p:sp>
        <p:nvSpPr>
          <p:cNvPr id="192" name="文本框 191"/>
          <p:cNvSpPr txBox="1"/>
          <p:nvPr/>
        </p:nvSpPr>
        <p:spPr>
          <a:xfrm>
            <a:off x="327808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04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3" name="文本框 192"/>
          <p:cNvSpPr txBox="1"/>
          <p:nvPr/>
        </p:nvSpPr>
        <p:spPr>
          <a:xfrm>
            <a:off x="405876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05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4" name="文本框 193"/>
          <p:cNvSpPr txBox="1"/>
          <p:nvPr/>
        </p:nvSpPr>
        <p:spPr>
          <a:xfrm>
            <a:off x="483943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06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5" name="文本框 194"/>
          <p:cNvSpPr txBox="1"/>
          <p:nvPr/>
        </p:nvSpPr>
        <p:spPr>
          <a:xfrm>
            <a:off x="562011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07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6" name="文本框 195"/>
          <p:cNvSpPr txBox="1"/>
          <p:nvPr/>
        </p:nvSpPr>
        <p:spPr>
          <a:xfrm>
            <a:off x="640078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08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7" name="文本框 196"/>
          <p:cNvSpPr txBox="1"/>
          <p:nvPr/>
        </p:nvSpPr>
        <p:spPr>
          <a:xfrm>
            <a:off x="7962138" y="5635968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10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8" name="文本框 197"/>
          <p:cNvSpPr txBox="1"/>
          <p:nvPr/>
        </p:nvSpPr>
        <p:spPr>
          <a:xfrm>
            <a:off x="718146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09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9" name="文本框 198"/>
          <p:cNvSpPr txBox="1"/>
          <p:nvPr/>
        </p:nvSpPr>
        <p:spPr>
          <a:xfrm>
            <a:off x="7962138" y="1202366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05</a:t>
            </a:r>
            <a:endParaRPr sz="900" spc="-5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0" name="文本框 199"/>
          <p:cNvSpPr txBox="1"/>
          <p:nvPr/>
        </p:nvSpPr>
        <p:spPr>
          <a:xfrm>
            <a:off x="718146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04</a:t>
            </a:r>
            <a:endParaRPr sz="900" spc="-5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1" name="文本框 200"/>
          <p:cNvSpPr txBox="1"/>
          <p:nvPr/>
        </p:nvSpPr>
        <p:spPr>
          <a:xfrm>
            <a:off x="327808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06</a:t>
            </a:r>
            <a:endParaRPr sz="900" spc="-5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2" name="文本框 201"/>
          <p:cNvSpPr txBox="1"/>
          <p:nvPr/>
        </p:nvSpPr>
        <p:spPr>
          <a:xfrm>
            <a:off x="405876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07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3" name="文本框 202"/>
          <p:cNvSpPr txBox="1"/>
          <p:nvPr/>
        </p:nvSpPr>
        <p:spPr>
          <a:xfrm>
            <a:off x="483943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08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4" name="文本框 203"/>
          <p:cNvSpPr txBox="1"/>
          <p:nvPr/>
        </p:nvSpPr>
        <p:spPr>
          <a:xfrm>
            <a:off x="562011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09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5" name="文本框 204"/>
          <p:cNvSpPr txBox="1"/>
          <p:nvPr/>
        </p:nvSpPr>
        <p:spPr>
          <a:xfrm>
            <a:off x="640078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10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6" name="文本框 205"/>
          <p:cNvSpPr txBox="1"/>
          <p:nvPr/>
        </p:nvSpPr>
        <p:spPr>
          <a:xfrm>
            <a:off x="7962138" y="2091366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12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7" name="文本框 206"/>
          <p:cNvSpPr txBox="1"/>
          <p:nvPr/>
        </p:nvSpPr>
        <p:spPr>
          <a:xfrm>
            <a:off x="718146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11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8" name="文本框 207"/>
          <p:cNvSpPr txBox="1"/>
          <p:nvPr/>
        </p:nvSpPr>
        <p:spPr>
          <a:xfrm>
            <a:off x="327808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13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9" name="文本框 208"/>
          <p:cNvSpPr txBox="1"/>
          <p:nvPr/>
        </p:nvSpPr>
        <p:spPr>
          <a:xfrm>
            <a:off x="405876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14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0" name="文本框 209"/>
          <p:cNvSpPr txBox="1"/>
          <p:nvPr/>
        </p:nvSpPr>
        <p:spPr>
          <a:xfrm>
            <a:off x="483943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15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1" name="文本框 210"/>
          <p:cNvSpPr txBox="1"/>
          <p:nvPr/>
        </p:nvSpPr>
        <p:spPr>
          <a:xfrm>
            <a:off x="562011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16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2" name="文本框 211"/>
          <p:cNvSpPr txBox="1"/>
          <p:nvPr/>
        </p:nvSpPr>
        <p:spPr>
          <a:xfrm>
            <a:off x="640078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17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3" name="文本框 212"/>
          <p:cNvSpPr txBox="1"/>
          <p:nvPr/>
        </p:nvSpPr>
        <p:spPr>
          <a:xfrm>
            <a:off x="7962138" y="2980683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19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4" name="文本框 213"/>
          <p:cNvSpPr txBox="1"/>
          <p:nvPr/>
        </p:nvSpPr>
        <p:spPr>
          <a:xfrm>
            <a:off x="718146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18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5" name="文本框 214"/>
          <p:cNvSpPr txBox="1"/>
          <p:nvPr/>
        </p:nvSpPr>
        <p:spPr>
          <a:xfrm>
            <a:off x="327808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</a:t>
            </a:r>
          </a:p>
        </p:txBody>
      </p:sp>
      <p:sp>
        <p:nvSpPr>
          <p:cNvPr id="216" name="文本框 215"/>
          <p:cNvSpPr txBox="1"/>
          <p:nvPr/>
        </p:nvSpPr>
        <p:spPr>
          <a:xfrm>
            <a:off x="405876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21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7" name="文本框 216"/>
          <p:cNvSpPr txBox="1"/>
          <p:nvPr/>
        </p:nvSpPr>
        <p:spPr>
          <a:xfrm>
            <a:off x="483943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22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8" name="文本框 217"/>
          <p:cNvSpPr txBox="1"/>
          <p:nvPr/>
        </p:nvSpPr>
        <p:spPr>
          <a:xfrm>
            <a:off x="562011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23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9" name="文本框 218"/>
          <p:cNvSpPr txBox="1"/>
          <p:nvPr/>
        </p:nvSpPr>
        <p:spPr>
          <a:xfrm>
            <a:off x="640078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24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0" name="文本框 219"/>
          <p:cNvSpPr txBox="1"/>
          <p:nvPr/>
        </p:nvSpPr>
        <p:spPr>
          <a:xfrm>
            <a:off x="7962138" y="3868762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26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1" name="文本框 220"/>
          <p:cNvSpPr txBox="1"/>
          <p:nvPr/>
        </p:nvSpPr>
        <p:spPr>
          <a:xfrm>
            <a:off x="718146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25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36" name="文本框 235"/>
          <p:cNvSpPr txBox="1"/>
          <p:nvPr/>
        </p:nvSpPr>
        <p:spPr>
          <a:xfrm>
            <a:off x="327808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27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4" name="文本框 243"/>
          <p:cNvSpPr txBox="1"/>
          <p:nvPr/>
        </p:nvSpPr>
        <p:spPr>
          <a:xfrm>
            <a:off x="405876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28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2" name="文本框 251"/>
          <p:cNvSpPr txBox="1"/>
          <p:nvPr/>
        </p:nvSpPr>
        <p:spPr>
          <a:xfrm>
            <a:off x="483943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29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3" name="文本框 252"/>
          <p:cNvSpPr txBox="1"/>
          <p:nvPr/>
        </p:nvSpPr>
        <p:spPr>
          <a:xfrm>
            <a:off x="562011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30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4" name="文本框 253"/>
          <p:cNvSpPr txBox="1"/>
          <p:nvPr/>
        </p:nvSpPr>
        <p:spPr>
          <a:xfrm>
            <a:off x="640078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01</a:t>
            </a:r>
            <a:endParaRPr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96" name="文本框 295"/>
          <p:cNvSpPr txBox="1"/>
          <p:nvPr/>
        </p:nvSpPr>
        <p:spPr>
          <a:xfrm>
            <a:off x="7962138" y="4751714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sz="900" kern="12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03</a:t>
            </a:r>
          </a:p>
        </p:txBody>
      </p:sp>
      <p:sp>
        <p:nvSpPr>
          <p:cNvPr id="297" name="文本框 296"/>
          <p:cNvSpPr txBox="1"/>
          <p:nvPr/>
        </p:nvSpPr>
        <p:spPr>
          <a:xfrm>
            <a:off x="718146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kern="12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02</a:t>
            </a:r>
            <a:endParaRPr sz="900" kern="12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180" name="文本框 179"/>
          <p:cNvSpPr txBox="1"/>
          <p:nvPr userDrawn="1"/>
        </p:nvSpPr>
        <p:spPr>
          <a:xfrm>
            <a:off x="327808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周日</a:t>
            </a:r>
          </a:p>
        </p:txBody>
      </p:sp>
      <p:sp>
        <p:nvSpPr>
          <p:cNvPr id="181" name="文本框 180"/>
          <p:cNvSpPr txBox="1"/>
          <p:nvPr userDrawn="1"/>
        </p:nvSpPr>
        <p:spPr>
          <a:xfrm>
            <a:off x="405876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周一</a:t>
            </a:r>
          </a:p>
        </p:txBody>
      </p:sp>
      <p:sp>
        <p:nvSpPr>
          <p:cNvPr id="182" name="文本框 181"/>
          <p:cNvSpPr txBox="1"/>
          <p:nvPr userDrawn="1"/>
        </p:nvSpPr>
        <p:spPr>
          <a:xfrm>
            <a:off x="483943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周二</a:t>
            </a:r>
          </a:p>
        </p:txBody>
      </p:sp>
      <p:sp>
        <p:nvSpPr>
          <p:cNvPr id="183" name="文本框 182"/>
          <p:cNvSpPr txBox="1"/>
          <p:nvPr userDrawn="1"/>
        </p:nvSpPr>
        <p:spPr>
          <a:xfrm>
            <a:off x="562011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周三</a:t>
            </a:r>
          </a:p>
        </p:txBody>
      </p:sp>
      <p:sp>
        <p:nvSpPr>
          <p:cNvPr id="184" name="文本框 183"/>
          <p:cNvSpPr txBox="1"/>
          <p:nvPr userDrawn="1"/>
        </p:nvSpPr>
        <p:spPr>
          <a:xfrm>
            <a:off x="640078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周四</a:t>
            </a:r>
          </a:p>
        </p:txBody>
      </p:sp>
      <p:sp>
        <p:nvSpPr>
          <p:cNvPr id="185" name="文本框 184"/>
          <p:cNvSpPr txBox="1"/>
          <p:nvPr userDrawn="1"/>
        </p:nvSpPr>
        <p:spPr>
          <a:xfrm>
            <a:off x="7962138" y="935666"/>
            <a:ext cx="731520" cy="12358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周六</a:t>
            </a:r>
          </a:p>
        </p:txBody>
      </p:sp>
      <p:sp>
        <p:nvSpPr>
          <p:cNvPr id="186" name="文本框 185"/>
          <p:cNvSpPr txBox="1"/>
          <p:nvPr userDrawn="1"/>
        </p:nvSpPr>
        <p:spPr>
          <a:xfrm>
            <a:off x="718146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周五</a:t>
            </a:r>
          </a:p>
        </p:txBody>
      </p:sp>
      <p:sp>
        <p:nvSpPr>
          <p:cNvPr id="222" name="标题 3"/>
          <p:cNvSpPr txBox="1">
            <a:spLocks/>
          </p:cNvSpPr>
          <p:nvPr userDrawn="1"/>
        </p:nvSpPr>
        <p:spPr>
          <a:xfrm>
            <a:off x="6477002" y="417513"/>
            <a:ext cx="2352674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zh-cn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2022 年</a:t>
            </a:r>
            <a:endParaRPr cap="all" baseline="0" dirty="0">
              <a:solidFill>
                <a:schemeClr val="tx1">
                  <a:lumMod val="65000"/>
                  <a:lumOff val="3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73" name="标题 1">
            <a:extLst>
              <a:ext uri="{FF2B5EF4-FFF2-40B4-BE49-F238E27FC236}">
                <a16:creationId xmlns:a16="http://schemas.microsoft.com/office/drawing/2014/main" id="{2170F8B9-7D57-4E8D-90FE-8DFC4EA0E7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48026" y="417513"/>
            <a:ext cx="4505713" cy="487362"/>
          </a:xfrm>
        </p:spPr>
        <p:txBody>
          <a:bodyPr rtlCol="0" anchor="ctr">
            <a:noAutofit/>
          </a:bodyPr>
          <a:lstStyle>
            <a:lvl1pPr>
              <a:defRPr cap="all" spc="150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11 月</a:t>
            </a:r>
          </a:p>
        </p:txBody>
      </p:sp>
    </p:spTree>
    <p:extLst>
      <p:ext uri="{BB962C8B-B14F-4D97-AF65-F5344CB8AC3E}">
        <p14:creationId xmlns:p14="http://schemas.microsoft.com/office/powerpoint/2010/main" val="239976984"/>
      </p:ext>
    </p:extLst>
  </p:cSld>
  <p:clrMapOvr>
    <a:masterClrMapping/>
  </p:clrMapOvr>
  <p:hf sldNum="0" hdr="0" ftr="0" dt="0"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 17"/>
          <p:cNvGrpSpPr/>
          <p:nvPr/>
        </p:nvGrpSpPr>
        <p:grpSpPr>
          <a:xfrm>
            <a:off x="3248026" y="933450"/>
            <a:ext cx="5467350" cy="5495926"/>
            <a:chOff x="3124201" y="1080377"/>
            <a:chExt cx="5715000" cy="5459572"/>
          </a:xfrm>
        </p:grpSpPr>
        <p:grpSp>
          <p:nvGrpSpPr>
            <p:cNvPr id="19" name="组 18"/>
            <p:cNvGrpSpPr/>
            <p:nvPr/>
          </p:nvGrpSpPr>
          <p:grpSpPr>
            <a:xfrm>
              <a:off x="3125240" y="1259217"/>
              <a:ext cx="5712923" cy="5280732"/>
              <a:chOff x="381000" y="1143000"/>
              <a:chExt cx="8382000" cy="5498592"/>
            </a:xfrm>
          </p:grpSpPr>
          <p:cxnSp>
            <p:nvCxnSpPr>
              <p:cNvPr id="83" name="直接连接符​​(S) 82"/>
              <p:cNvCxnSpPr/>
              <p:nvPr/>
            </p:nvCxnSpPr>
            <p:spPr>
              <a:xfrm>
                <a:off x="381000" y="1143000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接连接符​​(S) 83"/>
              <p:cNvCxnSpPr/>
              <p:nvPr/>
            </p:nvCxnSpPr>
            <p:spPr>
              <a:xfrm>
                <a:off x="381000" y="2059432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接连接符​​(S) 84"/>
              <p:cNvCxnSpPr/>
              <p:nvPr/>
            </p:nvCxnSpPr>
            <p:spPr>
              <a:xfrm>
                <a:off x="381000" y="2975864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接连接符​​(S) 85"/>
              <p:cNvCxnSpPr/>
              <p:nvPr/>
            </p:nvCxnSpPr>
            <p:spPr>
              <a:xfrm>
                <a:off x="381000" y="3892296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接连接符​​(S) 86"/>
              <p:cNvCxnSpPr/>
              <p:nvPr/>
            </p:nvCxnSpPr>
            <p:spPr>
              <a:xfrm>
                <a:off x="381000" y="4808728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接连接符​​(S) 87"/>
              <p:cNvCxnSpPr/>
              <p:nvPr/>
            </p:nvCxnSpPr>
            <p:spPr>
              <a:xfrm>
                <a:off x="381000" y="5725160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接连接符​​(S) 88"/>
              <p:cNvCxnSpPr/>
              <p:nvPr/>
            </p:nvCxnSpPr>
            <p:spPr>
              <a:xfrm>
                <a:off x="381000" y="6641592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 19"/>
            <p:cNvGrpSpPr/>
            <p:nvPr/>
          </p:nvGrpSpPr>
          <p:grpSpPr>
            <a:xfrm>
              <a:off x="3125240" y="1339112"/>
              <a:ext cx="5713961" cy="731520"/>
              <a:chOff x="3125240" y="1354352"/>
              <a:chExt cx="5713961" cy="651310"/>
            </a:xfrm>
          </p:grpSpPr>
          <p:cxnSp>
            <p:nvCxnSpPr>
              <p:cNvPr id="75" name="直接连接符​​(S) 74"/>
              <p:cNvCxnSpPr/>
              <p:nvPr/>
            </p:nvCxnSpPr>
            <p:spPr>
              <a:xfrm>
                <a:off x="394152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接连接符​​(S) 75"/>
              <p:cNvCxnSpPr/>
              <p:nvPr/>
            </p:nvCxnSpPr>
            <p:spPr>
              <a:xfrm>
                <a:off x="475780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​​(S) 76"/>
              <p:cNvCxnSpPr/>
              <p:nvPr/>
            </p:nvCxnSpPr>
            <p:spPr>
              <a:xfrm>
                <a:off x="557408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接连接符​​(S) 77"/>
              <p:cNvCxnSpPr/>
              <p:nvPr/>
            </p:nvCxnSpPr>
            <p:spPr>
              <a:xfrm>
                <a:off x="639036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接连接符​​(S) 78"/>
              <p:cNvCxnSpPr/>
              <p:nvPr/>
            </p:nvCxnSpPr>
            <p:spPr>
              <a:xfrm>
                <a:off x="720664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​​(S) 79"/>
              <p:cNvCxnSpPr/>
              <p:nvPr/>
            </p:nvCxnSpPr>
            <p:spPr>
              <a:xfrm>
                <a:off x="8839201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接连接符​​(S) 80"/>
              <p:cNvCxnSpPr/>
              <p:nvPr/>
            </p:nvCxnSpPr>
            <p:spPr>
              <a:xfrm>
                <a:off x="802292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接连接符​​(S) 81"/>
              <p:cNvCxnSpPr/>
              <p:nvPr/>
            </p:nvCxnSpPr>
            <p:spPr>
              <a:xfrm>
                <a:off x="312524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 20"/>
            <p:cNvGrpSpPr/>
            <p:nvPr/>
          </p:nvGrpSpPr>
          <p:grpSpPr>
            <a:xfrm>
              <a:off x="3124201" y="2218770"/>
              <a:ext cx="5715000" cy="731520"/>
              <a:chOff x="3124201" y="2239691"/>
              <a:chExt cx="5715000" cy="651310"/>
            </a:xfrm>
          </p:grpSpPr>
          <p:cxnSp>
            <p:nvCxnSpPr>
              <p:cNvPr id="67" name="直接连接符​​(S) 66"/>
              <p:cNvCxnSpPr/>
              <p:nvPr/>
            </p:nvCxnSpPr>
            <p:spPr>
              <a:xfrm>
                <a:off x="394152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​​(S) 67"/>
              <p:cNvCxnSpPr/>
              <p:nvPr/>
            </p:nvCxnSpPr>
            <p:spPr>
              <a:xfrm>
                <a:off x="475780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接连接符​​(S) 68"/>
              <p:cNvCxnSpPr/>
              <p:nvPr/>
            </p:nvCxnSpPr>
            <p:spPr>
              <a:xfrm>
                <a:off x="557408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接连接符​​(S) 69"/>
              <p:cNvCxnSpPr/>
              <p:nvPr/>
            </p:nvCxnSpPr>
            <p:spPr>
              <a:xfrm>
                <a:off x="639036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​​ 70"/>
              <p:cNvCxnSpPr/>
              <p:nvPr/>
            </p:nvCxnSpPr>
            <p:spPr>
              <a:xfrm>
                <a:off x="720664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接连接符​​(S) 71"/>
              <p:cNvCxnSpPr/>
              <p:nvPr/>
            </p:nvCxnSpPr>
            <p:spPr>
              <a:xfrm>
                <a:off x="8839201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接连接符​​(S) 72"/>
              <p:cNvCxnSpPr/>
              <p:nvPr/>
            </p:nvCxnSpPr>
            <p:spPr>
              <a:xfrm>
                <a:off x="802292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​​(S) 73"/>
              <p:cNvCxnSpPr/>
              <p:nvPr/>
            </p:nvCxnSpPr>
            <p:spPr>
              <a:xfrm>
                <a:off x="3124201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 21"/>
            <p:cNvGrpSpPr/>
            <p:nvPr/>
          </p:nvGrpSpPr>
          <p:grpSpPr>
            <a:xfrm>
              <a:off x="3124201" y="3098428"/>
              <a:ext cx="5715000" cy="731520"/>
              <a:chOff x="3124201" y="3125030"/>
              <a:chExt cx="5715000" cy="651310"/>
            </a:xfrm>
          </p:grpSpPr>
          <p:cxnSp>
            <p:nvCxnSpPr>
              <p:cNvPr id="59" name="直接连接符​​(S) 58"/>
              <p:cNvCxnSpPr/>
              <p:nvPr/>
            </p:nvCxnSpPr>
            <p:spPr>
              <a:xfrm>
                <a:off x="394152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接连接符​​(S) 59"/>
              <p:cNvCxnSpPr/>
              <p:nvPr/>
            </p:nvCxnSpPr>
            <p:spPr>
              <a:xfrm>
                <a:off x="475780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接连接符​​(S) 60"/>
              <p:cNvCxnSpPr/>
              <p:nvPr/>
            </p:nvCxnSpPr>
            <p:spPr>
              <a:xfrm>
                <a:off x="557408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​​(S) 61"/>
              <p:cNvCxnSpPr/>
              <p:nvPr/>
            </p:nvCxnSpPr>
            <p:spPr>
              <a:xfrm>
                <a:off x="639036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接连接符​​(S) 62"/>
              <p:cNvCxnSpPr/>
              <p:nvPr/>
            </p:nvCxnSpPr>
            <p:spPr>
              <a:xfrm>
                <a:off x="720664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接连接符​​(S) 63"/>
              <p:cNvCxnSpPr/>
              <p:nvPr/>
            </p:nvCxnSpPr>
            <p:spPr>
              <a:xfrm>
                <a:off x="8839201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​​(S) 64"/>
              <p:cNvCxnSpPr/>
              <p:nvPr/>
            </p:nvCxnSpPr>
            <p:spPr>
              <a:xfrm>
                <a:off x="802292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接连接符​​(S) 65"/>
              <p:cNvCxnSpPr/>
              <p:nvPr/>
            </p:nvCxnSpPr>
            <p:spPr>
              <a:xfrm>
                <a:off x="3124201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 22"/>
            <p:cNvGrpSpPr/>
            <p:nvPr/>
          </p:nvGrpSpPr>
          <p:grpSpPr>
            <a:xfrm>
              <a:off x="3124201" y="3978086"/>
              <a:ext cx="5715000" cy="731520"/>
              <a:chOff x="3124201" y="4010369"/>
              <a:chExt cx="5715000" cy="651310"/>
            </a:xfrm>
          </p:grpSpPr>
          <p:cxnSp>
            <p:nvCxnSpPr>
              <p:cNvPr id="51" name="直接连接符​​(S) 50"/>
              <p:cNvCxnSpPr/>
              <p:nvPr/>
            </p:nvCxnSpPr>
            <p:spPr>
              <a:xfrm>
                <a:off x="394152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连接符​​(S) 51"/>
              <p:cNvCxnSpPr/>
              <p:nvPr/>
            </p:nvCxnSpPr>
            <p:spPr>
              <a:xfrm>
                <a:off x="475780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​​(S) 52"/>
              <p:cNvCxnSpPr/>
              <p:nvPr/>
            </p:nvCxnSpPr>
            <p:spPr>
              <a:xfrm>
                <a:off x="557408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​​(S) 53"/>
              <p:cNvCxnSpPr/>
              <p:nvPr/>
            </p:nvCxnSpPr>
            <p:spPr>
              <a:xfrm>
                <a:off x="639036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接连接符​​(S) 54"/>
              <p:cNvCxnSpPr/>
              <p:nvPr/>
            </p:nvCxnSpPr>
            <p:spPr>
              <a:xfrm>
                <a:off x="720664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​​(S) 55"/>
              <p:cNvCxnSpPr/>
              <p:nvPr/>
            </p:nvCxnSpPr>
            <p:spPr>
              <a:xfrm>
                <a:off x="8839201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接连接符​​(S) 56"/>
              <p:cNvCxnSpPr/>
              <p:nvPr/>
            </p:nvCxnSpPr>
            <p:spPr>
              <a:xfrm>
                <a:off x="802292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接连接符​​(S) 57"/>
              <p:cNvCxnSpPr/>
              <p:nvPr/>
            </p:nvCxnSpPr>
            <p:spPr>
              <a:xfrm>
                <a:off x="3124201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 23"/>
            <p:cNvGrpSpPr/>
            <p:nvPr/>
          </p:nvGrpSpPr>
          <p:grpSpPr>
            <a:xfrm>
              <a:off x="3124201" y="4857744"/>
              <a:ext cx="5715000" cy="731520"/>
              <a:chOff x="3124201" y="4895708"/>
              <a:chExt cx="5715000" cy="651310"/>
            </a:xfrm>
          </p:grpSpPr>
          <p:cxnSp>
            <p:nvCxnSpPr>
              <p:cNvPr id="43" name="直接连接符​​(S) 42"/>
              <p:cNvCxnSpPr/>
              <p:nvPr/>
            </p:nvCxnSpPr>
            <p:spPr>
              <a:xfrm>
                <a:off x="394152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​​(S) 43"/>
              <p:cNvCxnSpPr/>
              <p:nvPr/>
            </p:nvCxnSpPr>
            <p:spPr>
              <a:xfrm>
                <a:off x="475780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接连接符​​(S) 44"/>
              <p:cNvCxnSpPr/>
              <p:nvPr/>
            </p:nvCxnSpPr>
            <p:spPr>
              <a:xfrm>
                <a:off x="557408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接连接符​​(S) 45"/>
              <p:cNvCxnSpPr/>
              <p:nvPr/>
            </p:nvCxnSpPr>
            <p:spPr>
              <a:xfrm>
                <a:off x="639036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​​(S) 46"/>
              <p:cNvCxnSpPr/>
              <p:nvPr/>
            </p:nvCxnSpPr>
            <p:spPr>
              <a:xfrm>
                <a:off x="720664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​​(S) 47"/>
              <p:cNvCxnSpPr/>
              <p:nvPr/>
            </p:nvCxnSpPr>
            <p:spPr>
              <a:xfrm>
                <a:off x="8839201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接连接符​​(S) 48"/>
              <p:cNvCxnSpPr/>
              <p:nvPr/>
            </p:nvCxnSpPr>
            <p:spPr>
              <a:xfrm>
                <a:off x="802292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​​(S) 49"/>
              <p:cNvCxnSpPr/>
              <p:nvPr/>
            </p:nvCxnSpPr>
            <p:spPr>
              <a:xfrm>
                <a:off x="3124201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 24"/>
            <p:cNvGrpSpPr/>
            <p:nvPr/>
          </p:nvGrpSpPr>
          <p:grpSpPr>
            <a:xfrm>
              <a:off x="3124201" y="5737401"/>
              <a:ext cx="5715000" cy="731520"/>
              <a:chOff x="3124201" y="5781048"/>
              <a:chExt cx="5715000" cy="651310"/>
            </a:xfrm>
          </p:grpSpPr>
          <p:cxnSp>
            <p:nvCxnSpPr>
              <p:cNvPr id="35" name="直接连接符​​(S) 34"/>
              <p:cNvCxnSpPr/>
              <p:nvPr/>
            </p:nvCxnSpPr>
            <p:spPr>
              <a:xfrm>
                <a:off x="394152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​​(S) 35"/>
              <p:cNvCxnSpPr/>
              <p:nvPr/>
            </p:nvCxnSpPr>
            <p:spPr>
              <a:xfrm>
                <a:off x="475780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​​(S) 36"/>
              <p:cNvCxnSpPr/>
              <p:nvPr/>
            </p:nvCxnSpPr>
            <p:spPr>
              <a:xfrm>
                <a:off x="557408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​​(S) 37"/>
              <p:cNvCxnSpPr/>
              <p:nvPr/>
            </p:nvCxnSpPr>
            <p:spPr>
              <a:xfrm>
                <a:off x="639036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​​(S) 38"/>
              <p:cNvCxnSpPr/>
              <p:nvPr/>
            </p:nvCxnSpPr>
            <p:spPr>
              <a:xfrm>
                <a:off x="720664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​​(S) 39"/>
              <p:cNvCxnSpPr/>
              <p:nvPr/>
            </p:nvCxnSpPr>
            <p:spPr>
              <a:xfrm>
                <a:off x="8839201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​​(S) 40"/>
              <p:cNvCxnSpPr/>
              <p:nvPr/>
            </p:nvCxnSpPr>
            <p:spPr>
              <a:xfrm>
                <a:off x="802292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​​(S) 41"/>
              <p:cNvCxnSpPr/>
              <p:nvPr/>
            </p:nvCxnSpPr>
            <p:spPr>
              <a:xfrm>
                <a:off x="3124201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 25"/>
            <p:cNvGrpSpPr/>
            <p:nvPr/>
          </p:nvGrpSpPr>
          <p:grpSpPr>
            <a:xfrm>
              <a:off x="3125240" y="1080377"/>
              <a:ext cx="5713961" cy="122944"/>
              <a:chOff x="3125240" y="1080377"/>
              <a:chExt cx="5713961" cy="122944"/>
            </a:xfrm>
          </p:grpSpPr>
          <p:cxnSp>
            <p:nvCxnSpPr>
              <p:cNvPr id="27" name="直接连接符​​(S) 26"/>
              <p:cNvCxnSpPr/>
              <p:nvPr/>
            </p:nvCxnSpPr>
            <p:spPr>
              <a:xfrm>
                <a:off x="394152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​​(S) 27"/>
              <p:cNvCxnSpPr/>
              <p:nvPr/>
            </p:nvCxnSpPr>
            <p:spPr>
              <a:xfrm>
                <a:off x="475780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​​(S) 28"/>
              <p:cNvCxnSpPr/>
              <p:nvPr/>
            </p:nvCxnSpPr>
            <p:spPr>
              <a:xfrm>
                <a:off x="557408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>
                <a:off x="639036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/>
            </p:nvCxnSpPr>
            <p:spPr>
              <a:xfrm>
                <a:off x="720664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​​(S) 31"/>
              <p:cNvCxnSpPr/>
              <p:nvPr/>
            </p:nvCxnSpPr>
            <p:spPr>
              <a:xfrm>
                <a:off x="8839201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​​(S) 32"/>
              <p:cNvCxnSpPr/>
              <p:nvPr/>
            </p:nvCxnSpPr>
            <p:spPr>
              <a:xfrm>
                <a:off x="802292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​​(S) 33"/>
              <p:cNvCxnSpPr/>
              <p:nvPr/>
            </p:nvCxnSpPr>
            <p:spPr>
              <a:xfrm>
                <a:off x="312524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" name="图片占位符 10"/>
          <p:cNvSpPr>
            <a:spLocks noGrp="1"/>
          </p:cNvSpPr>
          <p:nvPr>
            <p:ph type="pic" sz="quarter" idx="14" hasCustomPrompt="1"/>
          </p:nvPr>
        </p:nvSpPr>
        <p:spPr>
          <a:xfrm>
            <a:off x="419100" y="417024"/>
            <a:ext cx="2514600" cy="2057400"/>
          </a:xfrm>
          <a:prstGeom prst="roundRect">
            <a:avLst>
              <a:gd name="adj" fmla="val 8062"/>
            </a:avLst>
          </a:prstGeom>
          <a:solidFill>
            <a:schemeClr val="bg2"/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单击图标以添加图片</a:t>
            </a:r>
            <a:endParaRPr dirty="0"/>
          </a:p>
        </p:txBody>
      </p:sp>
      <p:sp>
        <p:nvSpPr>
          <p:cNvPr id="12" name="图片占位符 10"/>
          <p:cNvSpPr>
            <a:spLocks noGrp="1"/>
          </p:cNvSpPr>
          <p:nvPr>
            <p:ph type="pic" sz="quarter" idx="15" hasCustomPrompt="1"/>
          </p:nvPr>
        </p:nvSpPr>
        <p:spPr>
          <a:xfrm>
            <a:off x="419100" y="2762250"/>
            <a:ext cx="2514600" cy="3657600"/>
          </a:xfrm>
          <a:prstGeom prst="roundRect">
            <a:avLst>
              <a:gd name="adj" fmla="val 5892"/>
            </a:avLst>
          </a:prstGeom>
          <a:solidFill>
            <a:schemeClr val="bg2"/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单击图标以添加图片</a:t>
            </a:r>
            <a:endParaRPr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/>
              <a:t>2022 年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1B5B5863-7865-48FE-BD3C-D42099226715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  <p:sp>
        <p:nvSpPr>
          <p:cNvPr id="139" name="文本占位符 2"/>
          <p:cNvSpPr>
            <a:spLocks noGrp="1"/>
          </p:cNvSpPr>
          <p:nvPr>
            <p:ph type="body" sz="quarter" idx="16" hasCustomPrompt="1"/>
          </p:nvPr>
        </p:nvSpPr>
        <p:spPr>
          <a:xfrm>
            <a:off x="327808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5" name="文本占位符 2"/>
          <p:cNvSpPr>
            <a:spLocks noGrp="1"/>
          </p:cNvSpPr>
          <p:nvPr>
            <p:ph type="body" sz="quarter" idx="17" hasCustomPrompt="1"/>
          </p:nvPr>
        </p:nvSpPr>
        <p:spPr>
          <a:xfrm>
            <a:off x="405876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6" name="文本占位符 2"/>
          <p:cNvSpPr>
            <a:spLocks noGrp="1"/>
          </p:cNvSpPr>
          <p:nvPr>
            <p:ph type="body" sz="quarter" idx="18" hasCustomPrompt="1"/>
          </p:nvPr>
        </p:nvSpPr>
        <p:spPr>
          <a:xfrm>
            <a:off x="483943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7" name="文本占位符 2"/>
          <p:cNvSpPr>
            <a:spLocks noGrp="1"/>
          </p:cNvSpPr>
          <p:nvPr>
            <p:ph type="body" sz="quarter" idx="19" hasCustomPrompt="1"/>
          </p:nvPr>
        </p:nvSpPr>
        <p:spPr>
          <a:xfrm>
            <a:off x="562011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8" name="文本占位符 2"/>
          <p:cNvSpPr>
            <a:spLocks noGrp="1"/>
          </p:cNvSpPr>
          <p:nvPr>
            <p:ph type="body" sz="quarter" idx="20" hasCustomPrompt="1"/>
          </p:nvPr>
        </p:nvSpPr>
        <p:spPr>
          <a:xfrm>
            <a:off x="640078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9" name="文本占位符 2"/>
          <p:cNvSpPr>
            <a:spLocks noGrp="1"/>
          </p:cNvSpPr>
          <p:nvPr>
            <p:ph type="body" sz="quarter" idx="21" hasCustomPrompt="1"/>
          </p:nvPr>
        </p:nvSpPr>
        <p:spPr>
          <a:xfrm>
            <a:off x="718146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0" name="文本占位符 2"/>
          <p:cNvSpPr>
            <a:spLocks noGrp="1"/>
          </p:cNvSpPr>
          <p:nvPr>
            <p:ph type="body" sz="quarter" idx="22" hasCustomPrompt="1"/>
          </p:nvPr>
        </p:nvSpPr>
        <p:spPr>
          <a:xfrm>
            <a:off x="796213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1" name="文本占位符 2"/>
          <p:cNvSpPr>
            <a:spLocks noGrp="1"/>
          </p:cNvSpPr>
          <p:nvPr>
            <p:ph type="body" sz="quarter" idx="23" hasCustomPrompt="1"/>
          </p:nvPr>
        </p:nvSpPr>
        <p:spPr>
          <a:xfrm>
            <a:off x="327808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2" name="文本占位符 2"/>
          <p:cNvSpPr>
            <a:spLocks noGrp="1"/>
          </p:cNvSpPr>
          <p:nvPr>
            <p:ph type="body" sz="quarter" idx="24" hasCustomPrompt="1"/>
          </p:nvPr>
        </p:nvSpPr>
        <p:spPr>
          <a:xfrm>
            <a:off x="405876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3" name="文本占位符 2"/>
          <p:cNvSpPr>
            <a:spLocks noGrp="1"/>
          </p:cNvSpPr>
          <p:nvPr>
            <p:ph type="body" sz="quarter" idx="25" hasCustomPrompt="1"/>
          </p:nvPr>
        </p:nvSpPr>
        <p:spPr>
          <a:xfrm>
            <a:off x="483943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4" name="文本占位符 2"/>
          <p:cNvSpPr>
            <a:spLocks noGrp="1"/>
          </p:cNvSpPr>
          <p:nvPr>
            <p:ph type="body" sz="quarter" idx="26" hasCustomPrompt="1"/>
          </p:nvPr>
        </p:nvSpPr>
        <p:spPr>
          <a:xfrm>
            <a:off x="562011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5" name="文本占位符 2"/>
          <p:cNvSpPr>
            <a:spLocks noGrp="1"/>
          </p:cNvSpPr>
          <p:nvPr>
            <p:ph type="body" sz="quarter" idx="27" hasCustomPrompt="1"/>
          </p:nvPr>
        </p:nvSpPr>
        <p:spPr>
          <a:xfrm>
            <a:off x="640078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6" name="文本占位符 2"/>
          <p:cNvSpPr>
            <a:spLocks noGrp="1"/>
          </p:cNvSpPr>
          <p:nvPr>
            <p:ph type="body" sz="quarter" idx="28" hasCustomPrompt="1"/>
          </p:nvPr>
        </p:nvSpPr>
        <p:spPr>
          <a:xfrm>
            <a:off x="718146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7" name="文本占位符 2"/>
          <p:cNvSpPr>
            <a:spLocks noGrp="1"/>
          </p:cNvSpPr>
          <p:nvPr>
            <p:ph type="body" sz="quarter" idx="29" hasCustomPrompt="1"/>
          </p:nvPr>
        </p:nvSpPr>
        <p:spPr>
          <a:xfrm>
            <a:off x="796213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8" name="文本占位符 2"/>
          <p:cNvSpPr>
            <a:spLocks noGrp="1"/>
          </p:cNvSpPr>
          <p:nvPr>
            <p:ph type="body" sz="quarter" idx="30" hasCustomPrompt="1"/>
          </p:nvPr>
        </p:nvSpPr>
        <p:spPr>
          <a:xfrm>
            <a:off x="327808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9" name="文本占位符 2"/>
          <p:cNvSpPr>
            <a:spLocks noGrp="1"/>
          </p:cNvSpPr>
          <p:nvPr>
            <p:ph type="body" sz="quarter" idx="31" hasCustomPrompt="1"/>
          </p:nvPr>
        </p:nvSpPr>
        <p:spPr>
          <a:xfrm>
            <a:off x="405876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0" name="文本占位符 2"/>
          <p:cNvSpPr>
            <a:spLocks noGrp="1"/>
          </p:cNvSpPr>
          <p:nvPr>
            <p:ph type="body" sz="quarter" idx="32" hasCustomPrompt="1"/>
          </p:nvPr>
        </p:nvSpPr>
        <p:spPr>
          <a:xfrm>
            <a:off x="483943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1" name="文本占位符 2"/>
          <p:cNvSpPr>
            <a:spLocks noGrp="1"/>
          </p:cNvSpPr>
          <p:nvPr>
            <p:ph type="body" sz="quarter" idx="33" hasCustomPrompt="1"/>
          </p:nvPr>
        </p:nvSpPr>
        <p:spPr>
          <a:xfrm>
            <a:off x="562011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2" name="文本占位符 2"/>
          <p:cNvSpPr>
            <a:spLocks noGrp="1"/>
          </p:cNvSpPr>
          <p:nvPr>
            <p:ph type="body" sz="quarter" idx="34" hasCustomPrompt="1"/>
          </p:nvPr>
        </p:nvSpPr>
        <p:spPr>
          <a:xfrm>
            <a:off x="640078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3" name="文本占位符 2"/>
          <p:cNvSpPr>
            <a:spLocks noGrp="1"/>
          </p:cNvSpPr>
          <p:nvPr>
            <p:ph type="body" sz="quarter" idx="35" hasCustomPrompt="1"/>
          </p:nvPr>
        </p:nvSpPr>
        <p:spPr>
          <a:xfrm>
            <a:off x="718146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4" name="文本占位符 2"/>
          <p:cNvSpPr>
            <a:spLocks noGrp="1"/>
          </p:cNvSpPr>
          <p:nvPr>
            <p:ph type="body" sz="quarter" idx="36" hasCustomPrompt="1"/>
          </p:nvPr>
        </p:nvSpPr>
        <p:spPr>
          <a:xfrm>
            <a:off x="796213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5" name="文本占位符 2"/>
          <p:cNvSpPr>
            <a:spLocks noGrp="1"/>
          </p:cNvSpPr>
          <p:nvPr>
            <p:ph type="body" sz="quarter" idx="37" hasCustomPrompt="1"/>
          </p:nvPr>
        </p:nvSpPr>
        <p:spPr>
          <a:xfrm>
            <a:off x="327808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6" name="文本占位符 2"/>
          <p:cNvSpPr>
            <a:spLocks noGrp="1"/>
          </p:cNvSpPr>
          <p:nvPr>
            <p:ph type="body" sz="quarter" idx="38" hasCustomPrompt="1"/>
          </p:nvPr>
        </p:nvSpPr>
        <p:spPr>
          <a:xfrm>
            <a:off x="405876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7" name="文本占位符 2"/>
          <p:cNvSpPr>
            <a:spLocks noGrp="1"/>
          </p:cNvSpPr>
          <p:nvPr>
            <p:ph type="body" sz="quarter" idx="39" hasCustomPrompt="1"/>
          </p:nvPr>
        </p:nvSpPr>
        <p:spPr>
          <a:xfrm>
            <a:off x="483943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8" name="文本占位符 2"/>
          <p:cNvSpPr>
            <a:spLocks noGrp="1"/>
          </p:cNvSpPr>
          <p:nvPr>
            <p:ph type="body" sz="quarter" idx="40" hasCustomPrompt="1"/>
          </p:nvPr>
        </p:nvSpPr>
        <p:spPr>
          <a:xfrm>
            <a:off x="562011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9" name="文本占位符 2"/>
          <p:cNvSpPr>
            <a:spLocks noGrp="1"/>
          </p:cNvSpPr>
          <p:nvPr>
            <p:ph type="body" sz="quarter" idx="41" hasCustomPrompt="1"/>
          </p:nvPr>
        </p:nvSpPr>
        <p:spPr>
          <a:xfrm>
            <a:off x="640078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0" name="文本占位符 2"/>
          <p:cNvSpPr>
            <a:spLocks noGrp="1"/>
          </p:cNvSpPr>
          <p:nvPr>
            <p:ph type="body" sz="quarter" idx="42" hasCustomPrompt="1"/>
          </p:nvPr>
        </p:nvSpPr>
        <p:spPr>
          <a:xfrm>
            <a:off x="718146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1" name="文本占位符 2"/>
          <p:cNvSpPr>
            <a:spLocks noGrp="1"/>
          </p:cNvSpPr>
          <p:nvPr>
            <p:ph type="body" sz="quarter" idx="43" hasCustomPrompt="1"/>
          </p:nvPr>
        </p:nvSpPr>
        <p:spPr>
          <a:xfrm>
            <a:off x="796213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2" name="文本占位符 2"/>
          <p:cNvSpPr>
            <a:spLocks noGrp="1"/>
          </p:cNvSpPr>
          <p:nvPr>
            <p:ph type="body" sz="quarter" idx="44" hasCustomPrompt="1"/>
          </p:nvPr>
        </p:nvSpPr>
        <p:spPr>
          <a:xfrm>
            <a:off x="327808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3" name="文本占位符 2"/>
          <p:cNvSpPr>
            <a:spLocks noGrp="1"/>
          </p:cNvSpPr>
          <p:nvPr>
            <p:ph type="body" sz="quarter" idx="45" hasCustomPrompt="1"/>
          </p:nvPr>
        </p:nvSpPr>
        <p:spPr>
          <a:xfrm>
            <a:off x="405876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4" name="文本占位符 2"/>
          <p:cNvSpPr>
            <a:spLocks noGrp="1"/>
          </p:cNvSpPr>
          <p:nvPr>
            <p:ph type="body" sz="quarter" idx="46" hasCustomPrompt="1"/>
          </p:nvPr>
        </p:nvSpPr>
        <p:spPr>
          <a:xfrm>
            <a:off x="483943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5" name="文本占位符 2"/>
          <p:cNvSpPr>
            <a:spLocks noGrp="1"/>
          </p:cNvSpPr>
          <p:nvPr>
            <p:ph type="body" sz="quarter" idx="47" hasCustomPrompt="1"/>
          </p:nvPr>
        </p:nvSpPr>
        <p:spPr>
          <a:xfrm>
            <a:off x="562011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6" name="文本占位符 2"/>
          <p:cNvSpPr>
            <a:spLocks noGrp="1"/>
          </p:cNvSpPr>
          <p:nvPr>
            <p:ph type="body" sz="quarter" idx="48" hasCustomPrompt="1"/>
          </p:nvPr>
        </p:nvSpPr>
        <p:spPr>
          <a:xfrm>
            <a:off x="640078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7" name="文本占位符 2"/>
          <p:cNvSpPr>
            <a:spLocks noGrp="1"/>
          </p:cNvSpPr>
          <p:nvPr>
            <p:ph type="body" sz="quarter" idx="49" hasCustomPrompt="1"/>
          </p:nvPr>
        </p:nvSpPr>
        <p:spPr>
          <a:xfrm>
            <a:off x="718146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8" name="文本占位符 2"/>
          <p:cNvSpPr>
            <a:spLocks noGrp="1"/>
          </p:cNvSpPr>
          <p:nvPr>
            <p:ph type="body" sz="quarter" idx="50" hasCustomPrompt="1"/>
          </p:nvPr>
        </p:nvSpPr>
        <p:spPr>
          <a:xfrm>
            <a:off x="796213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9" name="文本占位符 2"/>
          <p:cNvSpPr>
            <a:spLocks noGrp="1"/>
          </p:cNvSpPr>
          <p:nvPr>
            <p:ph type="body" sz="quarter" idx="51" hasCustomPrompt="1"/>
          </p:nvPr>
        </p:nvSpPr>
        <p:spPr>
          <a:xfrm>
            <a:off x="327808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0" name="文本占位符 2"/>
          <p:cNvSpPr>
            <a:spLocks noGrp="1"/>
          </p:cNvSpPr>
          <p:nvPr>
            <p:ph type="body" sz="quarter" idx="52" hasCustomPrompt="1"/>
          </p:nvPr>
        </p:nvSpPr>
        <p:spPr>
          <a:xfrm>
            <a:off x="405876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1" name="文本占位符 2"/>
          <p:cNvSpPr>
            <a:spLocks noGrp="1"/>
          </p:cNvSpPr>
          <p:nvPr>
            <p:ph type="body" sz="quarter" idx="53" hasCustomPrompt="1"/>
          </p:nvPr>
        </p:nvSpPr>
        <p:spPr>
          <a:xfrm>
            <a:off x="483943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2" name="文本占位符 2"/>
          <p:cNvSpPr>
            <a:spLocks noGrp="1"/>
          </p:cNvSpPr>
          <p:nvPr>
            <p:ph type="body" sz="quarter" idx="54" hasCustomPrompt="1"/>
          </p:nvPr>
        </p:nvSpPr>
        <p:spPr>
          <a:xfrm>
            <a:off x="562011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3" name="文本占位符 2"/>
          <p:cNvSpPr>
            <a:spLocks noGrp="1"/>
          </p:cNvSpPr>
          <p:nvPr>
            <p:ph type="body" sz="quarter" idx="55" hasCustomPrompt="1"/>
          </p:nvPr>
        </p:nvSpPr>
        <p:spPr>
          <a:xfrm>
            <a:off x="640078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4" name="文本占位符 2"/>
          <p:cNvSpPr>
            <a:spLocks noGrp="1"/>
          </p:cNvSpPr>
          <p:nvPr>
            <p:ph type="body" sz="quarter" idx="56" hasCustomPrompt="1"/>
          </p:nvPr>
        </p:nvSpPr>
        <p:spPr>
          <a:xfrm>
            <a:off x="718146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5" name="文本占位符 2"/>
          <p:cNvSpPr>
            <a:spLocks noGrp="1"/>
          </p:cNvSpPr>
          <p:nvPr>
            <p:ph type="body" sz="quarter" idx="57" hasCustomPrompt="1"/>
          </p:nvPr>
        </p:nvSpPr>
        <p:spPr>
          <a:xfrm>
            <a:off x="796213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187" name="文本框 186"/>
          <p:cNvSpPr txBox="1"/>
          <p:nvPr/>
        </p:nvSpPr>
        <p:spPr>
          <a:xfrm>
            <a:off x="327808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27</a:t>
            </a:r>
            <a:endParaRPr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8" name="文本框 187"/>
          <p:cNvSpPr txBox="1"/>
          <p:nvPr/>
        </p:nvSpPr>
        <p:spPr>
          <a:xfrm>
            <a:off x="405876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28</a:t>
            </a:r>
            <a:endParaRPr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9" name="文本框 188"/>
          <p:cNvSpPr txBox="1"/>
          <p:nvPr/>
        </p:nvSpPr>
        <p:spPr>
          <a:xfrm>
            <a:off x="483943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29</a:t>
            </a:r>
            <a:endParaRPr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0" name="文本框 189"/>
          <p:cNvSpPr txBox="1"/>
          <p:nvPr/>
        </p:nvSpPr>
        <p:spPr>
          <a:xfrm>
            <a:off x="562011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30</a:t>
            </a:r>
            <a:endParaRPr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1" name="文本框 190"/>
          <p:cNvSpPr txBox="1"/>
          <p:nvPr/>
        </p:nvSpPr>
        <p:spPr>
          <a:xfrm>
            <a:off x="640078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01</a:t>
            </a:r>
            <a:endParaRPr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2" name="文本框 191"/>
          <p:cNvSpPr txBox="1"/>
          <p:nvPr/>
        </p:nvSpPr>
        <p:spPr>
          <a:xfrm>
            <a:off x="7962138" y="1202366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03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3" name="文本框 192"/>
          <p:cNvSpPr txBox="1"/>
          <p:nvPr/>
        </p:nvSpPr>
        <p:spPr>
          <a:xfrm>
            <a:off x="718146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02</a:t>
            </a:r>
            <a:endParaRPr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4" name="文本框 193"/>
          <p:cNvSpPr txBox="1"/>
          <p:nvPr/>
        </p:nvSpPr>
        <p:spPr>
          <a:xfrm>
            <a:off x="327808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04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5" name="文本框 194"/>
          <p:cNvSpPr txBox="1"/>
          <p:nvPr/>
        </p:nvSpPr>
        <p:spPr>
          <a:xfrm>
            <a:off x="405876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05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6" name="文本框 195"/>
          <p:cNvSpPr txBox="1"/>
          <p:nvPr/>
        </p:nvSpPr>
        <p:spPr>
          <a:xfrm>
            <a:off x="483943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06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7" name="文本框 196"/>
          <p:cNvSpPr txBox="1"/>
          <p:nvPr/>
        </p:nvSpPr>
        <p:spPr>
          <a:xfrm>
            <a:off x="562011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07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8" name="文本框 197"/>
          <p:cNvSpPr txBox="1"/>
          <p:nvPr/>
        </p:nvSpPr>
        <p:spPr>
          <a:xfrm>
            <a:off x="640078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08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9" name="文本框 198"/>
          <p:cNvSpPr txBox="1"/>
          <p:nvPr/>
        </p:nvSpPr>
        <p:spPr>
          <a:xfrm>
            <a:off x="7962138" y="2091366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10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0" name="文本框 199"/>
          <p:cNvSpPr txBox="1"/>
          <p:nvPr/>
        </p:nvSpPr>
        <p:spPr>
          <a:xfrm>
            <a:off x="718146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09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1" name="文本框 200"/>
          <p:cNvSpPr txBox="1"/>
          <p:nvPr/>
        </p:nvSpPr>
        <p:spPr>
          <a:xfrm>
            <a:off x="327808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11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2" name="文本框 201"/>
          <p:cNvSpPr txBox="1"/>
          <p:nvPr/>
        </p:nvSpPr>
        <p:spPr>
          <a:xfrm>
            <a:off x="405876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12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3" name="文本框 202"/>
          <p:cNvSpPr txBox="1"/>
          <p:nvPr/>
        </p:nvSpPr>
        <p:spPr>
          <a:xfrm>
            <a:off x="483943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13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4" name="文本框 203"/>
          <p:cNvSpPr txBox="1"/>
          <p:nvPr/>
        </p:nvSpPr>
        <p:spPr>
          <a:xfrm>
            <a:off x="562011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14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5" name="文本框 204"/>
          <p:cNvSpPr txBox="1"/>
          <p:nvPr/>
        </p:nvSpPr>
        <p:spPr>
          <a:xfrm>
            <a:off x="640078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15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6" name="文本框 205"/>
          <p:cNvSpPr txBox="1"/>
          <p:nvPr/>
        </p:nvSpPr>
        <p:spPr>
          <a:xfrm>
            <a:off x="7962138" y="2980683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17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7" name="文本框 206"/>
          <p:cNvSpPr txBox="1"/>
          <p:nvPr/>
        </p:nvSpPr>
        <p:spPr>
          <a:xfrm>
            <a:off x="718146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16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8" name="文本框 207"/>
          <p:cNvSpPr txBox="1"/>
          <p:nvPr/>
        </p:nvSpPr>
        <p:spPr>
          <a:xfrm>
            <a:off x="327808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18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9" name="文本框 208"/>
          <p:cNvSpPr txBox="1"/>
          <p:nvPr/>
        </p:nvSpPr>
        <p:spPr>
          <a:xfrm>
            <a:off x="405876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19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0" name="文本框 209"/>
          <p:cNvSpPr txBox="1"/>
          <p:nvPr/>
        </p:nvSpPr>
        <p:spPr>
          <a:xfrm>
            <a:off x="483943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1" name="文本框 210"/>
          <p:cNvSpPr txBox="1"/>
          <p:nvPr/>
        </p:nvSpPr>
        <p:spPr>
          <a:xfrm>
            <a:off x="562011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21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2" name="文本框 211"/>
          <p:cNvSpPr txBox="1"/>
          <p:nvPr/>
        </p:nvSpPr>
        <p:spPr>
          <a:xfrm>
            <a:off x="640078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22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3" name="文本框 212"/>
          <p:cNvSpPr txBox="1"/>
          <p:nvPr/>
        </p:nvSpPr>
        <p:spPr>
          <a:xfrm>
            <a:off x="7962138" y="3868762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24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4" name="文本框 213"/>
          <p:cNvSpPr txBox="1"/>
          <p:nvPr/>
        </p:nvSpPr>
        <p:spPr>
          <a:xfrm>
            <a:off x="718146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23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5" name="文本框 214"/>
          <p:cNvSpPr txBox="1"/>
          <p:nvPr/>
        </p:nvSpPr>
        <p:spPr>
          <a:xfrm>
            <a:off x="327808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25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6" name="文本框 215"/>
          <p:cNvSpPr txBox="1"/>
          <p:nvPr/>
        </p:nvSpPr>
        <p:spPr>
          <a:xfrm>
            <a:off x="405876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26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7" name="文本框 216"/>
          <p:cNvSpPr txBox="1"/>
          <p:nvPr/>
        </p:nvSpPr>
        <p:spPr>
          <a:xfrm>
            <a:off x="483943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27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8" name="文本框 217"/>
          <p:cNvSpPr txBox="1"/>
          <p:nvPr/>
        </p:nvSpPr>
        <p:spPr>
          <a:xfrm>
            <a:off x="562011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28</a:t>
            </a:r>
            <a:endParaRPr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9" name="文本框 218"/>
          <p:cNvSpPr txBox="1"/>
          <p:nvPr/>
        </p:nvSpPr>
        <p:spPr>
          <a:xfrm>
            <a:off x="640078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29</a:t>
            </a:r>
            <a:endParaRPr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0" name="文本框 219"/>
          <p:cNvSpPr txBox="1"/>
          <p:nvPr/>
        </p:nvSpPr>
        <p:spPr>
          <a:xfrm>
            <a:off x="7962138" y="4751714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31</a:t>
            </a:r>
            <a:endParaRPr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1" name="文本框 220"/>
          <p:cNvSpPr txBox="1"/>
          <p:nvPr/>
        </p:nvSpPr>
        <p:spPr>
          <a:xfrm>
            <a:off x="718146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30</a:t>
            </a:r>
            <a:endParaRPr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36" name="文本框 235"/>
          <p:cNvSpPr txBox="1"/>
          <p:nvPr/>
        </p:nvSpPr>
        <p:spPr>
          <a:xfrm>
            <a:off x="327808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01</a:t>
            </a:r>
            <a:endParaRPr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4" name="文本框 243"/>
          <p:cNvSpPr txBox="1"/>
          <p:nvPr/>
        </p:nvSpPr>
        <p:spPr>
          <a:xfrm>
            <a:off x="405876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02</a:t>
            </a:r>
            <a:endParaRPr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2" name="文本框 251"/>
          <p:cNvSpPr txBox="1"/>
          <p:nvPr/>
        </p:nvSpPr>
        <p:spPr>
          <a:xfrm>
            <a:off x="483943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03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3" name="文本框 252"/>
          <p:cNvSpPr txBox="1"/>
          <p:nvPr/>
        </p:nvSpPr>
        <p:spPr>
          <a:xfrm>
            <a:off x="562011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04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4" name="文本框 253"/>
          <p:cNvSpPr txBox="1"/>
          <p:nvPr/>
        </p:nvSpPr>
        <p:spPr>
          <a:xfrm>
            <a:off x="640078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05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96" name="文本框 295"/>
          <p:cNvSpPr txBox="1"/>
          <p:nvPr/>
        </p:nvSpPr>
        <p:spPr>
          <a:xfrm>
            <a:off x="7962138" y="5635968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07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97" name="文本框 296"/>
          <p:cNvSpPr txBox="1"/>
          <p:nvPr/>
        </p:nvSpPr>
        <p:spPr>
          <a:xfrm>
            <a:off x="718146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06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0" name="文本框 179"/>
          <p:cNvSpPr txBox="1"/>
          <p:nvPr userDrawn="1"/>
        </p:nvSpPr>
        <p:spPr>
          <a:xfrm>
            <a:off x="327808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周日</a:t>
            </a:r>
          </a:p>
        </p:txBody>
      </p:sp>
      <p:sp>
        <p:nvSpPr>
          <p:cNvPr id="181" name="文本框 180"/>
          <p:cNvSpPr txBox="1"/>
          <p:nvPr userDrawn="1"/>
        </p:nvSpPr>
        <p:spPr>
          <a:xfrm>
            <a:off x="405876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周一</a:t>
            </a:r>
          </a:p>
        </p:txBody>
      </p:sp>
      <p:sp>
        <p:nvSpPr>
          <p:cNvPr id="182" name="文本框 181"/>
          <p:cNvSpPr txBox="1"/>
          <p:nvPr userDrawn="1"/>
        </p:nvSpPr>
        <p:spPr>
          <a:xfrm>
            <a:off x="483943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周二</a:t>
            </a:r>
          </a:p>
        </p:txBody>
      </p:sp>
      <p:sp>
        <p:nvSpPr>
          <p:cNvPr id="183" name="文本框 182"/>
          <p:cNvSpPr txBox="1"/>
          <p:nvPr userDrawn="1"/>
        </p:nvSpPr>
        <p:spPr>
          <a:xfrm>
            <a:off x="562011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周三</a:t>
            </a:r>
          </a:p>
        </p:txBody>
      </p:sp>
      <p:sp>
        <p:nvSpPr>
          <p:cNvPr id="184" name="文本框 183"/>
          <p:cNvSpPr txBox="1"/>
          <p:nvPr userDrawn="1"/>
        </p:nvSpPr>
        <p:spPr>
          <a:xfrm>
            <a:off x="640078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周四</a:t>
            </a:r>
          </a:p>
        </p:txBody>
      </p:sp>
      <p:sp>
        <p:nvSpPr>
          <p:cNvPr id="185" name="文本框 184"/>
          <p:cNvSpPr txBox="1"/>
          <p:nvPr userDrawn="1"/>
        </p:nvSpPr>
        <p:spPr>
          <a:xfrm>
            <a:off x="7962138" y="935666"/>
            <a:ext cx="731520" cy="12358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周六</a:t>
            </a:r>
          </a:p>
        </p:txBody>
      </p:sp>
      <p:sp>
        <p:nvSpPr>
          <p:cNvPr id="186" name="文本框 185"/>
          <p:cNvSpPr txBox="1"/>
          <p:nvPr userDrawn="1"/>
        </p:nvSpPr>
        <p:spPr>
          <a:xfrm>
            <a:off x="718146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周五</a:t>
            </a:r>
          </a:p>
        </p:txBody>
      </p:sp>
      <p:sp>
        <p:nvSpPr>
          <p:cNvPr id="222" name="标题 3"/>
          <p:cNvSpPr txBox="1">
            <a:spLocks/>
          </p:cNvSpPr>
          <p:nvPr userDrawn="1"/>
        </p:nvSpPr>
        <p:spPr>
          <a:xfrm>
            <a:off x="6591300" y="417513"/>
            <a:ext cx="2238375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zh-cn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2022 年</a:t>
            </a:r>
            <a:endParaRPr cap="all" baseline="0" dirty="0">
              <a:solidFill>
                <a:schemeClr val="tx1">
                  <a:lumMod val="65000"/>
                  <a:lumOff val="3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73" name="标题 1">
            <a:extLst>
              <a:ext uri="{FF2B5EF4-FFF2-40B4-BE49-F238E27FC236}">
                <a16:creationId xmlns:a16="http://schemas.microsoft.com/office/drawing/2014/main" id="{9D5EB5C4-8833-4916-B3A1-C7059A91CA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48026" y="417513"/>
            <a:ext cx="4505713" cy="487362"/>
          </a:xfrm>
        </p:spPr>
        <p:txBody>
          <a:bodyPr rtlCol="0" anchor="ctr">
            <a:noAutofit/>
          </a:bodyPr>
          <a:lstStyle>
            <a:lvl1pPr>
              <a:defRPr cap="all" spc="150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12 月</a:t>
            </a:r>
          </a:p>
        </p:txBody>
      </p:sp>
    </p:spTree>
    <p:extLst>
      <p:ext uri="{BB962C8B-B14F-4D97-AF65-F5344CB8AC3E}">
        <p14:creationId xmlns:p14="http://schemas.microsoft.com/office/powerpoint/2010/main" val="3731052244"/>
      </p:ext>
    </p:extLst>
  </p:cSld>
  <p:clrMapOvr>
    <a:masterClrMapping/>
  </p:clrMapOvr>
  <p:hf sldNum="0" hdr="0" ftr="0" dt="0"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zh-CN" altLang="en-US" noProof="0"/>
              <a:t>单击此处添加标题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685800" y="3886200"/>
            <a:ext cx="7772400" cy="1752600"/>
          </a:xfrm>
        </p:spPr>
        <p:txBody>
          <a:bodyPr rtlCol="0"/>
          <a:lstStyle>
            <a:lvl1pPr marL="0" indent="0" algn="r">
              <a:buNone/>
              <a:defRPr>
                <a:solidFill>
                  <a:srgbClr val="7F7F7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zh-CN" altLang="en-US" noProof="0"/>
              <a:t>单击此处添加副标题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n-US" altLang="zh-CN" noProof="0"/>
              <a:t>2022 </a:t>
            </a:r>
            <a:r>
              <a:rPr lang="zh-CN" altLang="en-US" noProof="0"/>
              <a:t>年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B5B5863-7865-48FE-BD3C-D42099226715}" type="slidenum">
              <a:rPr lang="en-US" altLang="zh-CN" noProof="0" smtClean="0"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3253826105"/>
      </p:ext>
    </p:extLst>
  </p:cSld>
  <p:clrMapOvr>
    <a:masterClrMapping/>
  </p:clrMapOvr>
  <p:hf sldNum="0" hdr="0" ftr="0" dt="0"/>
</p:sldLayout>
</file>

<file path=ppt/slideLayouts/slideLayout14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zh-CN" altLang="en-US" noProof="0"/>
              <a:t>单击此处添加标题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n-US" altLang="zh-CN" noProof="0"/>
              <a:t>2022 </a:t>
            </a:r>
            <a:r>
              <a:rPr lang="zh-CN" altLang="en-US" noProof="0"/>
              <a:t>年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B5B5863-7865-48FE-BD3C-D42099226715}" type="slidenum">
              <a:rPr lang="en-US" altLang="zh-CN" noProof="0" smtClean="0"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1474036460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 17"/>
          <p:cNvGrpSpPr/>
          <p:nvPr/>
        </p:nvGrpSpPr>
        <p:grpSpPr>
          <a:xfrm>
            <a:off x="3248026" y="933450"/>
            <a:ext cx="5467350" cy="5495926"/>
            <a:chOff x="3124201" y="1080377"/>
            <a:chExt cx="5715000" cy="5459572"/>
          </a:xfrm>
        </p:grpSpPr>
        <p:grpSp>
          <p:nvGrpSpPr>
            <p:cNvPr id="19" name="组 18"/>
            <p:cNvGrpSpPr/>
            <p:nvPr/>
          </p:nvGrpSpPr>
          <p:grpSpPr>
            <a:xfrm>
              <a:off x="3125240" y="1259217"/>
              <a:ext cx="5712923" cy="5280732"/>
              <a:chOff x="381000" y="1143000"/>
              <a:chExt cx="8382000" cy="5498592"/>
            </a:xfrm>
          </p:grpSpPr>
          <p:cxnSp>
            <p:nvCxnSpPr>
              <p:cNvPr id="83" name="直接连接符​​(S) 82"/>
              <p:cNvCxnSpPr/>
              <p:nvPr/>
            </p:nvCxnSpPr>
            <p:spPr>
              <a:xfrm>
                <a:off x="381000" y="1143000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接连接符​​(S) 83"/>
              <p:cNvCxnSpPr/>
              <p:nvPr/>
            </p:nvCxnSpPr>
            <p:spPr>
              <a:xfrm>
                <a:off x="381000" y="2059432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接连接符​​(S) 84"/>
              <p:cNvCxnSpPr/>
              <p:nvPr/>
            </p:nvCxnSpPr>
            <p:spPr>
              <a:xfrm>
                <a:off x="381000" y="2975864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接连接符​​(S) 85"/>
              <p:cNvCxnSpPr/>
              <p:nvPr/>
            </p:nvCxnSpPr>
            <p:spPr>
              <a:xfrm>
                <a:off x="381000" y="3892296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接连接符​​(S) 86"/>
              <p:cNvCxnSpPr/>
              <p:nvPr/>
            </p:nvCxnSpPr>
            <p:spPr>
              <a:xfrm>
                <a:off x="381000" y="4808728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接连接符​​(S) 87"/>
              <p:cNvCxnSpPr/>
              <p:nvPr/>
            </p:nvCxnSpPr>
            <p:spPr>
              <a:xfrm>
                <a:off x="381000" y="5725160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接连接符​​(S) 88"/>
              <p:cNvCxnSpPr/>
              <p:nvPr/>
            </p:nvCxnSpPr>
            <p:spPr>
              <a:xfrm>
                <a:off x="381000" y="6641592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 19"/>
            <p:cNvGrpSpPr/>
            <p:nvPr/>
          </p:nvGrpSpPr>
          <p:grpSpPr>
            <a:xfrm>
              <a:off x="3125240" y="1339112"/>
              <a:ext cx="5713961" cy="731520"/>
              <a:chOff x="3125240" y="1354352"/>
              <a:chExt cx="5713961" cy="651310"/>
            </a:xfrm>
          </p:grpSpPr>
          <p:cxnSp>
            <p:nvCxnSpPr>
              <p:cNvPr id="75" name="直接连接符​​(S) 74"/>
              <p:cNvCxnSpPr/>
              <p:nvPr/>
            </p:nvCxnSpPr>
            <p:spPr>
              <a:xfrm>
                <a:off x="394152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接连接符​​(S) 75"/>
              <p:cNvCxnSpPr/>
              <p:nvPr/>
            </p:nvCxnSpPr>
            <p:spPr>
              <a:xfrm>
                <a:off x="475780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​​(S) 76"/>
              <p:cNvCxnSpPr/>
              <p:nvPr/>
            </p:nvCxnSpPr>
            <p:spPr>
              <a:xfrm>
                <a:off x="557408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接连接符​​(S) 77"/>
              <p:cNvCxnSpPr/>
              <p:nvPr/>
            </p:nvCxnSpPr>
            <p:spPr>
              <a:xfrm>
                <a:off x="639036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接连接符​​(S) 78"/>
              <p:cNvCxnSpPr/>
              <p:nvPr/>
            </p:nvCxnSpPr>
            <p:spPr>
              <a:xfrm>
                <a:off x="720664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​​(S) 79"/>
              <p:cNvCxnSpPr/>
              <p:nvPr/>
            </p:nvCxnSpPr>
            <p:spPr>
              <a:xfrm>
                <a:off x="8839201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接连接符​​(S) 80"/>
              <p:cNvCxnSpPr/>
              <p:nvPr/>
            </p:nvCxnSpPr>
            <p:spPr>
              <a:xfrm>
                <a:off x="802292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接连接符​​(S) 81"/>
              <p:cNvCxnSpPr/>
              <p:nvPr/>
            </p:nvCxnSpPr>
            <p:spPr>
              <a:xfrm>
                <a:off x="312524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 20"/>
            <p:cNvGrpSpPr/>
            <p:nvPr/>
          </p:nvGrpSpPr>
          <p:grpSpPr>
            <a:xfrm>
              <a:off x="3124201" y="2218770"/>
              <a:ext cx="5715000" cy="731520"/>
              <a:chOff x="3124201" y="2239691"/>
              <a:chExt cx="5715000" cy="651310"/>
            </a:xfrm>
          </p:grpSpPr>
          <p:cxnSp>
            <p:nvCxnSpPr>
              <p:cNvPr id="67" name="直接连接符​​(S) 66"/>
              <p:cNvCxnSpPr/>
              <p:nvPr/>
            </p:nvCxnSpPr>
            <p:spPr>
              <a:xfrm>
                <a:off x="394152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​​(S) 67"/>
              <p:cNvCxnSpPr/>
              <p:nvPr/>
            </p:nvCxnSpPr>
            <p:spPr>
              <a:xfrm>
                <a:off x="475780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接连接符​​(S) 68"/>
              <p:cNvCxnSpPr/>
              <p:nvPr/>
            </p:nvCxnSpPr>
            <p:spPr>
              <a:xfrm>
                <a:off x="557408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接连接符​​(S) 69"/>
              <p:cNvCxnSpPr/>
              <p:nvPr/>
            </p:nvCxnSpPr>
            <p:spPr>
              <a:xfrm>
                <a:off x="639036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​​ 70"/>
              <p:cNvCxnSpPr/>
              <p:nvPr/>
            </p:nvCxnSpPr>
            <p:spPr>
              <a:xfrm>
                <a:off x="720664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接连接符​​(S) 71"/>
              <p:cNvCxnSpPr/>
              <p:nvPr/>
            </p:nvCxnSpPr>
            <p:spPr>
              <a:xfrm>
                <a:off x="8839201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接连接符​​(S) 72"/>
              <p:cNvCxnSpPr/>
              <p:nvPr/>
            </p:nvCxnSpPr>
            <p:spPr>
              <a:xfrm>
                <a:off x="802292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​​(S) 73"/>
              <p:cNvCxnSpPr/>
              <p:nvPr/>
            </p:nvCxnSpPr>
            <p:spPr>
              <a:xfrm>
                <a:off x="3124201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 21"/>
            <p:cNvGrpSpPr/>
            <p:nvPr/>
          </p:nvGrpSpPr>
          <p:grpSpPr>
            <a:xfrm>
              <a:off x="3124201" y="3098428"/>
              <a:ext cx="5715000" cy="731520"/>
              <a:chOff x="3124201" y="3125030"/>
              <a:chExt cx="5715000" cy="651310"/>
            </a:xfrm>
          </p:grpSpPr>
          <p:cxnSp>
            <p:nvCxnSpPr>
              <p:cNvPr id="59" name="直接连接符​​(S) 58"/>
              <p:cNvCxnSpPr/>
              <p:nvPr/>
            </p:nvCxnSpPr>
            <p:spPr>
              <a:xfrm>
                <a:off x="394152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接连接符​​(S) 59"/>
              <p:cNvCxnSpPr/>
              <p:nvPr/>
            </p:nvCxnSpPr>
            <p:spPr>
              <a:xfrm>
                <a:off x="475780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接连接符​​(S) 60"/>
              <p:cNvCxnSpPr/>
              <p:nvPr/>
            </p:nvCxnSpPr>
            <p:spPr>
              <a:xfrm>
                <a:off x="557408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​​(S) 61"/>
              <p:cNvCxnSpPr/>
              <p:nvPr/>
            </p:nvCxnSpPr>
            <p:spPr>
              <a:xfrm>
                <a:off x="639036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接连接符​​(S) 62"/>
              <p:cNvCxnSpPr/>
              <p:nvPr/>
            </p:nvCxnSpPr>
            <p:spPr>
              <a:xfrm>
                <a:off x="720664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接连接符​​(S) 63"/>
              <p:cNvCxnSpPr/>
              <p:nvPr/>
            </p:nvCxnSpPr>
            <p:spPr>
              <a:xfrm>
                <a:off x="8839201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​​(S) 64"/>
              <p:cNvCxnSpPr/>
              <p:nvPr/>
            </p:nvCxnSpPr>
            <p:spPr>
              <a:xfrm>
                <a:off x="802292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接连接符​​(S) 65"/>
              <p:cNvCxnSpPr/>
              <p:nvPr/>
            </p:nvCxnSpPr>
            <p:spPr>
              <a:xfrm>
                <a:off x="3124201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 22"/>
            <p:cNvGrpSpPr/>
            <p:nvPr/>
          </p:nvGrpSpPr>
          <p:grpSpPr>
            <a:xfrm>
              <a:off x="3124201" y="3978086"/>
              <a:ext cx="5715000" cy="731520"/>
              <a:chOff x="3124201" y="4010369"/>
              <a:chExt cx="5715000" cy="651310"/>
            </a:xfrm>
          </p:grpSpPr>
          <p:cxnSp>
            <p:nvCxnSpPr>
              <p:cNvPr id="51" name="直接连接符​​(S) 50"/>
              <p:cNvCxnSpPr/>
              <p:nvPr/>
            </p:nvCxnSpPr>
            <p:spPr>
              <a:xfrm>
                <a:off x="394152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连接符​​(S) 51"/>
              <p:cNvCxnSpPr/>
              <p:nvPr/>
            </p:nvCxnSpPr>
            <p:spPr>
              <a:xfrm>
                <a:off x="475780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​​(S) 52"/>
              <p:cNvCxnSpPr/>
              <p:nvPr/>
            </p:nvCxnSpPr>
            <p:spPr>
              <a:xfrm>
                <a:off x="557408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​​(S) 53"/>
              <p:cNvCxnSpPr/>
              <p:nvPr/>
            </p:nvCxnSpPr>
            <p:spPr>
              <a:xfrm>
                <a:off x="639036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接连接符​​(S) 54"/>
              <p:cNvCxnSpPr/>
              <p:nvPr/>
            </p:nvCxnSpPr>
            <p:spPr>
              <a:xfrm>
                <a:off x="720664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​​(S) 55"/>
              <p:cNvCxnSpPr/>
              <p:nvPr/>
            </p:nvCxnSpPr>
            <p:spPr>
              <a:xfrm>
                <a:off x="8839201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接连接符​​(S) 56"/>
              <p:cNvCxnSpPr/>
              <p:nvPr/>
            </p:nvCxnSpPr>
            <p:spPr>
              <a:xfrm>
                <a:off x="802292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接连接符​​(S) 57"/>
              <p:cNvCxnSpPr/>
              <p:nvPr/>
            </p:nvCxnSpPr>
            <p:spPr>
              <a:xfrm>
                <a:off x="3124201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 23"/>
            <p:cNvGrpSpPr/>
            <p:nvPr/>
          </p:nvGrpSpPr>
          <p:grpSpPr>
            <a:xfrm>
              <a:off x="3124201" y="4857744"/>
              <a:ext cx="5715000" cy="731520"/>
              <a:chOff x="3124201" y="4895708"/>
              <a:chExt cx="5715000" cy="651310"/>
            </a:xfrm>
          </p:grpSpPr>
          <p:cxnSp>
            <p:nvCxnSpPr>
              <p:cNvPr id="43" name="直接连接符​​(S) 42"/>
              <p:cNvCxnSpPr/>
              <p:nvPr/>
            </p:nvCxnSpPr>
            <p:spPr>
              <a:xfrm>
                <a:off x="394152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​​(S) 43"/>
              <p:cNvCxnSpPr/>
              <p:nvPr/>
            </p:nvCxnSpPr>
            <p:spPr>
              <a:xfrm>
                <a:off x="475780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接连接符​​(S) 44"/>
              <p:cNvCxnSpPr/>
              <p:nvPr/>
            </p:nvCxnSpPr>
            <p:spPr>
              <a:xfrm>
                <a:off x="557408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接连接符​​(S) 45"/>
              <p:cNvCxnSpPr/>
              <p:nvPr/>
            </p:nvCxnSpPr>
            <p:spPr>
              <a:xfrm>
                <a:off x="639036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​​(S) 46"/>
              <p:cNvCxnSpPr/>
              <p:nvPr/>
            </p:nvCxnSpPr>
            <p:spPr>
              <a:xfrm>
                <a:off x="720664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​​(S) 47"/>
              <p:cNvCxnSpPr/>
              <p:nvPr/>
            </p:nvCxnSpPr>
            <p:spPr>
              <a:xfrm>
                <a:off x="8839201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接连接符​​(S) 48"/>
              <p:cNvCxnSpPr/>
              <p:nvPr/>
            </p:nvCxnSpPr>
            <p:spPr>
              <a:xfrm>
                <a:off x="802292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​​(S) 49"/>
              <p:cNvCxnSpPr/>
              <p:nvPr/>
            </p:nvCxnSpPr>
            <p:spPr>
              <a:xfrm>
                <a:off x="3124201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 24"/>
            <p:cNvGrpSpPr/>
            <p:nvPr/>
          </p:nvGrpSpPr>
          <p:grpSpPr>
            <a:xfrm>
              <a:off x="3124201" y="5737401"/>
              <a:ext cx="5715000" cy="731520"/>
              <a:chOff x="3124201" y="5781048"/>
              <a:chExt cx="5715000" cy="651310"/>
            </a:xfrm>
          </p:grpSpPr>
          <p:cxnSp>
            <p:nvCxnSpPr>
              <p:cNvPr id="35" name="直接连接符​​(S) 34"/>
              <p:cNvCxnSpPr/>
              <p:nvPr/>
            </p:nvCxnSpPr>
            <p:spPr>
              <a:xfrm>
                <a:off x="394152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​​(S) 35"/>
              <p:cNvCxnSpPr/>
              <p:nvPr/>
            </p:nvCxnSpPr>
            <p:spPr>
              <a:xfrm>
                <a:off x="475780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​​(S) 36"/>
              <p:cNvCxnSpPr/>
              <p:nvPr/>
            </p:nvCxnSpPr>
            <p:spPr>
              <a:xfrm>
                <a:off x="557408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​​(S) 37"/>
              <p:cNvCxnSpPr/>
              <p:nvPr/>
            </p:nvCxnSpPr>
            <p:spPr>
              <a:xfrm>
                <a:off x="639036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​​(S) 38"/>
              <p:cNvCxnSpPr/>
              <p:nvPr/>
            </p:nvCxnSpPr>
            <p:spPr>
              <a:xfrm>
                <a:off x="720664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​​(S) 39"/>
              <p:cNvCxnSpPr/>
              <p:nvPr/>
            </p:nvCxnSpPr>
            <p:spPr>
              <a:xfrm>
                <a:off x="8839201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​​(S) 40"/>
              <p:cNvCxnSpPr/>
              <p:nvPr/>
            </p:nvCxnSpPr>
            <p:spPr>
              <a:xfrm>
                <a:off x="802292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​​(S) 41"/>
              <p:cNvCxnSpPr/>
              <p:nvPr/>
            </p:nvCxnSpPr>
            <p:spPr>
              <a:xfrm>
                <a:off x="3124201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 25"/>
            <p:cNvGrpSpPr/>
            <p:nvPr/>
          </p:nvGrpSpPr>
          <p:grpSpPr>
            <a:xfrm>
              <a:off x="3125240" y="1080377"/>
              <a:ext cx="5713961" cy="122944"/>
              <a:chOff x="3125240" y="1080377"/>
              <a:chExt cx="5713961" cy="122944"/>
            </a:xfrm>
          </p:grpSpPr>
          <p:cxnSp>
            <p:nvCxnSpPr>
              <p:cNvPr id="27" name="直接连接符​​(S) 26"/>
              <p:cNvCxnSpPr/>
              <p:nvPr/>
            </p:nvCxnSpPr>
            <p:spPr>
              <a:xfrm>
                <a:off x="394152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​​(S) 27"/>
              <p:cNvCxnSpPr/>
              <p:nvPr/>
            </p:nvCxnSpPr>
            <p:spPr>
              <a:xfrm>
                <a:off x="475780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​​(S) 28"/>
              <p:cNvCxnSpPr/>
              <p:nvPr/>
            </p:nvCxnSpPr>
            <p:spPr>
              <a:xfrm>
                <a:off x="557408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>
                <a:off x="639036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/>
            </p:nvCxnSpPr>
            <p:spPr>
              <a:xfrm>
                <a:off x="720664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​​(S) 31"/>
              <p:cNvCxnSpPr/>
              <p:nvPr/>
            </p:nvCxnSpPr>
            <p:spPr>
              <a:xfrm>
                <a:off x="8839201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​​(S) 32"/>
              <p:cNvCxnSpPr/>
              <p:nvPr/>
            </p:nvCxnSpPr>
            <p:spPr>
              <a:xfrm>
                <a:off x="802292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​​(S) 33"/>
              <p:cNvCxnSpPr/>
              <p:nvPr/>
            </p:nvCxnSpPr>
            <p:spPr>
              <a:xfrm>
                <a:off x="312524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7" name="文本框 96"/>
          <p:cNvSpPr txBox="1"/>
          <p:nvPr/>
        </p:nvSpPr>
        <p:spPr>
          <a:xfrm>
            <a:off x="327808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en-US" altLang="zh-CN" sz="900" kern="1200" spc="-50" noProof="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26</a:t>
            </a:r>
            <a:endParaRPr lang="zh-CN" altLang="en-US" sz="900" kern="1200" spc="-50" noProof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98" name="文本框 97"/>
          <p:cNvSpPr txBox="1"/>
          <p:nvPr/>
        </p:nvSpPr>
        <p:spPr>
          <a:xfrm>
            <a:off x="405876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en-US" altLang="zh-CN" sz="900" kern="1200" spc="-50" noProof="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27</a:t>
            </a:r>
          </a:p>
        </p:txBody>
      </p:sp>
      <p:sp>
        <p:nvSpPr>
          <p:cNvPr id="99" name="文本框 98"/>
          <p:cNvSpPr txBox="1"/>
          <p:nvPr/>
        </p:nvSpPr>
        <p:spPr>
          <a:xfrm>
            <a:off x="483943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en-US" altLang="zh-CN" noProof="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28</a:t>
            </a:r>
            <a:endParaRPr lang="zh-CN" altLang="en-US" noProof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562011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en-US" altLang="zh-CN" noProof="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29</a:t>
            </a:r>
            <a:endParaRPr lang="zh-CN" altLang="en-US" noProof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01" name="文本框 100"/>
          <p:cNvSpPr txBox="1"/>
          <p:nvPr/>
        </p:nvSpPr>
        <p:spPr>
          <a:xfrm>
            <a:off x="640078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en-US" altLang="zh-CN" noProof="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30</a:t>
            </a:r>
            <a:endParaRPr lang="zh-CN" altLang="en-US" noProof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7962138" y="1202366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en-US" altLang="zh-CN" sz="900" spc="-50" noProof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01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718146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en-US" altLang="zh-CN" sz="900" spc="-50" noProof="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31</a:t>
            </a:r>
            <a:endParaRPr lang="zh-CN" altLang="en-US" sz="900" spc="-50" noProof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1" name="图片占位符 10"/>
          <p:cNvSpPr>
            <a:spLocks noGrp="1"/>
          </p:cNvSpPr>
          <p:nvPr>
            <p:ph type="pic" sz="quarter" idx="14" hasCustomPrompt="1"/>
          </p:nvPr>
        </p:nvSpPr>
        <p:spPr>
          <a:xfrm>
            <a:off x="419100" y="417024"/>
            <a:ext cx="2514600" cy="2057400"/>
          </a:xfrm>
          <a:prstGeom prst="roundRect">
            <a:avLst>
              <a:gd name="adj" fmla="val 8062"/>
            </a:avLst>
          </a:prstGeom>
          <a:solidFill>
            <a:schemeClr val="bg2"/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单击图标以添加图片</a:t>
            </a:r>
          </a:p>
        </p:txBody>
      </p:sp>
      <p:sp>
        <p:nvSpPr>
          <p:cNvPr id="12" name="图片占位符 10"/>
          <p:cNvSpPr>
            <a:spLocks noGrp="1"/>
          </p:cNvSpPr>
          <p:nvPr>
            <p:ph type="pic" sz="quarter" idx="15" hasCustomPrompt="1"/>
          </p:nvPr>
        </p:nvSpPr>
        <p:spPr>
          <a:xfrm>
            <a:off x="419100" y="2762250"/>
            <a:ext cx="2514600" cy="3657600"/>
          </a:xfrm>
          <a:prstGeom prst="roundRect">
            <a:avLst>
              <a:gd name="adj" fmla="val 5892"/>
            </a:avLst>
          </a:prstGeom>
          <a:solidFill>
            <a:schemeClr val="bg2"/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单击图标以添加图片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en-US" altLang="zh-CN" noProof="0"/>
              <a:t>2022 </a:t>
            </a:r>
            <a:r>
              <a:rPr lang="zh-CN" altLang="en-US" noProof="0"/>
              <a:t>年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1B5B5863-7865-48FE-BD3C-D42099226715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  <p:sp>
        <p:nvSpPr>
          <p:cNvPr id="139" name="文本占位符 2"/>
          <p:cNvSpPr>
            <a:spLocks noGrp="1"/>
          </p:cNvSpPr>
          <p:nvPr>
            <p:ph type="body" sz="quarter" idx="16" hasCustomPrompt="1"/>
          </p:nvPr>
        </p:nvSpPr>
        <p:spPr>
          <a:xfrm>
            <a:off x="327808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180" name="文本框 179"/>
          <p:cNvSpPr txBox="1"/>
          <p:nvPr/>
        </p:nvSpPr>
        <p:spPr>
          <a:xfrm>
            <a:off x="327808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en-US" altLang="zh-CN" sz="900" spc="-50" noProof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02</a:t>
            </a:r>
            <a:endParaRPr lang="zh-CN" altLang="en-US" sz="900" spc="-50" noProof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405876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en-US" altLang="zh-CN" sz="900" spc="-50" noProof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03</a:t>
            </a:r>
            <a:endParaRPr lang="zh-CN" altLang="en-US" sz="900" spc="-50" noProof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483943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en-US" altLang="zh-CN" sz="900" spc="-50" noProof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04</a:t>
            </a:r>
            <a:endParaRPr lang="zh-CN" altLang="en-US" sz="900" spc="-50" noProof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62011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en-US" altLang="zh-CN" sz="900" spc="-50" noProof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05</a:t>
            </a:r>
            <a:endParaRPr lang="zh-CN" altLang="en-US" sz="900" spc="-50" noProof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640078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en-US" altLang="zh-CN" sz="900" spc="-50" noProof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06</a:t>
            </a:r>
            <a:endParaRPr lang="zh-CN" altLang="en-US" sz="900" spc="-50" noProof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5" name="文本框 184"/>
          <p:cNvSpPr txBox="1"/>
          <p:nvPr/>
        </p:nvSpPr>
        <p:spPr>
          <a:xfrm>
            <a:off x="7962138" y="2091366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en-US" altLang="zh-CN" sz="900" spc="-50" noProof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08</a:t>
            </a:r>
            <a:endParaRPr lang="zh-CN" altLang="en-US" sz="900" spc="-50" noProof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6" name="文本框 185"/>
          <p:cNvSpPr txBox="1"/>
          <p:nvPr/>
        </p:nvSpPr>
        <p:spPr>
          <a:xfrm>
            <a:off x="718146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en-US" altLang="zh-CN" sz="900" spc="-50" noProof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07</a:t>
            </a:r>
            <a:endParaRPr lang="zh-CN" altLang="en-US" sz="900" spc="-50" noProof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2" name="文本框 221"/>
          <p:cNvSpPr txBox="1"/>
          <p:nvPr/>
        </p:nvSpPr>
        <p:spPr>
          <a:xfrm>
            <a:off x="327808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en-US" altLang="zh-CN" sz="900" spc="-50" noProof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09</a:t>
            </a:r>
            <a:endParaRPr lang="zh-CN" altLang="en-US" sz="900" spc="-50" noProof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3" name="文本框 222"/>
          <p:cNvSpPr txBox="1"/>
          <p:nvPr/>
        </p:nvSpPr>
        <p:spPr>
          <a:xfrm>
            <a:off x="405876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en-US" altLang="zh-CN" sz="900" spc="-50" noProof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10</a:t>
            </a:r>
            <a:endParaRPr lang="zh-CN" altLang="en-US" sz="900" spc="-50" noProof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4" name="文本框 223"/>
          <p:cNvSpPr txBox="1"/>
          <p:nvPr/>
        </p:nvSpPr>
        <p:spPr>
          <a:xfrm>
            <a:off x="483943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en-US" altLang="zh-CN" sz="900" spc="-50" noProof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11</a:t>
            </a:r>
            <a:endParaRPr lang="zh-CN" altLang="en-US" sz="900" spc="-50" noProof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5" name="文本框 224"/>
          <p:cNvSpPr txBox="1"/>
          <p:nvPr/>
        </p:nvSpPr>
        <p:spPr>
          <a:xfrm>
            <a:off x="562011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en-US" altLang="zh-CN" sz="900" spc="-50" noProof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12</a:t>
            </a:r>
            <a:endParaRPr lang="zh-CN" altLang="en-US" sz="900" spc="-50" noProof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6" name="文本框 225"/>
          <p:cNvSpPr txBox="1"/>
          <p:nvPr/>
        </p:nvSpPr>
        <p:spPr>
          <a:xfrm>
            <a:off x="640078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en-US" altLang="zh-CN" sz="900" spc="-50" noProof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13</a:t>
            </a:r>
            <a:endParaRPr lang="zh-CN" altLang="en-US" sz="900" spc="-50" noProof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7" name="文本框 226"/>
          <p:cNvSpPr txBox="1"/>
          <p:nvPr userDrawn="1"/>
        </p:nvSpPr>
        <p:spPr>
          <a:xfrm>
            <a:off x="7962138" y="2980683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en-US" altLang="zh-CN" sz="900" spc="-50" noProof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15</a:t>
            </a:r>
            <a:endParaRPr lang="zh-CN" altLang="en-US" sz="900" spc="-50" noProof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8" name="文本框 227"/>
          <p:cNvSpPr txBox="1"/>
          <p:nvPr/>
        </p:nvSpPr>
        <p:spPr>
          <a:xfrm>
            <a:off x="718146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en-US" altLang="zh-CN" sz="900" spc="-50" noProof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14</a:t>
            </a:r>
            <a:endParaRPr lang="zh-CN" altLang="en-US" sz="900" spc="-50" noProof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9" name="文本框 228"/>
          <p:cNvSpPr txBox="1"/>
          <p:nvPr/>
        </p:nvSpPr>
        <p:spPr>
          <a:xfrm>
            <a:off x="327808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en-US" altLang="zh-CN" sz="900" spc="-50" noProof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16</a:t>
            </a:r>
            <a:endParaRPr lang="zh-CN" altLang="en-US" sz="900" spc="-50" noProof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30" name="文本框 229"/>
          <p:cNvSpPr txBox="1"/>
          <p:nvPr/>
        </p:nvSpPr>
        <p:spPr>
          <a:xfrm>
            <a:off x="405876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en-US" altLang="zh-CN" sz="900" spc="-50" noProof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17</a:t>
            </a:r>
            <a:endParaRPr lang="zh-CN" altLang="en-US" sz="900" spc="-50" noProof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31" name="文本框 230"/>
          <p:cNvSpPr txBox="1"/>
          <p:nvPr/>
        </p:nvSpPr>
        <p:spPr>
          <a:xfrm>
            <a:off x="483943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en-US" altLang="zh-CN" sz="900" spc="-50" noProof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18</a:t>
            </a:r>
            <a:endParaRPr lang="zh-CN" altLang="en-US" sz="900" spc="-50" noProof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32" name="文本框 231"/>
          <p:cNvSpPr txBox="1"/>
          <p:nvPr/>
        </p:nvSpPr>
        <p:spPr>
          <a:xfrm>
            <a:off x="562011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en-US" altLang="zh-CN" sz="900" spc="-50" noProof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19</a:t>
            </a:r>
            <a:endParaRPr lang="zh-CN" altLang="en-US" sz="900" spc="-50" noProof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33" name="文本框 232"/>
          <p:cNvSpPr txBox="1"/>
          <p:nvPr/>
        </p:nvSpPr>
        <p:spPr>
          <a:xfrm>
            <a:off x="640078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en-US" altLang="zh-CN" sz="900" spc="-50" noProof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</a:t>
            </a:r>
            <a:endParaRPr lang="zh-CN" altLang="en-US" sz="900" spc="-50" noProof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34" name="文本框 233"/>
          <p:cNvSpPr txBox="1"/>
          <p:nvPr/>
        </p:nvSpPr>
        <p:spPr>
          <a:xfrm>
            <a:off x="7962138" y="3868762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en-US" altLang="zh-CN" sz="900" spc="-50" noProof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22</a:t>
            </a:r>
            <a:endParaRPr lang="zh-CN" altLang="en-US" sz="900" spc="-50" noProof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35" name="文本框 234"/>
          <p:cNvSpPr txBox="1"/>
          <p:nvPr/>
        </p:nvSpPr>
        <p:spPr>
          <a:xfrm>
            <a:off x="718146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en-US" altLang="zh-CN" sz="900" spc="-50" noProof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21</a:t>
            </a:r>
            <a:endParaRPr lang="zh-CN" altLang="en-US" sz="900" spc="-50" noProof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37" name="文本框 236"/>
          <p:cNvSpPr txBox="1"/>
          <p:nvPr/>
        </p:nvSpPr>
        <p:spPr>
          <a:xfrm>
            <a:off x="327808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en-US" altLang="zh-CN" sz="900" spc="-50" noProof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23</a:t>
            </a:r>
            <a:endParaRPr lang="zh-CN" altLang="en-US" sz="900" spc="-50" noProof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38" name="文本框 237"/>
          <p:cNvSpPr txBox="1"/>
          <p:nvPr/>
        </p:nvSpPr>
        <p:spPr>
          <a:xfrm>
            <a:off x="405876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en-US" altLang="zh-CN" sz="900" spc="-50" noProof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24</a:t>
            </a:r>
            <a:endParaRPr lang="zh-CN" altLang="en-US" sz="900" spc="-50" noProof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39" name="文本框 238"/>
          <p:cNvSpPr txBox="1"/>
          <p:nvPr/>
        </p:nvSpPr>
        <p:spPr>
          <a:xfrm>
            <a:off x="483943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en-US" altLang="zh-CN" sz="900" spc="-50" noProof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25</a:t>
            </a:r>
            <a:endParaRPr lang="zh-CN" altLang="en-US" sz="900" spc="-50" noProof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0" name="文本框 239"/>
          <p:cNvSpPr txBox="1"/>
          <p:nvPr/>
        </p:nvSpPr>
        <p:spPr>
          <a:xfrm>
            <a:off x="562011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en-US" altLang="zh-CN" sz="900" kern="1200" spc="-50" noProof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26</a:t>
            </a:r>
            <a:endParaRPr lang="zh-CN" altLang="en-US" sz="900" kern="1200" spc="-50" noProof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241" name="文本框 240"/>
          <p:cNvSpPr txBox="1"/>
          <p:nvPr/>
        </p:nvSpPr>
        <p:spPr>
          <a:xfrm>
            <a:off x="640078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en-US" altLang="zh-CN" sz="900" kern="1200" spc="-50" noProof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27</a:t>
            </a:r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2" name="文本框 241"/>
          <p:cNvSpPr txBox="1"/>
          <p:nvPr/>
        </p:nvSpPr>
        <p:spPr>
          <a:xfrm>
            <a:off x="7962138" y="4751714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en-US" altLang="zh-CN" noProof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29</a:t>
            </a:r>
            <a:endParaRPr lang="zh-CN" altLang="en-US" noProof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3" name="文本框 242"/>
          <p:cNvSpPr txBox="1"/>
          <p:nvPr/>
        </p:nvSpPr>
        <p:spPr>
          <a:xfrm>
            <a:off x="718146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en-US" altLang="zh-CN" noProof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28</a:t>
            </a:r>
            <a:endParaRPr lang="zh-CN" altLang="en-US" noProof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5" name="文本框 244"/>
          <p:cNvSpPr txBox="1"/>
          <p:nvPr/>
        </p:nvSpPr>
        <p:spPr>
          <a:xfrm>
            <a:off x="327808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en-US" altLang="zh-CN" noProof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30</a:t>
            </a:r>
            <a:endParaRPr lang="zh-CN" altLang="en-US" noProof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6" name="文本框 245"/>
          <p:cNvSpPr txBox="1"/>
          <p:nvPr/>
        </p:nvSpPr>
        <p:spPr>
          <a:xfrm>
            <a:off x="405876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en-US" altLang="zh-CN" sz="900" spc="-50" noProof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31</a:t>
            </a:r>
            <a:endParaRPr lang="zh-CN" altLang="en-US" sz="900" spc="-50" noProof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7" name="文本框 246"/>
          <p:cNvSpPr txBox="1"/>
          <p:nvPr/>
        </p:nvSpPr>
        <p:spPr>
          <a:xfrm>
            <a:off x="483943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en-US" altLang="zh-CN" sz="900" spc="-50" noProof="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01</a:t>
            </a:r>
            <a:endParaRPr lang="zh-CN" altLang="en-US" sz="900" spc="-50" noProof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8" name="文本框 247"/>
          <p:cNvSpPr txBox="1"/>
          <p:nvPr/>
        </p:nvSpPr>
        <p:spPr>
          <a:xfrm>
            <a:off x="562011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en-US" altLang="zh-CN" sz="900" spc="-50" noProof="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02</a:t>
            </a:r>
            <a:endParaRPr lang="zh-CN" altLang="en-US" sz="900" spc="-50" noProof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9" name="文本框 248"/>
          <p:cNvSpPr txBox="1"/>
          <p:nvPr/>
        </p:nvSpPr>
        <p:spPr>
          <a:xfrm>
            <a:off x="640078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en-US" altLang="zh-CN" sz="900" spc="-50" noProof="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03</a:t>
            </a:r>
            <a:endParaRPr lang="zh-CN" altLang="en-US" sz="900" spc="-50" noProof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0" name="文本框 249"/>
          <p:cNvSpPr txBox="1"/>
          <p:nvPr/>
        </p:nvSpPr>
        <p:spPr>
          <a:xfrm>
            <a:off x="7962138" y="5635968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en-US" altLang="zh-CN" sz="900" spc="-50" noProof="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05</a:t>
            </a:r>
            <a:endParaRPr lang="zh-CN" altLang="en-US" sz="900" spc="-50" noProof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1" name="文本框 250"/>
          <p:cNvSpPr txBox="1"/>
          <p:nvPr/>
        </p:nvSpPr>
        <p:spPr>
          <a:xfrm>
            <a:off x="718146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en-US" altLang="zh-CN" sz="900" spc="-50" noProof="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04</a:t>
            </a:r>
            <a:endParaRPr lang="zh-CN" altLang="en-US" sz="900" spc="-50" noProof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5" name="文本占位符 2"/>
          <p:cNvSpPr>
            <a:spLocks noGrp="1"/>
          </p:cNvSpPr>
          <p:nvPr>
            <p:ph type="body" sz="quarter" idx="17" hasCustomPrompt="1"/>
          </p:nvPr>
        </p:nvSpPr>
        <p:spPr>
          <a:xfrm>
            <a:off x="405876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56" name="文本占位符 2"/>
          <p:cNvSpPr>
            <a:spLocks noGrp="1"/>
          </p:cNvSpPr>
          <p:nvPr>
            <p:ph type="body" sz="quarter" idx="18" hasCustomPrompt="1"/>
          </p:nvPr>
        </p:nvSpPr>
        <p:spPr>
          <a:xfrm>
            <a:off x="483943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57" name="文本占位符 2"/>
          <p:cNvSpPr>
            <a:spLocks noGrp="1"/>
          </p:cNvSpPr>
          <p:nvPr>
            <p:ph type="body" sz="quarter" idx="19" hasCustomPrompt="1"/>
          </p:nvPr>
        </p:nvSpPr>
        <p:spPr>
          <a:xfrm>
            <a:off x="562011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58" name="文本占位符 2"/>
          <p:cNvSpPr>
            <a:spLocks noGrp="1"/>
          </p:cNvSpPr>
          <p:nvPr>
            <p:ph type="body" sz="quarter" idx="20" hasCustomPrompt="1"/>
          </p:nvPr>
        </p:nvSpPr>
        <p:spPr>
          <a:xfrm>
            <a:off x="640078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59" name="文本占位符 2"/>
          <p:cNvSpPr>
            <a:spLocks noGrp="1"/>
          </p:cNvSpPr>
          <p:nvPr>
            <p:ph type="body" sz="quarter" idx="21" hasCustomPrompt="1"/>
          </p:nvPr>
        </p:nvSpPr>
        <p:spPr>
          <a:xfrm>
            <a:off x="718146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60" name="文本占位符 2"/>
          <p:cNvSpPr>
            <a:spLocks noGrp="1"/>
          </p:cNvSpPr>
          <p:nvPr>
            <p:ph type="body" sz="quarter" idx="22" hasCustomPrompt="1"/>
          </p:nvPr>
        </p:nvSpPr>
        <p:spPr>
          <a:xfrm>
            <a:off x="796213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61" name="文本占位符 2"/>
          <p:cNvSpPr>
            <a:spLocks noGrp="1"/>
          </p:cNvSpPr>
          <p:nvPr>
            <p:ph type="body" sz="quarter" idx="23" hasCustomPrompt="1"/>
          </p:nvPr>
        </p:nvSpPr>
        <p:spPr>
          <a:xfrm>
            <a:off x="327808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62" name="文本占位符 2"/>
          <p:cNvSpPr>
            <a:spLocks noGrp="1"/>
          </p:cNvSpPr>
          <p:nvPr>
            <p:ph type="body" sz="quarter" idx="24" hasCustomPrompt="1"/>
          </p:nvPr>
        </p:nvSpPr>
        <p:spPr>
          <a:xfrm>
            <a:off x="405876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63" name="文本占位符 2"/>
          <p:cNvSpPr>
            <a:spLocks noGrp="1"/>
          </p:cNvSpPr>
          <p:nvPr>
            <p:ph type="body" sz="quarter" idx="25" hasCustomPrompt="1"/>
          </p:nvPr>
        </p:nvSpPr>
        <p:spPr>
          <a:xfrm>
            <a:off x="483943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64" name="文本占位符 2"/>
          <p:cNvSpPr>
            <a:spLocks noGrp="1"/>
          </p:cNvSpPr>
          <p:nvPr>
            <p:ph type="body" sz="quarter" idx="26" hasCustomPrompt="1"/>
          </p:nvPr>
        </p:nvSpPr>
        <p:spPr>
          <a:xfrm>
            <a:off x="562011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65" name="文本占位符 2"/>
          <p:cNvSpPr>
            <a:spLocks noGrp="1"/>
          </p:cNvSpPr>
          <p:nvPr>
            <p:ph type="body" sz="quarter" idx="27" hasCustomPrompt="1"/>
          </p:nvPr>
        </p:nvSpPr>
        <p:spPr>
          <a:xfrm>
            <a:off x="640078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66" name="文本占位符 2"/>
          <p:cNvSpPr>
            <a:spLocks noGrp="1"/>
          </p:cNvSpPr>
          <p:nvPr>
            <p:ph type="body" sz="quarter" idx="28" hasCustomPrompt="1"/>
          </p:nvPr>
        </p:nvSpPr>
        <p:spPr>
          <a:xfrm>
            <a:off x="718146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67" name="文本占位符 2"/>
          <p:cNvSpPr>
            <a:spLocks noGrp="1"/>
          </p:cNvSpPr>
          <p:nvPr>
            <p:ph type="body" sz="quarter" idx="29" hasCustomPrompt="1"/>
          </p:nvPr>
        </p:nvSpPr>
        <p:spPr>
          <a:xfrm>
            <a:off x="796213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68" name="文本占位符 2"/>
          <p:cNvSpPr>
            <a:spLocks noGrp="1"/>
          </p:cNvSpPr>
          <p:nvPr>
            <p:ph type="body" sz="quarter" idx="30" hasCustomPrompt="1"/>
          </p:nvPr>
        </p:nvSpPr>
        <p:spPr>
          <a:xfrm>
            <a:off x="327808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69" name="文本占位符 2"/>
          <p:cNvSpPr>
            <a:spLocks noGrp="1"/>
          </p:cNvSpPr>
          <p:nvPr>
            <p:ph type="body" sz="quarter" idx="31" hasCustomPrompt="1"/>
          </p:nvPr>
        </p:nvSpPr>
        <p:spPr>
          <a:xfrm>
            <a:off x="405876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70" name="文本占位符 2"/>
          <p:cNvSpPr>
            <a:spLocks noGrp="1"/>
          </p:cNvSpPr>
          <p:nvPr>
            <p:ph type="body" sz="quarter" idx="32" hasCustomPrompt="1"/>
          </p:nvPr>
        </p:nvSpPr>
        <p:spPr>
          <a:xfrm>
            <a:off x="483943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71" name="文本占位符 2"/>
          <p:cNvSpPr>
            <a:spLocks noGrp="1"/>
          </p:cNvSpPr>
          <p:nvPr>
            <p:ph type="body" sz="quarter" idx="33" hasCustomPrompt="1"/>
          </p:nvPr>
        </p:nvSpPr>
        <p:spPr>
          <a:xfrm>
            <a:off x="562011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72" name="文本占位符 2"/>
          <p:cNvSpPr>
            <a:spLocks noGrp="1"/>
          </p:cNvSpPr>
          <p:nvPr>
            <p:ph type="body" sz="quarter" idx="34" hasCustomPrompt="1"/>
          </p:nvPr>
        </p:nvSpPr>
        <p:spPr>
          <a:xfrm>
            <a:off x="640078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73" name="文本占位符 2"/>
          <p:cNvSpPr>
            <a:spLocks noGrp="1"/>
          </p:cNvSpPr>
          <p:nvPr>
            <p:ph type="body" sz="quarter" idx="35" hasCustomPrompt="1"/>
          </p:nvPr>
        </p:nvSpPr>
        <p:spPr>
          <a:xfrm>
            <a:off x="718146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74" name="文本占位符 2"/>
          <p:cNvSpPr>
            <a:spLocks noGrp="1"/>
          </p:cNvSpPr>
          <p:nvPr>
            <p:ph type="body" sz="quarter" idx="36" hasCustomPrompt="1"/>
          </p:nvPr>
        </p:nvSpPr>
        <p:spPr>
          <a:xfrm>
            <a:off x="796213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75" name="文本占位符 2"/>
          <p:cNvSpPr>
            <a:spLocks noGrp="1"/>
          </p:cNvSpPr>
          <p:nvPr>
            <p:ph type="body" sz="quarter" idx="37" hasCustomPrompt="1"/>
          </p:nvPr>
        </p:nvSpPr>
        <p:spPr>
          <a:xfrm>
            <a:off x="327808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76" name="文本占位符 2"/>
          <p:cNvSpPr>
            <a:spLocks noGrp="1"/>
          </p:cNvSpPr>
          <p:nvPr>
            <p:ph type="body" sz="quarter" idx="38" hasCustomPrompt="1"/>
          </p:nvPr>
        </p:nvSpPr>
        <p:spPr>
          <a:xfrm>
            <a:off x="405876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77" name="文本占位符 2"/>
          <p:cNvSpPr>
            <a:spLocks noGrp="1"/>
          </p:cNvSpPr>
          <p:nvPr>
            <p:ph type="body" sz="quarter" idx="39" hasCustomPrompt="1"/>
          </p:nvPr>
        </p:nvSpPr>
        <p:spPr>
          <a:xfrm>
            <a:off x="483943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78" name="文本占位符 2"/>
          <p:cNvSpPr>
            <a:spLocks noGrp="1"/>
          </p:cNvSpPr>
          <p:nvPr>
            <p:ph type="body" sz="quarter" idx="40" hasCustomPrompt="1"/>
          </p:nvPr>
        </p:nvSpPr>
        <p:spPr>
          <a:xfrm>
            <a:off x="562011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79" name="文本占位符 2"/>
          <p:cNvSpPr>
            <a:spLocks noGrp="1"/>
          </p:cNvSpPr>
          <p:nvPr>
            <p:ph type="body" sz="quarter" idx="41" hasCustomPrompt="1"/>
          </p:nvPr>
        </p:nvSpPr>
        <p:spPr>
          <a:xfrm>
            <a:off x="640078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80" name="文本占位符 2"/>
          <p:cNvSpPr>
            <a:spLocks noGrp="1"/>
          </p:cNvSpPr>
          <p:nvPr>
            <p:ph type="body" sz="quarter" idx="42" hasCustomPrompt="1"/>
          </p:nvPr>
        </p:nvSpPr>
        <p:spPr>
          <a:xfrm>
            <a:off x="718146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81" name="文本占位符 2"/>
          <p:cNvSpPr>
            <a:spLocks noGrp="1"/>
          </p:cNvSpPr>
          <p:nvPr>
            <p:ph type="body" sz="quarter" idx="43" hasCustomPrompt="1"/>
          </p:nvPr>
        </p:nvSpPr>
        <p:spPr>
          <a:xfrm>
            <a:off x="796213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zh-CN" altLang="en-US" noProof="0"/>
              <a:t>单击此处添加文本</a:t>
            </a:r>
          </a:p>
        </p:txBody>
      </p:sp>
      <p:sp>
        <p:nvSpPr>
          <p:cNvPr id="282" name="文本占位符 2"/>
          <p:cNvSpPr>
            <a:spLocks noGrp="1"/>
          </p:cNvSpPr>
          <p:nvPr>
            <p:ph type="body" sz="quarter" idx="44" hasCustomPrompt="1"/>
          </p:nvPr>
        </p:nvSpPr>
        <p:spPr>
          <a:xfrm>
            <a:off x="327808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83" name="文本占位符 2"/>
          <p:cNvSpPr>
            <a:spLocks noGrp="1"/>
          </p:cNvSpPr>
          <p:nvPr>
            <p:ph type="body" sz="quarter" idx="45" hasCustomPrompt="1"/>
          </p:nvPr>
        </p:nvSpPr>
        <p:spPr>
          <a:xfrm>
            <a:off x="405876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84" name="文本占位符 2"/>
          <p:cNvSpPr>
            <a:spLocks noGrp="1"/>
          </p:cNvSpPr>
          <p:nvPr>
            <p:ph type="body" sz="quarter" idx="46" hasCustomPrompt="1"/>
          </p:nvPr>
        </p:nvSpPr>
        <p:spPr>
          <a:xfrm>
            <a:off x="483943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85" name="文本占位符 2"/>
          <p:cNvSpPr>
            <a:spLocks noGrp="1"/>
          </p:cNvSpPr>
          <p:nvPr>
            <p:ph type="body" sz="quarter" idx="47" hasCustomPrompt="1"/>
          </p:nvPr>
        </p:nvSpPr>
        <p:spPr>
          <a:xfrm>
            <a:off x="562011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86" name="文本占位符 2"/>
          <p:cNvSpPr>
            <a:spLocks noGrp="1"/>
          </p:cNvSpPr>
          <p:nvPr>
            <p:ph type="body" sz="quarter" idx="48" hasCustomPrompt="1"/>
          </p:nvPr>
        </p:nvSpPr>
        <p:spPr>
          <a:xfrm>
            <a:off x="640078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87" name="文本占位符 2"/>
          <p:cNvSpPr>
            <a:spLocks noGrp="1"/>
          </p:cNvSpPr>
          <p:nvPr>
            <p:ph type="body" sz="quarter" idx="49" hasCustomPrompt="1"/>
          </p:nvPr>
        </p:nvSpPr>
        <p:spPr>
          <a:xfrm>
            <a:off x="718146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88" name="文本占位符 2"/>
          <p:cNvSpPr>
            <a:spLocks noGrp="1"/>
          </p:cNvSpPr>
          <p:nvPr>
            <p:ph type="body" sz="quarter" idx="50" hasCustomPrompt="1"/>
          </p:nvPr>
        </p:nvSpPr>
        <p:spPr>
          <a:xfrm>
            <a:off x="796213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89" name="文本占位符 2"/>
          <p:cNvSpPr>
            <a:spLocks noGrp="1"/>
          </p:cNvSpPr>
          <p:nvPr>
            <p:ph type="body" sz="quarter" idx="51" hasCustomPrompt="1"/>
          </p:nvPr>
        </p:nvSpPr>
        <p:spPr>
          <a:xfrm>
            <a:off x="327808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90" name="文本占位符 2"/>
          <p:cNvSpPr>
            <a:spLocks noGrp="1"/>
          </p:cNvSpPr>
          <p:nvPr>
            <p:ph type="body" sz="quarter" idx="52" hasCustomPrompt="1"/>
          </p:nvPr>
        </p:nvSpPr>
        <p:spPr>
          <a:xfrm>
            <a:off x="405876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91" name="文本占位符 2"/>
          <p:cNvSpPr>
            <a:spLocks noGrp="1"/>
          </p:cNvSpPr>
          <p:nvPr>
            <p:ph type="body" sz="quarter" idx="53" hasCustomPrompt="1"/>
          </p:nvPr>
        </p:nvSpPr>
        <p:spPr>
          <a:xfrm>
            <a:off x="483943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92" name="文本占位符 2"/>
          <p:cNvSpPr>
            <a:spLocks noGrp="1"/>
          </p:cNvSpPr>
          <p:nvPr>
            <p:ph type="body" sz="quarter" idx="54" hasCustomPrompt="1"/>
          </p:nvPr>
        </p:nvSpPr>
        <p:spPr>
          <a:xfrm>
            <a:off x="562011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93" name="文本占位符 2"/>
          <p:cNvSpPr>
            <a:spLocks noGrp="1"/>
          </p:cNvSpPr>
          <p:nvPr>
            <p:ph type="body" sz="quarter" idx="55" hasCustomPrompt="1"/>
          </p:nvPr>
        </p:nvSpPr>
        <p:spPr>
          <a:xfrm>
            <a:off x="640078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94" name="文本占位符 2"/>
          <p:cNvSpPr>
            <a:spLocks noGrp="1"/>
          </p:cNvSpPr>
          <p:nvPr>
            <p:ph type="body" sz="quarter" idx="56" hasCustomPrompt="1"/>
          </p:nvPr>
        </p:nvSpPr>
        <p:spPr>
          <a:xfrm>
            <a:off x="718146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95" name="文本占位符 2"/>
          <p:cNvSpPr>
            <a:spLocks noGrp="1"/>
          </p:cNvSpPr>
          <p:nvPr>
            <p:ph type="body" sz="quarter" idx="57" hasCustomPrompt="1"/>
          </p:nvPr>
        </p:nvSpPr>
        <p:spPr>
          <a:xfrm>
            <a:off x="796213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173" name="文本框 172"/>
          <p:cNvSpPr txBox="1"/>
          <p:nvPr userDrawn="1"/>
        </p:nvSpPr>
        <p:spPr>
          <a:xfrm>
            <a:off x="327808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altLang="en-US" sz="900" spc="-50" noProof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周日</a:t>
            </a:r>
          </a:p>
        </p:txBody>
      </p:sp>
      <p:sp>
        <p:nvSpPr>
          <p:cNvPr id="174" name="文本框 173"/>
          <p:cNvSpPr txBox="1"/>
          <p:nvPr userDrawn="1"/>
        </p:nvSpPr>
        <p:spPr>
          <a:xfrm>
            <a:off x="405876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altLang="en-US" sz="900" spc="-50" noProof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周一</a:t>
            </a:r>
          </a:p>
        </p:txBody>
      </p:sp>
      <p:sp>
        <p:nvSpPr>
          <p:cNvPr id="175" name="文本框 174"/>
          <p:cNvSpPr txBox="1"/>
          <p:nvPr userDrawn="1"/>
        </p:nvSpPr>
        <p:spPr>
          <a:xfrm>
            <a:off x="483943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altLang="en-US" sz="900" spc="-50" noProof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周二</a:t>
            </a:r>
          </a:p>
        </p:txBody>
      </p:sp>
      <p:sp>
        <p:nvSpPr>
          <p:cNvPr id="176" name="文本框 175"/>
          <p:cNvSpPr txBox="1"/>
          <p:nvPr userDrawn="1"/>
        </p:nvSpPr>
        <p:spPr>
          <a:xfrm>
            <a:off x="562011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altLang="en-US" sz="900" spc="-50" noProof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周三</a:t>
            </a:r>
          </a:p>
        </p:txBody>
      </p:sp>
      <p:sp>
        <p:nvSpPr>
          <p:cNvPr id="177" name="文本框 176"/>
          <p:cNvSpPr txBox="1"/>
          <p:nvPr userDrawn="1"/>
        </p:nvSpPr>
        <p:spPr>
          <a:xfrm>
            <a:off x="640078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altLang="en-US" sz="900" spc="-50" noProof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周四</a:t>
            </a:r>
          </a:p>
        </p:txBody>
      </p:sp>
      <p:sp>
        <p:nvSpPr>
          <p:cNvPr id="179" name="文本框 178"/>
          <p:cNvSpPr txBox="1"/>
          <p:nvPr userDrawn="1"/>
        </p:nvSpPr>
        <p:spPr>
          <a:xfrm>
            <a:off x="7962138" y="935666"/>
            <a:ext cx="731520" cy="12358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altLang="en-US" sz="900" spc="-50" noProof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周六</a:t>
            </a:r>
          </a:p>
        </p:txBody>
      </p:sp>
      <p:sp>
        <p:nvSpPr>
          <p:cNvPr id="187" name="文本框 186"/>
          <p:cNvSpPr txBox="1"/>
          <p:nvPr userDrawn="1"/>
        </p:nvSpPr>
        <p:spPr>
          <a:xfrm>
            <a:off x="718146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altLang="en-US" sz="900" spc="-50" noProof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周五</a:t>
            </a:r>
          </a:p>
        </p:txBody>
      </p:sp>
      <p:sp>
        <p:nvSpPr>
          <p:cNvPr id="178" name="标题 3"/>
          <p:cNvSpPr txBox="1">
            <a:spLocks/>
          </p:cNvSpPr>
          <p:nvPr userDrawn="1"/>
        </p:nvSpPr>
        <p:spPr>
          <a:xfrm>
            <a:off x="7132308" y="417513"/>
            <a:ext cx="1697367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n-US" altLang="zh-CN" cap="all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2022 </a:t>
            </a:r>
            <a:r>
              <a:rPr lang="zh-CN" altLang="en-US" cap="all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年</a:t>
            </a:r>
            <a:endParaRPr lang="zh-CN" altLang="en-US" cap="all" baseline="0" noProof="0" dirty="0">
              <a:solidFill>
                <a:schemeClr val="tx1">
                  <a:lumMod val="65000"/>
                  <a:lumOff val="3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8" name="标题 1">
            <a:extLst>
              <a:ext uri="{FF2B5EF4-FFF2-40B4-BE49-F238E27FC236}">
                <a16:creationId xmlns:a16="http://schemas.microsoft.com/office/drawing/2014/main" id="{0D75A14B-4738-4C2A-B898-EDE023257B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48026" y="417513"/>
            <a:ext cx="4505713" cy="487362"/>
          </a:xfrm>
        </p:spPr>
        <p:txBody>
          <a:bodyPr rtlCol="0" anchor="ctr">
            <a:noAutofit/>
          </a:bodyPr>
          <a:lstStyle>
            <a:lvl1pPr>
              <a:defRPr cap="all" spc="150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en-US" altLang="zh-CN" noProof="0"/>
              <a:t>1 </a:t>
            </a:r>
            <a:r>
              <a:rPr lang="zh-CN" altLang="en-US" noProof="0"/>
              <a:t>月</a:t>
            </a:r>
          </a:p>
        </p:txBody>
      </p:sp>
    </p:spTree>
    <p:extLst>
      <p:ext uri="{BB962C8B-B14F-4D97-AF65-F5344CB8AC3E}">
        <p14:creationId xmlns:p14="http://schemas.microsoft.com/office/powerpoint/2010/main" val="14592817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文本框 96"/>
          <p:cNvSpPr txBox="1"/>
          <p:nvPr/>
        </p:nvSpPr>
        <p:spPr>
          <a:xfrm>
            <a:off x="327808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30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8" name="文本框 97"/>
          <p:cNvSpPr txBox="1"/>
          <p:nvPr/>
        </p:nvSpPr>
        <p:spPr>
          <a:xfrm>
            <a:off x="405876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31</a:t>
            </a:r>
            <a:endParaRPr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9" name="文本框 98"/>
          <p:cNvSpPr txBox="1"/>
          <p:nvPr/>
        </p:nvSpPr>
        <p:spPr>
          <a:xfrm>
            <a:off x="483943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01</a:t>
            </a:r>
            <a:endParaRPr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562011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kern="1200" spc="-5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02</a:t>
            </a:r>
            <a:endParaRPr sz="900" kern="1200" spc="-5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101" name="文本框 100"/>
          <p:cNvSpPr txBox="1"/>
          <p:nvPr/>
        </p:nvSpPr>
        <p:spPr>
          <a:xfrm>
            <a:off x="640078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kern="1200" spc="-5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03</a:t>
            </a:r>
            <a:endParaRPr sz="900" spc="-5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1" name="图片占位符 10"/>
          <p:cNvSpPr>
            <a:spLocks noGrp="1"/>
          </p:cNvSpPr>
          <p:nvPr>
            <p:ph type="pic" sz="quarter" idx="14" hasCustomPrompt="1"/>
          </p:nvPr>
        </p:nvSpPr>
        <p:spPr>
          <a:xfrm>
            <a:off x="419100" y="417024"/>
            <a:ext cx="2514600" cy="2057400"/>
          </a:xfrm>
          <a:prstGeom prst="roundRect">
            <a:avLst>
              <a:gd name="adj" fmla="val 8062"/>
            </a:avLst>
          </a:prstGeom>
          <a:solidFill>
            <a:schemeClr val="bg2"/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单击图标以添加图片</a:t>
            </a:r>
            <a:endParaRPr dirty="0"/>
          </a:p>
        </p:txBody>
      </p:sp>
      <p:sp>
        <p:nvSpPr>
          <p:cNvPr id="12" name="图片占位符 10"/>
          <p:cNvSpPr>
            <a:spLocks noGrp="1"/>
          </p:cNvSpPr>
          <p:nvPr>
            <p:ph type="pic" sz="quarter" idx="15" hasCustomPrompt="1"/>
          </p:nvPr>
        </p:nvSpPr>
        <p:spPr>
          <a:xfrm>
            <a:off x="419100" y="2762250"/>
            <a:ext cx="2514600" cy="3657600"/>
          </a:xfrm>
          <a:prstGeom prst="roundRect">
            <a:avLst>
              <a:gd name="adj" fmla="val 5892"/>
            </a:avLst>
          </a:prstGeom>
          <a:solidFill>
            <a:schemeClr val="bg2"/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单击图标以添加图片</a:t>
            </a:r>
            <a:endParaRPr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/>
              <a:t>2022 年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1B5B5863-7865-48FE-BD3C-D42099226715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  <p:sp>
        <p:nvSpPr>
          <p:cNvPr id="139" name="文本占位符 2"/>
          <p:cNvSpPr>
            <a:spLocks noGrp="1"/>
          </p:cNvSpPr>
          <p:nvPr>
            <p:ph type="body" sz="quarter" idx="16" hasCustomPrompt="1"/>
          </p:nvPr>
        </p:nvSpPr>
        <p:spPr>
          <a:xfrm>
            <a:off x="327808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42" name="文本框 241"/>
          <p:cNvSpPr txBox="1"/>
          <p:nvPr/>
        </p:nvSpPr>
        <p:spPr>
          <a:xfrm>
            <a:off x="7962138" y="4751714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05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3" name="文本框 242"/>
          <p:cNvSpPr txBox="1"/>
          <p:nvPr/>
        </p:nvSpPr>
        <p:spPr>
          <a:xfrm>
            <a:off x="718146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04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5" name="文本框 244"/>
          <p:cNvSpPr txBox="1"/>
          <p:nvPr/>
        </p:nvSpPr>
        <p:spPr>
          <a:xfrm>
            <a:off x="327808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06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6" name="文本框 245"/>
          <p:cNvSpPr txBox="1"/>
          <p:nvPr/>
        </p:nvSpPr>
        <p:spPr>
          <a:xfrm>
            <a:off x="405876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07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7" name="文本框 246"/>
          <p:cNvSpPr txBox="1"/>
          <p:nvPr/>
        </p:nvSpPr>
        <p:spPr>
          <a:xfrm>
            <a:off x="483943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08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8" name="文本框 247"/>
          <p:cNvSpPr txBox="1"/>
          <p:nvPr/>
        </p:nvSpPr>
        <p:spPr>
          <a:xfrm>
            <a:off x="562011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09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9" name="文本框 248"/>
          <p:cNvSpPr txBox="1"/>
          <p:nvPr/>
        </p:nvSpPr>
        <p:spPr>
          <a:xfrm>
            <a:off x="640078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10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0" name="文本框 249"/>
          <p:cNvSpPr txBox="1"/>
          <p:nvPr/>
        </p:nvSpPr>
        <p:spPr>
          <a:xfrm>
            <a:off x="7962138" y="5635968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12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1" name="文本框 250"/>
          <p:cNvSpPr txBox="1"/>
          <p:nvPr/>
        </p:nvSpPr>
        <p:spPr>
          <a:xfrm>
            <a:off x="718146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11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5" name="文本占位符 2"/>
          <p:cNvSpPr>
            <a:spLocks noGrp="1"/>
          </p:cNvSpPr>
          <p:nvPr>
            <p:ph type="body" sz="quarter" idx="17" hasCustomPrompt="1"/>
          </p:nvPr>
        </p:nvSpPr>
        <p:spPr>
          <a:xfrm>
            <a:off x="405876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6" name="文本占位符 2"/>
          <p:cNvSpPr>
            <a:spLocks noGrp="1"/>
          </p:cNvSpPr>
          <p:nvPr>
            <p:ph type="body" sz="quarter" idx="18" hasCustomPrompt="1"/>
          </p:nvPr>
        </p:nvSpPr>
        <p:spPr>
          <a:xfrm>
            <a:off x="483943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7" name="文本占位符 2"/>
          <p:cNvSpPr>
            <a:spLocks noGrp="1"/>
          </p:cNvSpPr>
          <p:nvPr>
            <p:ph type="body" sz="quarter" idx="19" hasCustomPrompt="1"/>
          </p:nvPr>
        </p:nvSpPr>
        <p:spPr>
          <a:xfrm>
            <a:off x="562011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8" name="文本占位符 2"/>
          <p:cNvSpPr>
            <a:spLocks noGrp="1"/>
          </p:cNvSpPr>
          <p:nvPr>
            <p:ph type="body" sz="quarter" idx="20" hasCustomPrompt="1"/>
          </p:nvPr>
        </p:nvSpPr>
        <p:spPr>
          <a:xfrm>
            <a:off x="640078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9" name="文本占位符 2"/>
          <p:cNvSpPr>
            <a:spLocks noGrp="1"/>
          </p:cNvSpPr>
          <p:nvPr>
            <p:ph type="body" sz="quarter" idx="21" hasCustomPrompt="1"/>
          </p:nvPr>
        </p:nvSpPr>
        <p:spPr>
          <a:xfrm>
            <a:off x="718146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0" name="文本占位符 2"/>
          <p:cNvSpPr>
            <a:spLocks noGrp="1"/>
          </p:cNvSpPr>
          <p:nvPr>
            <p:ph type="body" sz="quarter" idx="22" hasCustomPrompt="1"/>
          </p:nvPr>
        </p:nvSpPr>
        <p:spPr>
          <a:xfrm>
            <a:off x="796213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1" name="文本占位符 2"/>
          <p:cNvSpPr>
            <a:spLocks noGrp="1"/>
          </p:cNvSpPr>
          <p:nvPr>
            <p:ph type="body" sz="quarter" idx="23" hasCustomPrompt="1"/>
          </p:nvPr>
        </p:nvSpPr>
        <p:spPr>
          <a:xfrm>
            <a:off x="327808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2" name="文本占位符 2"/>
          <p:cNvSpPr>
            <a:spLocks noGrp="1"/>
          </p:cNvSpPr>
          <p:nvPr>
            <p:ph type="body" sz="quarter" idx="24" hasCustomPrompt="1"/>
          </p:nvPr>
        </p:nvSpPr>
        <p:spPr>
          <a:xfrm>
            <a:off x="405876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3" name="文本占位符 2"/>
          <p:cNvSpPr>
            <a:spLocks noGrp="1"/>
          </p:cNvSpPr>
          <p:nvPr>
            <p:ph type="body" sz="quarter" idx="25" hasCustomPrompt="1"/>
          </p:nvPr>
        </p:nvSpPr>
        <p:spPr>
          <a:xfrm>
            <a:off x="483943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4" name="文本占位符 2"/>
          <p:cNvSpPr>
            <a:spLocks noGrp="1"/>
          </p:cNvSpPr>
          <p:nvPr>
            <p:ph type="body" sz="quarter" idx="26" hasCustomPrompt="1"/>
          </p:nvPr>
        </p:nvSpPr>
        <p:spPr>
          <a:xfrm>
            <a:off x="562011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5" name="文本占位符 2"/>
          <p:cNvSpPr>
            <a:spLocks noGrp="1"/>
          </p:cNvSpPr>
          <p:nvPr>
            <p:ph type="body" sz="quarter" idx="27" hasCustomPrompt="1"/>
          </p:nvPr>
        </p:nvSpPr>
        <p:spPr>
          <a:xfrm>
            <a:off x="640078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6" name="文本占位符 2"/>
          <p:cNvSpPr>
            <a:spLocks noGrp="1"/>
          </p:cNvSpPr>
          <p:nvPr>
            <p:ph type="body" sz="quarter" idx="28" hasCustomPrompt="1"/>
          </p:nvPr>
        </p:nvSpPr>
        <p:spPr>
          <a:xfrm>
            <a:off x="718146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7" name="文本占位符 2"/>
          <p:cNvSpPr>
            <a:spLocks noGrp="1"/>
          </p:cNvSpPr>
          <p:nvPr>
            <p:ph type="body" sz="quarter" idx="29" hasCustomPrompt="1"/>
          </p:nvPr>
        </p:nvSpPr>
        <p:spPr>
          <a:xfrm>
            <a:off x="796213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8" name="文本占位符 2"/>
          <p:cNvSpPr>
            <a:spLocks noGrp="1"/>
          </p:cNvSpPr>
          <p:nvPr>
            <p:ph type="body" sz="quarter" idx="30" hasCustomPrompt="1"/>
          </p:nvPr>
        </p:nvSpPr>
        <p:spPr>
          <a:xfrm>
            <a:off x="327808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9" name="文本占位符 2"/>
          <p:cNvSpPr>
            <a:spLocks noGrp="1"/>
          </p:cNvSpPr>
          <p:nvPr>
            <p:ph type="body" sz="quarter" idx="31" hasCustomPrompt="1"/>
          </p:nvPr>
        </p:nvSpPr>
        <p:spPr>
          <a:xfrm>
            <a:off x="405876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0" name="文本占位符 2"/>
          <p:cNvSpPr>
            <a:spLocks noGrp="1"/>
          </p:cNvSpPr>
          <p:nvPr>
            <p:ph type="body" sz="quarter" idx="32" hasCustomPrompt="1"/>
          </p:nvPr>
        </p:nvSpPr>
        <p:spPr>
          <a:xfrm>
            <a:off x="483943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1" name="文本占位符 2"/>
          <p:cNvSpPr>
            <a:spLocks noGrp="1"/>
          </p:cNvSpPr>
          <p:nvPr>
            <p:ph type="body" sz="quarter" idx="33" hasCustomPrompt="1"/>
          </p:nvPr>
        </p:nvSpPr>
        <p:spPr>
          <a:xfrm>
            <a:off x="562011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2" name="文本占位符 2"/>
          <p:cNvSpPr>
            <a:spLocks noGrp="1"/>
          </p:cNvSpPr>
          <p:nvPr>
            <p:ph type="body" sz="quarter" idx="34" hasCustomPrompt="1"/>
          </p:nvPr>
        </p:nvSpPr>
        <p:spPr>
          <a:xfrm>
            <a:off x="640078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3" name="文本占位符 2"/>
          <p:cNvSpPr>
            <a:spLocks noGrp="1"/>
          </p:cNvSpPr>
          <p:nvPr>
            <p:ph type="body" sz="quarter" idx="35" hasCustomPrompt="1"/>
          </p:nvPr>
        </p:nvSpPr>
        <p:spPr>
          <a:xfrm>
            <a:off x="718146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4" name="文本占位符 2"/>
          <p:cNvSpPr>
            <a:spLocks noGrp="1"/>
          </p:cNvSpPr>
          <p:nvPr>
            <p:ph type="body" sz="quarter" idx="36" hasCustomPrompt="1"/>
          </p:nvPr>
        </p:nvSpPr>
        <p:spPr>
          <a:xfrm>
            <a:off x="796213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5" name="文本占位符 2"/>
          <p:cNvSpPr>
            <a:spLocks noGrp="1"/>
          </p:cNvSpPr>
          <p:nvPr>
            <p:ph type="body" sz="quarter" idx="37" hasCustomPrompt="1"/>
          </p:nvPr>
        </p:nvSpPr>
        <p:spPr>
          <a:xfrm>
            <a:off x="327808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6" name="文本占位符 2"/>
          <p:cNvSpPr>
            <a:spLocks noGrp="1"/>
          </p:cNvSpPr>
          <p:nvPr>
            <p:ph type="body" sz="quarter" idx="38" hasCustomPrompt="1"/>
          </p:nvPr>
        </p:nvSpPr>
        <p:spPr>
          <a:xfrm>
            <a:off x="405876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7" name="文本占位符 2"/>
          <p:cNvSpPr>
            <a:spLocks noGrp="1"/>
          </p:cNvSpPr>
          <p:nvPr>
            <p:ph type="body" sz="quarter" idx="39" hasCustomPrompt="1"/>
          </p:nvPr>
        </p:nvSpPr>
        <p:spPr>
          <a:xfrm>
            <a:off x="483943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8" name="文本占位符 2"/>
          <p:cNvSpPr>
            <a:spLocks noGrp="1"/>
          </p:cNvSpPr>
          <p:nvPr>
            <p:ph type="body" sz="quarter" idx="40" hasCustomPrompt="1"/>
          </p:nvPr>
        </p:nvSpPr>
        <p:spPr>
          <a:xfrm>
            <a:off x="562011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9" name="文本占位符 2"/>
          <p:cNvSpPr>
            <a:spLocks noGrp="1"/>
          </p:cNvSpPr>
          <p:nvPr>
            <p:ph type="body" sz="quarter" idx="41" hasCustomPrompt="1"/>
          </p:nvPr>
        </p:nvSpPr>
        <p:spPr>
          <a:xfrm>
            <a:off x="640078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0" name="文本占位符 2"/>
          <p:cNvSpPr>
            <a:spLocks noGrp="1"/>
          </p:cNvSpPr>
          <p:nvPr>
            <p:ph type="body" sz="quarter" idx="42" hasCustomPrompt="1"/>
          </p:nvPr>
        </p:nvSpPr>
        <p:spPr>
          <a:xfrm>
            <a:off x="718146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1" name="文本占位符 2"/>
          <p:cNvSpPr>
            <a:spLocks noGrp="1"/>
          </p:cNvSpPr>
          <p:nvPr>
            <p:ph type="body" sz="quarter" idx="43" hasCustomPrompt="1"/>
          </p:nvPr>
        </p:nvSpPr>
        <p:spPr>
          <a:xfrm>
            <a:off x="796213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2" name="文本占位符 2"/>
          <p:cNvSpPr>
            <a:spLocks noGrp="1"/>
          </p:cNvSpPr>
          <p:nvPr>
            <p:ph type="body" sz="quarter" idx="44" hasCustomPrompt="1"/>
          </p:nvPr>
        </p:nvSpPr>
        <p:spPr>
          <a:xfrm>
            <a:off x="327808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3" name="文本占位符 2"/>
          <p:cNvSpPr>
            <a:spLocks noGrp="1"/>
          </p:cNvSpPr>
          <p:nvPr>
            <p:ph type="body" sz="quarter" idx="45" hasCustomPrompt="1"/>
          </p:nvPr>
        </p:nvSpPr>
        <p:spPr>
          <a:xfrm>
            <a:off x="405876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4" name="文本占位符 2"/>
          <p:cNvSpPr>
            <a:spLocks noGrp="1"/>
          </p:cNvSpPr>
          <p:nvPr>
            <p:ph type="body" sz="quarter" idx="46" hasCustomPrompt="1"/>
          </p:nvPr>
        </p:nvSpPr>
        <p:spPr>
          <a:xfrm>
            <a:off x="483943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5" name="文本占位符 2"/>
          <p:cNvSpPr>
            <a:spLocks noGrp="1"/>
          </p:cNvSpPr>
          <p:nvPr>
            <p:ph type="body" sz="quarter" idx="47" hasCustomPrompt="1"/>
          </p:nvPr>
        </p:nvSpPr>
        <p:spPr>
          <a:xfrm>
            <a:off x="562011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6" name="文本占位符 2"/>
          <p:cNvSpPr>
            <a:spLocks noGrp="1"/>
          </p:cNvSpPr>
          <p:nvPr>
            <p:ph type="body" sz="quarter" idx="48" hasCustomPrompt="1"/>
          </p:nvPr>
        </p:nvSpPr>
        <p:spPr>
          <a:xfrm>
            <a:off x="640078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7" name="文本占位符 2"/>
          <p:cNvSpPr>
            <a:spLocks noGrp="1"/>
          </p:cNvSpPr>
          <p:nvPr>
            <p:ph type="body" sz="quarter" idx="49" hasCustomPrompt="1"/>
          </p:nvPr>
        </p:nvSpPr>
        <p:spPr>
          <a:xfrm>
            <a:off x="718146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8" name="文本占位符 2"/>
          <p:cNvSpPr>
            <a:spLocks noGrp="1"/>
          </p:cNvSpPr>
          <p:nvPr>
            <p:ph type="body" sz="quarter" idx="50" hasCustomPrompt="1"/>
          </p:nvPr>
        </p:nvSpPr>
        <p:spPr>
          <a:xfrm>
            <a:off x="796213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9" name="文本占位符 2"/>
          <p:cNvSpPr>
            <a:spLocks noGrp="1"/>
          </p:cNvSpPr>
          <p:nvPr>
            <p:ph type="body" sz="quarter" idx="51" hasCustomPrompt="1"/>
          </p:nvPr>
        </p:nvSpPr>
        <p:spPr>
          <a:xfrm>
            <a:off x="327808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0" name="文本占位符 2"/>
          <p:cNvSpPr>
            <a:spLocks noGrp="1"/>
          </p:cNvSpPr>
          <p:nvPr>
            <p:ph type="body" sz="quarter" idx="52" hasCustomPrompt="1"/>
          </p:nvPr>
        </p:nvSpPr>
        <p:spPr>
          <a:xfrm>
            <a:off x="405876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1" name="文本占位符 2"/>
          <p:cNvSpPr>
            <a:spLocks noGrp="1"/>
          </p:cNvSpPr>
          <p:nvPr>
            <p:ph type="body" sz="quarter" idx="53" hasCustomPrompt="1"/>
          </p:nvPr>
        </p:nvSpPr>
        <p:spPr>
          <a:xfrm>
            <a:off x="483943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2" name="文本占位符 2"/>
          <p:cNvSpPr>
            <a:spLocks noGrp="1"/>
          </p:cNvSpPr>
          <p:nvPr>
            <p:ph type="body" sz="quarter" idx="54" hasCustomPrompt="1"/>
          </p:nvPr>
        </p:nvSpPr>
        <p:spPr>
          <a:xfrm>
            <a:off x="562011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3" name="文本占位符 2"/>
          <p:cNvSpPr>
            <a:spLocks noGrp="1"/>
          </p:cNvSpPr>
          <p:nvPr>
            <p:ph type="body" sz="quarter" idx="55" hasCustomPrompt="1"/>
          </p:nvPr>
        </p:nvSpPr>
        <p:spPr>
          <a:xfrm>
            <a:off x="640078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4" name="文本占位符 2"/>
          <p:cNvSpPr>
            <a:spLocks noGrp="1"/>
          </p:cNvSpPr>
          <p:nvPr>
            <p:ph type="body" sz="quarter" idx="56" hasCustomPrompt="1"/>
          </p:nvPr>
        </p:nvSpPr>
        <p:spPr>
          <a:xfrm>
            <a:off x="718146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5" name="文本占位符 2"/>
          <p:cNvSpPr>
            <a:spLocks noGrp="1"/>
          </p:cNvSpPr>
          <p:nvPr>
            <p:ph type="body" sz="quarter" idx="57" hasCustomPrompt="1"/>
          </p:nvPr>
        </p:nvSpPr>
        <p:spPr>
          <a:xfrm>
            <a:off x="796213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187" name="文本框 186"/>
          <p:cNvSpPr txBox="1"/>
          <p:nvPr/>
        </p:nvSpPr>
        <p:spPr>
          <a:xfrm>
            <a:off x="7962138" y="1202366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05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8" name="文本框 187"/>
          <p:cNvSpPr txBox="1"/>
          <p:nvPr/>
        </p:nvSpPr>
        <p:spPr>
          <a:xfrm>
            <a:off x="718146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04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9" name="文本框 188"/>
          <p:cNvSpPr txBox="1"/>
          <p:nvPr/>
        </p:nvSpPr>
        <p:spPr>
          <a:xfrm>
            <a:off x="327808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06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0" name="文本框 189"/>
          <p:cNvSpPr txBox="1"/>
          <p:nvPr/>
        </p:nvSpPr>
        <p:spPr>
          <a:xfrm>
            <a:off x="405876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07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1" name="文本框 190"/>
          <p:cNvSpPr txBox="1"/>
          <p:nvPr/>
        </p:nvSpPr>
        <p:spPr>
          <a:xfrm>
            <a:off x="483943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08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2" name="文本框 191"/>
          <p:cNvSpPr txBox="1"/>
          <p:nvPr/>
        </p:nvSpPr>
        <p:spPr>
          <a:xfrm>
            <a:off x="562011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09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3" name="文本框 192"/>
          <p:cNvSpPr txBox="1"/>
          <p:nvPr/>
        </p:nvSpPr>
        <p:spPr>
          <a:xfrm>
            <a:off x="640078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10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4" name="文本框 193"/>
          <p:cNvSpPr txBox="1"/>
          <p:nvPr/>
        </p:nvSpPr>
        <p:spPr>
          <a:xfrm>
            <a:off x="7962138" y="2091366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12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5" name="文本框 194"/>
          <p:cNvSpPr txBox="1"/>
          <p:nvPr/>
        </p:nvSpPr>
        <p:spPr>
          <a:xfrm>
            <a:off x="718146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11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6" name="文本框 195"/>
          <p:cNvSpPr txBox="1"/>
          <p:nvPr/>
        </p:nvSpPr>
        <p:spPr>
          <a:xfrm>
            <a:off x="327808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13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7" name="文本框 196"/>
          <p:cNvSpPr txBox="1"/>
          <p:nvPr/>
        </p:nvSpPr>
        <p:spPr>
          <a:xfrm>
            <a:off x="405876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14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8" name="文本框 197"/>
          <p:cNvSpPr txBox="1"/>
          <p:nvPr/>
        </p:nvSpPr>
        <p:spPr>
          <a:xfrm>
            <a:off x="483943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15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9" name="文本框 198"/>
          <p:cNvSpPr txBox="1"/>
          <p:nvPr/>
        </p:nvSpPr>
        <p:spPr>
          <a:xfrm>
            <a:off x="562011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16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0" name="文本框 199"/>
          <p:cNvSpPr txBox="1"/>
          <p:nvPr/>
        </p:nvSpPr>
        <p:spPr>
          <a:xfrm>
            <a:off x="640078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17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1" name="文本框 200"/>
          <p:cNvSpPr txBox="1"/>
          <p:nvPr/>
        </p:nvSpPr>
        <p:spPr>
          <a:xfrm>
            <a:off x="7962138" y="2980683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19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2" name="文本框 201"/>
          <p:cNvSpPr txBox="1"/>
          <p:nvPr/>
        </p:nvSpPr>
        <p:spPr>
          <a:xfrm>
            <a:off x="718146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18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3" name="文本框 202"/>
          <p:cNvSpPr txBox="1"/>
          <p:nvPr/>
        </p:nvSpPr>
        <p:spPr>
          <a:xfrm>
            <a:off x="327808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4" name="文本框 203"/>
          <p:cNvSpPr txBox="1"/>
          <p:nvPr/>
        </p:nvSpPr>
        <p:spPr>
          <a:xfrm>
            <a:off x="405876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21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5" name="文本框 204"/>
          <p:cNvSpPr txBox="1"/>
          <p:nvPr/>
        </p:nvSpPr>
        <p:spPr>
          <a:xfrm>
            <a:off x="483943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22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6" name="文本框 205"/>
          <p:cNvSpPr txBox="1"/>
          <p:nvPr/>
        </p:nvSpPr>
        <p:spPr>
          <a:xfrm>
            <a:off x="562011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23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7" name="文本框 206"/>
          <p:cNvSpPr txBox="1"/>
          <p:nvPr/>
        </p:nvSpPr>
        <p:spPr>
          <a:xfrm>
            <a:off x="640078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24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8" name="文本框 207"/>
          <p:cNvSpPr txBox="1"/>
          <p:nvPr/>
        </p:nvSpPr>
        <p:spPr>
          <a:xfrm>
            <a:off x="7962138" y="3868762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26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9" name="文本框 208"/>
          <p:cNvSpPr txBox="1"/>
          <p:nvPr/>
        </p:nvSpPr>
        <p:spPr>
          <a:xfrm>
            <a:off x="718146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25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0" name="文本框 209"/>
          <p:cNvSpPr txBox="1"/>
          <p:nvPr/>
        </p:nvSpPr>
        <p:spPr>
          <a:xfrm>
            <a:off x="327808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27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1" name="文本框 210"/>
          <p:cNvSpPr txBox="1"/>
          <p:nvPr/>
        </p:nvSpPr>
        <p:spPr>
          <a:xfrm>
            <a:off x="405876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28</a:t>
            </a:r>
            <a:endParaRPr sz="900" spc="-5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2" name="文本框 211"/>
          <p:cNvSpPr txBox="1"/>
          <p:nvPr/>
        </p:nvSpPr>
        <p:spPr>
          <a:xfrm>
            <a:off x="483943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01</a:t>
            </a:r>
            <a:endParaRPr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3" name="文本框 212"/>
          <p:cNvSpPr txBox="1"/>
          <p:nvPr/>
        </p:nvSpPr>
        <p:spPr>
          <a:xfrm>
            <a:off x="562011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kern="12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02</a:t>
            </a:r>
            <a:endParaRPr sz="900" kern="12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214" name="文本框 213"/>
          <p:cNvSpPr txBox="1"/>
          <p:nvPr/>
        </p:nvSpPr>
        <p:spPr>
          <a:xfrm>
            <a:off x="640078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kern="12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03</a:t>
            </a:r>
          </a:p>
        </p:txBody>
      </p:sp>
      <p:sp>
        <p:nvSpPr>
          <p:cNvPr id="180" name="文本框 179"/>
          <p:cNvSpPr txBox="1"/>
          <p:nvPr userDrawn="1"/>
        </p:nvSpPr>
        <p:spPr>
          <a:xfrm>
            <a:off x="327808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周日</a:t>
            </a:r>
          </a:p>
        </p:txBody>
      </p:sp>
      <p:sp>
        <p:nvSpPr>
          <p:cNvPr id="181" name="文本框 180"/>
          <p:cNvSpPr txBox="1"/>
          <p:nvPr userDrawn="1"/>
        </p:nvSpPr>
        <p:spPr>
          <a:xfrm>
            <a:off x="405876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周一</a:t>
            </a:r>
          </a:p>
        </p:txBody>
      </p:sp>
      <p:sp>
        <p:nvSpPr>
          <p:cNvPr id="182" name="文本框 181"/>
          <p:cNvSpPr txBox="1"/>
          <p:nvPr userDrawn="1"/>
        </p:nvSpPr>
        <p:spPr>
          <a:xfrm>
            <a:off x="483943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周二</a:t>
            </a:r>
          </a:p>
        </p:txBody>
      </p:sp>
      <p:sp>
        <p:nvSpPr>
          <p:cNvPr id="183" name="文本框 182"/>
          <p:cNvSpPr txBox="1"/>
          <p:nvPr userDrawn="1"/>
        </p:nvSpPr>
        <p:spPr>
          <a:xfrm>
            <a:off x="562011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周三</a:t>
            </a:r>
          </a:p>
        </p:txBody>
      </p:sp>
      <p:sp>
        <p:nvSpPr>
          <p:cNvPr id="184" name="文本框 183"/>
          <p:cNvSpPr txBox="1"/>
          <p:nvPr userDrawn="1"/>
        </p:nvSpPr>
        <p:spPr>
          <a:xfrm>
            <a:off x="640078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周四</a:t>
            </a:r>
          </a:p>
        </p:txBody>
      </p:sp>
      <p:sp>
        <p:nvSpPr>
          <p:cNvPr id="185" name="文本框 184"/>
          <p:cNvSpPr txBox="1"/>
          <p:nvPr userDrawn="1"/>
        </p:nvSpPr>
        <p:spPr>
          <a:xfrm>
            <a:off x="7962138" y="935666"/>
            <a:ext cx="731520" cy="12358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周六</a:t>
            </a:r>
          </a:p>
        </p:txBody>
      </p:sp>
      <p:sp>
        <p:nvSpPr>
          <p:cNvPr id="186" name="文本框 185"/>
          <p:cNvSpPr txBox="1"/>
          <p:nvPr userDrawn="1"/>
        </p:nvSpPr>
        <p:spPr>
          <a:xfrm>
            <a:off x="718146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周五</a:t>
            </a:r>
          </a:p>
        </p:txBody>
      </p:sp>
      <p:sp>
        <p:nvSpPr>
          <p:cNvPr id="215" name="标题 3"/>
          <p:cNvSpPr txBox="1">
            <a:spLocks/>
          </p:cNvSpPr>
          <p:nvPr userDrawn="1"/>
        </p:nvSpPr>
        <p:spPr>
          <a:xfrm>
            <a:off x="6019800" y="417513"/>
            <a:ext cx="2809875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zh-cn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2022 年</a:t>
            </a:r>
            <a:endParaRPr cap="all" baseline="0" dirty="0">
              <a:solidFill>
                <a:schemeClr val="tx1">
                  <a:lumMod val="65000"/>
                  <a:lumOff val="3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grpSp>
        <p:nvGrpSpPr>
          <p:cNvPr id="173" name="组 172"/>
          <p:cNvGrpSpPr/>
          <p:nvPr userDrawn="1"/>
        </p:nvGrpSpPr>
        <p:grpSpPr>
          <a:xfrm>
            <a:off x="3248026" y="933450"/>
            <a:ext cx="5467350" cy="5495926"/>
            <a:chOff x="3124201" y="1080377"/>
            <a:chExt cx="5715000" cy="5459572"/>
          </a:xfrm>
        </p:grpSpPr>
        <p:grpSp>
          <p:nvGrpSpPr>
            <p:cNvPr id="174" name="组 173"/>
            <p:cNvGrpSpPr/>
            <p:nvPr/>
          </p:nvGrpSpPr>
          <p:grpSpPr>
            <a:xfrm>
              <a:off x="3125240" y="1259217"/>
              <a:ext cx="5712923" cy="5280732"/>
              <a:chOff x="381000" y="1143000"/>
              <a:chExt cx="8382000" cy="5498592"/>
            </a:xfrm>
          </p:grpSpPr>
          <p:cxnSp>
            <p:nvCxnSpPr>
              <p:cNvPr id="324" name="直接连接符​​(S) 323"/>
              <p:cNvCxnSpPr/>
              <p:nvPr/>
            </p:nvCxnSpPr>
            <p:spPr>
              <a:xfrm>
                <a:off x="381000" y="1143000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5" name="直接连接符​​(S) 324"/>
              <p:cNvCxnSpPr/>
              <p:nvPr/>
            </p:nvCxnSpPr>
            <p:spPr>
              <a:xfrm>
                <a:off x="381000" y="2059432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直接连接符​​(S) 325"/>
              <p:cNvCxnSpPr/>
              <p:nvPr/>
            </p:nvCxnSpPr>
            <p:spPr>
              <a:xfrm>
                <a:off x="381000" y="2975864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直接连接符​​(S) 326"/>
              <p:cNvCxnSpPr/>
              <p:nvPr/>
            </p:nvCxnSpPr>
            <p:spPr>
              <a:xfrm>
                <a:off x="381000" y="3892296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直接连接符​​(S) 327"/>
              <p:cNvCxnSpPr/>
              <p:nvPr/>
            </p:nvCxnSpPr>
            <p:spPr>
              <a:xfrm>
                <a:off x="381000" y="4808728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9" name="直接连接符​​(S) 328"/>
              <p:cNvCxnSpPr/>
              <p:nvPr/>
            </p:nvCxnSpPr>
            <p:spPr>
              <a:xfrm>
                <a:off x="381000" y="5725160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0" name="直接连接符​​(S) 329"/>
              <p:cNvCxnSpPr/>
              <p:nvPr/>
            </p:nvCxnSpPr>
            <p:spPr>
              <a:xfrm>
                <a:off x="381000" y="6641592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5" name="组 174"/>
            <p:cNvGrpSpPr/>
            <p:nvPr/>
          </p:nvGrpSpPr>
          <p:grpSpPr>
            <a:xfrm>
              <a:off x="3125240" y="1339112"/>
              <a:ext cx="5713961" cy="731520"/>
              <a:chOff x="3125240" y="1354352"/>
              <a:chExt cx="5713961" cy="651310"/>
            </a:xfrm>
          </p:grpSpPr>
          <p:cxnSp>
            <p:nvCxnSpPr>
              <p:cNvPr id="316" name="直接连接符​​(S) 315"/>
              <p:cNvCxnSpPr/>
              <p:nvPr/>
            </p:nvCxnSpPr>
            <p:spPr>
              <a:xfrm>
                <a:off x="394152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7" name="直接连接符​​(S) 316"/>
              <p:cNvCxnSpPr/>
              <p:nvPr/>
            </p:nvCxnSpPr>
            <p:spPr>
              <a:xfrm>
                <a:off x="475780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8" name="直接连接符​​(S) 317"/>
              <p:cNvCxnSpPr/>
              <p:nvPr/>
            </p:nvCxnSpPr>
            <p:spPr>
              <a:xfrm>
                <a:off x="557408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9" name="直接连接符​​(S) 318"/>
              <p:cNvCxnSpPr/>
              <p:nvPr/>
            </p:nvCxnSpPr>
            <p:spPr>
              <a:xfrm>
                <a:off x="639036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0" name="直接连接符​​(S) 319"/>
              <p:cNvCxnSpPr/>
              <p:nvPr/>
            </p:nvCxnSpPr>
            <p:spPr>
              <a:xfrm>
                <a:off x="720664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1" name="直接连接符​​(S) 320"/>
              <p:cNvCxnSpPr/>
              <p:nvPr/>
            </p:nvCxnSpPr>
            <p:spPr>
              <a:xfrm>
                <a:off x="8839201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2" name="直接连接符​​(S) 321"/>
              <p:cNvCxnSpPr/>
              <p:nvPr/>
            </p:nvCxnSpPr>
            <p:spPr>
              <a:xfrm>
                <a:off x="802292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3" name="直接连接符​​(S) 322"/>
              <p:cNvCxnSpPr/>
              <p:nvPr/>
            </p:nvCxnSpPr>
            <p:spPr>
              <a:xfrm>
                <a:off x="312524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6" name="组 175"/>
            <p:cNvGrpSpPr/>
            <p:nvPr/>
          </p:nvGrpSpPr>
          <p:grpSpPr>
            <a:xfrm>
              <a:off x="3124201" y="2218770"/>
              <a:ext cx="5715000" cy="731520"/>
              <a:chOff x="3124201" y="2239691"/>
              <a:chExt cx="5715000" cy="651310"/>
            </a:xfrm>
          </p:grpSpPr>
          <p:cxnSp>
            <p:nvCxnSpPr>
              <p:cNvPr id="308" name="直接连接符​​(S) 307"/>
              <p:cNvCxnSpPr/>
              <p:nvPr/>
            </p:nvCxnSpPr>
            <p:spPr>
              <a:xfrm>
                <a:off x="394152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9" name="直接连接符​​(S) 308"/>
              <p:cNvCxnSpPr/>
              <p:nvPr/>
            </p:nvCxnSpPr>
            <p:spPr>
              <a:xfrm>
                <a:off x="475780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0" name="直接连接符​​(S) 309"/>
              <p:cNvCxnSpPr/>
              <p:nvPr/>
            </p:nvCxnSpPr>
            <p:spPr>
              <a:xfrm>
                <a:off x="557408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1" name="直接连接符​​(S) 310"/>
              <p:cNvCxnSpPr/>
              <p:nvPr/>
            </p:nvCxnSpPr>
            <p:spPr>
              <a:xfrm>
                <a:off x="639036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2" name="直接连接符​​(S) 311"/>
              <p:cNvCxnSpPr/>
              <p:nvPr/>
            </p:nvCxnSpPr>
            <p:spPr>
              <a:xfrm>
                <a:off x="720664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3" name="直接连接符​​(S) 312"/>
              <p:cNvCxnSpPr/>
              <p:nvPr/>
            </p:nvCxnSpPr>
            <p:spPr>
              <a:xfrm>
                <a:off x="8839201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" name="直接连接符​​(S) 313"/>
              <p:cNvCxnSpPr/>
              <p:nvPr/>
            </p:nvCxnSpPr>
            <p:spPr>
              <a:xfrm>
                <a:off x="802292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直接连接符​​(S) 314"/>
              <p:cNvCxnSpPr/>
              <p:nvPr/>
            </p:nvCxnSpPr>
            <p:spPr>
              <a:xfrm>
                <a:off x="3124201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7" name="组 176"/>
            <p:cNvGrpSpPr/>
            <p:nvPr/>
          </p:nvGrpSpPr>
          <p:grpSpPr>
            <a:xfrm>
              <a:off x="3124201" y="3098428"/>
              <a:ext cx="5715000" cy="731520"/>
              <a:chOff x="3124201" y="3125030"/>
              <a:chExt cx="5715000" cy="651310"/>
            </a:xfrm>
          </p:grpSpPr>
          <p:cxnSp>
            <p:nvCxnSpPr>
              <p:cNvPr id="300" name="直接连接符​​(S) 299"/>
              <p:cNvCxnSpPr/>
              <p:nvPr/>
            </p:nvCxnSpPr>
            <p:spPr>
              <a:xfrm>
                <a:off x="394152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1" name="直接连接符​​(S) 300"/>
              <p:cNvCxnSpPr/>
              <p:nvPr/>
            </p:nvCxnSpPr>
            <p:spPr>
              <a:xfrm>
                <a:off x="475780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2" name="直接连接符​​(S) 301"/>
              <p:cNvCxnSpPr/>
              <p:nvPr/>
            </p:nvCxnSpPr>
            <p:spPr>
              <a:xfrm>
                <a:off x="557408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3" name="直接连接符​​(S) 302"/>
              <p:cNvCxnSpPr/>
              <p:nvPr/>
            </p:nvCxnSpPr>
            <p:spPr>
              <a:xfrm>
                <a:off x="639036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4" name="直接连接符​​(S) 303"/>
              <p:cNvCxnSpPr/>
              <p:nvPr/>
            </p:nvCxnSpPr>
            <p:spPr>
              <a:xfrm>
                <a:off x="720664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5" name="直接连接符​​(S) 304"/>
              <p:cNvCxnSpPr/>
              <p:nvPr/>
            </p:nvCxnSpPr>
            <p:spPr>
              <a:xfrm>
                <a:off x="8839201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6" name="直接连接符​​(S) 305"/>
              <p:cNvCxnSpPr/>
              <p:nvPr/>
            </p:nvCxnSpPr>
            <p:spPr>
              <a:xfrm>
                <a:off x="802292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7" name="直接连接符​​(S) 306"/>
              <p:cNvCxnSpPr/>
              <p:nvPr/>
            </p:nvCxnSpPr>
            <p:spPr>
              <a:xfrm>
                <a:off x="3124201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8" name="组 177"/>
            <p:cNvGrpSpPr/>
            <p:nvPr/>
          </p:nvGrpSpPr>
          <p:grpSpPr>
            <a:xfrm>
              <a:off x="3124201" y="3978086"/>
              <a:ext cx="5715000" cy="731520"/>
              <a:chOff x="3124201" y="4010369"/>
              <a:chExt cx="5715000" cy="651310"/>
            </a:xfrm>
          </p:grpSpPr>
          <p:cxnSp>
            <p:nvCxnSpPr>
              <p:cNvPr id="244" name="直接连接符​​(S) 243"/>
              <p:cNvCxnSpPr/>
              <p:nvPr/>
            </p:nvCxnSpPr>
            <p:spPr>
              <a:xfrm>
                <a:off x="394152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直接连接符​​(S) 251"/>
              <p:cNvCxnSpPr/>
              <p:nvPr/>
            </p:nvCxnSpPr>
            <p:spPr>
              <a:xfrm>
                <a:off x="475780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直接连接符​​(S) 252"/>
              <p:cNvCxnSpPr/>
              <p:nvPr/>
            </p:nvCxnSpPr>
            <p:spPr>
              <a:xfrm>
                <a:off x="557408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直接连接符​​(S) 253"/>
              <p:cNvCxnSpPr/>
              <p:nvPr/>
            </p:nvCxnSpPr>
            <p:spPr>
              <a:xfrm>
                <a:off x="639036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6" name="直接连接符​​(S) 295"/>
              <p:cNvCxnSpPr/>
              <p:nvPr/>
            </p:nvCxnSpPr>
            <p:spPr>
              <a:xfrm>
                <a:off x="720664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7" name="直接连接符​​(S) 296"/>
              <p:cNvCxnSpPr/>
              <p:nvPr/>
            </p:nvCxnSpPr>
            <p:spPr>
              <a:xfrm>
                <a:off x="8839201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8" name="直接连接符​​(S) 297"/>
              <p:cNvCxnSpPr/>
              <p:nvPr/>
            </p:nvCxnSpPr>
            <p:spPr>
              <a:xfrm>
                <a:off x="802292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9" name="直接连接符​​(S) 298"/>
              <p:cNvCxnSpPr/>
              <p:nvPr/>
            </p:nvCxnSpPr>
            <p:spPr>
              <a:xfrm>
                <a:off x="3124201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组 178"/>
            <p:cNvGrpSpPr/>
            <p:nvPr/>
          </p:nvGrpSpPr>
          <p:grpSpPr>
            <a:xfrm>
              <a:off x="3124201" y="4857744"/>
              <a:ext cx="5715000" cy="731520"/>
              <a:chOff x="3124201" y="4895708"/>
              <a:chExt cx="5715000" cy="651310"/>
            </a:xfrm>
          </p:grpSpPr>
          <p:cxnSp>
            <p:nvCxnSpPr>
              <p:cNvPr id="234" name="直接连接符​​(S) 233"/>
              <p:cNvCxnSpPr/>
              <p:nvPr/>
            </p:nvCxnSpPr>
            <p:spPr>
              <a:xfrm>
                <a:off x="394152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直接连接符​​(S) 234"/>
              <p:cNvCxnSpPr/>
              <p:nvPr/>
            </p:nvCxnSpPr>
            <p:spPr>
              <a:xfrm>
                <a:off x="475780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直接连接符​​(S) 235"/>
              <p:cNvCxnSpPr/>
              <p:nvPr/>
            </p:nvCxnSpPr>
            <p:spPr>
              <a:xfrm>
                <a:off x="557408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直接连接符​​(S) 236"/>
              <p:cNvCxnSpPr/>
              <p:nvPr/>
            </p:nvCxnSpPr>
            <p:spPr>
              <a:xfrm>
                <a:off x="639036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直接连接符​​(S) 237"/>
              <p:cNvCxnSpPr/>
              <p:nvPr/>
            </p:nvCxnSpPr>
            <p:spPr>
              <a:xfrm>
                <a:off x="720664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直接连接符​​(S) 238"/>
              <p:cNvCxnSpPr/>
              <p:nvPr/>
            </p:nvCxnSpPr>
            <p:spPr>
              <a:xfrm>
                <a:off x="8839201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直接连接符​​(S) 239"/>
              <p:cNvCxnSpPr/>
              <p:nvPr/>
            </p:nvCxnSpPr>
            <p:spPr>
              <a:xfrm>
                <a:off x="802292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直接连接符​​(S) 240"/>
              <p:cNvCxnSpPr/>
              <p:nvPr/>
            </p:nvCxnSpPr>
            <p:spPr>
              <a:xfrm>
                <a:off x="3124201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6" name="组 215"/>
            <p:cNvGrpSpPr/>
            <p:nvPr/>
          </p:nvGrpSpPr>
          <p:grpSpPr>
            <a:xfrm>
              <a:off x="3124201" y="5737401"/>
              <a:ext cx="5715000" cy="731520"/>
              <a:chOff x="3124201" y="5781048"/>
              <a:chExt cx="5715000" cy="651310"/>
            </a:xfrm>
          </p:grpSpPr>
          <p:cxnSp>
            <p:nvCxnSpPr>
              <p:cNvPr id="226" name="直接连接符​​(S) 225"/>
              <p:cNvCxnSpPr/>
              <p:nvPr/>
            </p:nvCxnSpPr>
            <p:spPr>
              <a:xfrm>
                <a:off x="394152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直接连接符​​(S) 226"/>
              <p:cNvCxnSpPr/>
              <p:nvPr/>
            </p:nvCxnSpPr>
            <p:spPr>
              <a:xfrm>
                <a:off x="475780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直接连接符​​(S) 227"/>
              <p:cNvCxnSpPr/>
              <p:nvPr/>
            </p:nvCxnSpPr>
            <p:spPr>
              <a:xfrm>
                <a:off x="557408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直接连接符​​(S) 228"/>
              <p:cNvCxnSpPr/>
              <p:nvPr/>
            </p:nvCxnSpPr>
            <p:spPr>
              <a:xfrm>
                <a:off x="639036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直接连接符​​(S) 229"/>
              <p:cNvCxnSpPr/>
              <p:nvPr/>
            </p:nvCxnSpPr>
            <p:spPr>
              <a:xfrm>
                <a:off x="720664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直接连接符​​(S) 230"/>
              <p:cNvCxnSpPr/>
              <p:nvPr/>
            </p:nvCxnSpPr>
            <p:spPr>
              <a:xfrm>
                <a:off x="8839201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直接连接符​​(S) 231"/>
              <p:cNvCxnSpPr/>
              <p:nvPr/>
            </p:nvCxnSpPr>
            <p:spPr>
              <a:xfrm>
                <a:off x="802292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直接连接符​​(S) 232"/>
              <p:cNvCxnSpPr/>
              <p:nvPr/>
            </p:nvCxnSpPr>
            <p:spPr>
              <a:xfrm>
                <a:off x="3124201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7" name="组 216"/>
            <p:cNvGrpSpPr/>
            <p:nvPr/>
          </p:nvGrpSpPr>
          <p:grpSpPr>
            <a:xfrm>
              <a:off x="3125240" y="1080377"/>
              <a:ext cx="5713961" cy="122944"/>
              <a:chOff x="3125240" y="1080377"/>
              <a:chExt cx="5713961" cy="122944"/>
            </a:xfrm>
          </p:grpSpPr>
          <p:cxnSp>
            <p:nvCxnSpPr>
              <p:cNvPr id="218" name="直接连接符​​(S) 217"/>
              <p:cNvCxnSpPr/>
              <p:nvPr/>
            </p:nvCxnSpPr>
            <p:spPr>
              <a:xfrm>
                <a:off x="394152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直接连接符​​(S) 218"/>
              <p:cNvCxnSpPr/>
              <p:nvPr/>
            </p:nvCxnSpPr>
            <p:spPr>
              <a:xfrm>
                <a:off x="475780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直接连接符​​(S) 219"/>
              <p:cNvCxnSpPr/>
              <p:nvPr/>
            </p:nvCxnSpPr>
            <p:spPr>
              <a:xfrm>
                <a:off x="557408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直接连接符​​(S) 220"/>
              <p:cNvCxnSpPr/>
              <p:nvPr/>
            </p:nvCxnSpPr>
            <p:spPr>
              <a:xfrm>
                <a:off x="639036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直接连接符​​(S) 221"/>
              <p:cNvCxnSpPr/>
              <p:nvPr/>
            </p:nvCxnSpPr>
            <p:spPr>
              <a:xfrm>
                <a:off x="720664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直接连接符​​(S) 222"/>
              <p:cNvCxnSpPr/>
              <p:nvPr/>
            </p:nvCxnSpPr>
            <p:spPr>
              <a:xfrm>
                <a:off x="8839201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直接连接符​​(S) 223"/>
              <p:cNvCxnSpPr/>
              <p:nvPr/>
            </p:nvCxnSpPr>
            <p:spPr>
              <a:xfrm>
                <a:off x="802292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直接连接符​​(S) 224"/>
              <p:cNvCxnSpPr/>
              <p:nvPr/>
            </p:nvCxnSpPr>
            <p:spPr>
              <a:xfrm>
                <a:off x="312524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31" name="标题 1">
            <a:extLst>
              <a:ext uri="{FF2B5EF4-FFF2-40B4-BE49-F238E27FC236}">
                <a16:creationId xmlns:a16="http://schemas.microsoft.com/office/drawing/2014/main" id="{54090590-742E-4EE9-ABA5-273E2FA488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48026" y="417513"/>
            <a:ext cx="4505713" cy="487362"/>
          </a:xfrm>
        </p:spPr>
        <p:txBody>
          <a:bodyPr rtlCol="0" anchor="ctr">
            <a:noAutofit/>
          </a:bodyPr>
          <a:lstStyle>
            <a:lvl1pPr>
              <a:defRPr cap="all" spc="150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2 月</a:t>
            </a:r>
          </a:p>
        </p:txBody>
      </p:sp>
    </p:spTree>
    <p:extLst>
      <p:ext uri="{BB962C8B-B14F-4D97-AF65-F5344CB8AC3E}">
        <p14:creationId xmlns:p14="http://schemas.microsoft.com/office/powerpoint/2010/main" val="1906127731"/>
      </p:ext>
    </p:extLst>
  </p:cSld>
  <p:clrMapOvr>
    <a:masterClrMapping/>
  </p:clrMapOvr>
  <p:hf sldNum="0"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 17"/>
          <p:cNvGrpSpPr/>
          <p:nvPr/>
        </p:nvGrpSpPr>
        <p:grpSpPr>
          <a:xfrm>
            <a:off x="3248026" y="933450"/>
            <a:ext cx="5467350" cy="5495926"/>
            <a:chOff x="3124201" y="1080377"/>
            <a:chExt cx="5715000" cy="5459572"/>
          </a:xfrm>
        </p:grpSpPr>
        <p:grpSp>
          <p:nvGrpSpPr>
            <p:cNvPr id="19" name="组 18"/>
            <p:cNvGrpSpPr/>
            <p:nvPr/>
          </p:nvGrpSpPr>
          <p:grpSpPr>
            <a:xfrm>
              <a:off x="3125240" y="1259217"/>
              <a:ext cx="5712923" cy="5280732"/>
              <a:chOff x="381000" y="1143000"/>
              <a:chExt cx="8382000" cy="5498592"/>
            </a:xfrm>
          </p:grpSpPr>
          <p:cxnSp>
            <p:nvCxnSpPr>
              <p:cNvPr id="83" name="直接连接符​​(S) 82"/>
              <p:cNvCxnSpPr/>
              <p:nvPr/>
            </p:nvCxnSpPr>
            <p:spPr>
              <a:xfrm>
                <a:off x="381000" y="1143000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接连接符​​(S) 83"/>
              <p:cNvCxnSpPr/>
              <p:nvPr/>
            </p:nvCxnSpPr>
            <p:spPr>
              <a:xfrm>
                <a:off x="381000" y="2059432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接连接符​​(S) 84"/>
              <p:cNvCxnSpPr/>
              <p:nvPr/>
            </p:nvCxnSpPr>
            <p:spPr>
              <a:xfrm>
                <a:off x="381000" y="2975864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接连接符​​(S) 85"/>
              <p:cNvCxnSpPr/>
              <p:nvPr/>
            </p:nvCxnSpPr>
            <p:spPr>
              <a:xfrm>
                <a:off x="381000" y="3892296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接连接符​​(S) 86"/>
              <p:cNvCxnSpPr/>
              <p:nvPr/>
            </p:nvCxnSpPr>
            <p:spPr>
              <a:xfrm>
                <a:off x="381000" y="4808728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接连接符​​(S) 87"/>
              <p:cNvCxnSpPr/>
              <p:nvPr/>
            </p:nvCxnSpPr>
            <p:spPr>
              <a:xfrm>
                <a:off x="381000" y="5725160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接连接符​​(S) 88"/>
              <p:cNvCxnSpPr/>
              <p:nvPr/>
            </p:nvCxnSpPr>
            <p:spPr>
              <a:xfrm>
                <a:off x="381000" y="6641592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 19"/>
            <p:cNvGrpSpPr/>
            <p:nvPr/>
          </p:nvGrpSpPr>
          <p:grpSpPr>
            <a:xfrm>
              <a:off x="3125240" y="1339112"/>
              <a:ext cx="5713961" cy="731520"/>
              <a:chOff x="3125240" y="1354352"/>
              <a:chExt cx="5713961" cy="651310"/>
            </a:xfrm>
          </p:grpSpPr>
          <p:cxnSp>
            <p:nvCxnSpPr>
              <p:cNvPr id="75" name="直接连接符​​(S) 74"/>
              <p:cNvCxnSpPr/>
              <p:nvPr/>
            </p:nvCxnSpPr>
            <p:spPr>
              <a:xfrm>
                <a:off x="394152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接连接符​​(S) 75"/>
              <p:cNvCxnSpPr/>
              <p:nvPr/>
            </p:nvCxnSpPr>
            <p:spPr>
              <a:xfrm>
                <a:off x="475780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​​(S) 76"/>
              <p:cNvCxnSpPr/>
              <p:nvPr/>
            </p:nvCxnSpPr>
            <p:spPr>
              <a:xfrm>
                <a:off x="557408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接连接符​​(S) 77"/>
              <p:cNvCxnSpPr/>
              <p:nvPr/>
            </p:nvCxnSpPr>
            <p:spPr>
              <a:xfrm>
                <a:off x="639036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接连接符​​(S) 78"/>
              <p:cNvCxnSpPr/>
              <p:nvPr/>
            </p:nvCxnSpPr>
            <p:spPr>
              <a:xfrm>
                <a:off x="720664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​​(S) 79"/>
              <p:cNvCxnSpPr/>
              <p:nvPr/>
            </p:nvCxnSpPr>
            <p:spPr>
              <a:xfrm>
                <a:off x="8839201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接连接符​​(S) 80"/>
              <p:cNvCxnSpPr/>
              <p:nvPr/>
            </p:nvCxnSpPr>
            <p:spPr>
              <a:xfrm>
                <a:off x="802292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接连接符​​(S) 81"/>
              <p:cNvCxnSpPr/>
              <p:nvPr/>
            </p:nvCxnSpPr>
            <p:spPr>
              <a:xfrm>
                <a:off x="312524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 20"/>
            <p:cNvGrpSpPr/>
            <p:nvPr/>
          </p:nvGrpSpPr>
          <p:grpSpPr>
            <a:xfrm>
              <a:off x="3124201" y="2218770"/>
              <a:ext cx="5715000" cy="731520"/>
              <a:chOff x="3124201" y="2239691"/>
              <a:chExt cx="5715000" cy="651310"/>
            </a:xfrm>
          </p:grpSpPr>
          <p:cxnSp>
            <p:nvCxnSpPr>
              <p:cNvPr id="67" name="直接连接符​​(S) 66"/>
              <p:cNvCxnSpPr/>
              <p:nvPr/>
            </p:nvCxnSpPr>
            <p:spPr>
              <a:xfrm>
                <a:off x="394152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​​(S) 67"/>
              <p:cNvCxnSpPr/>
              <p:nvPr/>
            </p:nvCxnSpPr>
            <p:spPr>
              <a:xfrm>
                <a:off x="475780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接连接符​​(S) 68"/>
              <p:cNvCxnSpPr/>
              <p:nvPr/>
            </p:nvCxnSpPr>
            <p:spPr>
              <a:xfrm>
                <a:off x="557408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接连接符​​(S) 69"/>
              <p:cNvCxnSpPr/>
              <p:nvPr/>
            </p:nvCxnSpPr>
            <p:spPr>
              <a:xfrm>
                <a:off x="639036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​​ 70"/>
              <p:cNvCxnSpPr/>
              <p:nvPr/>
            </p:nvCxnSpPr>
            <p:spPr>
              <a:xfrm>
                <a:off x="720664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接连接符​​(S) 71"/>
              <p:cNvCxnSpPr/>
              <p:nvPr/>
            </p:nvCxnSpPr>
            <p:spPr>
              <a:xfrm>
                <a:off x="8839201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接连接符​​(S) 72"/>
              <p:cNvCxnSpPr/>
              <p:nvPr/>
            </p:nvCxnSpPr>
            <p:spPr>
              <a:xfrm>
                <a:off x="802292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​​(S) 73"/>
              <p:cNvCxnSpPr/>
              <p:nvPr/>
            </p:nvCxnSpPr>
            <p:spPr>
              <a:xfrm>
                <a:off x="3124201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 21"/>
            <p:cNvGrpSpPr/>
            <p:nvPr/>
          </p:nvGrpSpPr>
          <p:grpSpPr>
            <a:xfrm>
              <a:off x="3124201" y="3098428"/>
              <a:ext cx="5715000" cy="731520"/>
              <a:chOff x="3124201" y="3125030"/>
              <a:chExt cx="5715000" cy="651310"/>
            </a:xfrm>
          </p:grpSpPr>
          <p:cxnSp>
            <p:nvCxnSpPr>
              <p:cNvPr id="59" name="直接连接符​​(S) 58"/>
              <p:cNvCxnSpPr/>
              <p:nvPr/>
            </p:nvCxnSpPr>
            <p:spPr>
              <a:xfrm>
                <a:off x="394152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接连接符​​(S) 59"/>
              <p:cNvCxnSpPr/>
              <p:nvPr/>
            </p:nvCxnSpPr>
            <p:spPr>
              <a:xfrm>
                <a:off x="475780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接连接符​​(S) 60"/>
              <p:cNvCxnSpPr/>
              <p:nvPr/>
            </p:nvCxnSpPr>
            <p:spPr>
              <a:xfrm>
                <a:off x="557408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​​(S) 61"/>
              <p:cNvCxnSpPr/>
              <p:nvPr/>
            </p:nvCxnSpPr>
            <p:spPr>
              <a:xfrm>
                <a:off x="639036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接连接符​​(S) 62"/>
              <p:cNvCxnSpPr/>
              <p:nvPr/>
            </p:nvCxnSpPr>
            <p:spPr>
              <a:xfrm>
                <a:off x="720664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接连接符​​(S) 63"/>
              <p:cNvCxnSpPr/>
              <p:nvPr/>
            </p:nvCxnSpPr>
            <p:spPr>
              <a:xfrm>
                <a:off x="8839201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​​(S) 64"/>
              <p:cNvCxnSpPr/>
              <p:nvPr/>
            </p:nvCxnSpPr>
            <p:spPr>
              <a:xfrm>
                <a:off x="802292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接连接符​​(S) 65"/>
              <p:cNvCxnSpPr/>
              <p:nvPr/>
            </p:nvCxnSpPr>
            <p:spPr>
              <a:xfrm>
                <a:off x="3124201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 22"/>
            <p:cNvGrpSpPr/>
            <p:nvPr/>
          </p:nvGrpSpPr>
          <p:grpSpPr>
            <a:xfrm>
              <a:off x="3124201" y="3978086"/>
              <a:ext cx="5715000" cy="731520"/>
              <a:chOff x="3124201" y="4010369"/>
              <a:chExt cx="5715000" cy="651310"/>
            </a:xfrm>
          </p:grpSpPr>
          <p:cxnSp>
            <p:nvCxnSpPr>
              <p:cNvPr id="51" name="直接连接符​​(S) 50"/>
              <p:cNvCxnSpPr/>
              <p:nvPr/>
            </p:nvCxnSpPr>
            <p:spPr>
              <a:xfrm>
                <a:off x="394152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连接符​​(S) 51"/>
              <p:cNvCxnSpPr/>
              <p:nvPr/>
            </p:nvCxnSpPr>
            <p:spPr>
              <a:xfrm>
                <a:off x="475780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​​(S) 52"/>
              <p:cNvCxnSpPr/>
              <p:nvPr/>
            </p:nvCxnSpPr>
            <p:spPr>
              <a:xfrm>
                <a:off x="557408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​​(S) 53"/>
              <p:cNvCxnSpPr/>
              <p:nvPr/>
            </p:nvCxnSpPr>
            <p:spPr>
              <a:xfrm>
                <a:off x="639036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接连接符​​(S) 54"/>
              <p:cNvCxnSpPr/>
              <p:nvPr/>
            </p:nvCxnSpPr>
            <p:spPr>
              <a:xfrm>
                <a:off x="720664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​​(S) 55"/>
              <p:cNvCxnSpPr/>
              <p:nvPr/>
            </p:nvCxnSpPr>
            <p:spPr>
              <a:xfrm>
                <a:off x="8839201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接连接符​​(S) 56"/>
              <p:cNvCxnSpPr/>
              <p:nvPr/>
            </p:nvCxnSpPr>
            <p:spPr>
              <a:xfrm>
                <a:off x="802292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接连接符​​(S) 57"/>
              <p:cNvCxnSpPr/>
              <p:nvPr/>
            </p:nvCxnSpPr>
            <p:spPr>
              <a:xfrm>
                <a:off x="3124201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 23"/>
            <p:cNvGrpSpPr/>
            <p:nvPr/>
          </p:nvGrpSpPr>
          <p:grpSpPr>
            <a:xfrm>
              <a:off x="3124201" y="4857744"/>
              <a:ext cx="5715000" cy="731520"/>
              <a:chOff x="3124201" y="4895708"/>
              <a:chExt cx="5715000" cy="651310"/>
            </a:xfrm>
          </p:grpSpPr>
          <p:cxnSp>
            <p:nvCxnSpPr>
              <p:cNvPr id="43" name="直接连接符​​(S) 42"/>
              <p:cNvCxnSpPr/>
              <p:nvPr/>
            </p:nvCxnSpPr>
            <p:spPr>
              <a:xfrm>
                <a:off x="394152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​​(S) 43"/>
              <p:cNvCxnSpPr/>
              <p:nvPr/>
            </p:nvCxnSpPr>
            <p:spPr>
              <a:xfrm>
                <a:off x="475780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接连接符​​(S) 44"/>
              <p:cNvCxnSpPr/>
              <p:nvPr/>
            </p:nvCxnSpPr>
            <p:spPr>
              <a:xfrm>
                <a:off x="557408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接连接符​​(S) 45"/>
              <p:cNvCxnSpPr/>
              <p:nvPr/>
            </p:nvCxnSpPr>
            <p:spPr>
              <a:xfrm>
                <a:off x="639036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​​(S) 46"/>
              <p:cNvCxnSpPr/>
              <p:nvPr/>
            </p:nvCxnSpPr>
            <p:spPr>
              <a:xfrm>
                <a:off x="720664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​​(S) 47"/>
              <p:cNvCxnSpPr/>
              <p:nvPr/>
            </p:nvCxnSpPr>
            <p:spPr>
              <a:xfrm>
                <a:off x="8839201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接连接符​​(S) 48"/>
              <p:cNvCxnSpPr/>
              <p:nvPr/>
            </p:nvCxnSpPr>
            <p:spPr>
              <a:xfrm>
                <a:off x="802292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​​(S) 49"/>
              <p:cNvCxnSpPr/>
              <p:nvPr/>
            </p:nvCxnSpPr>
            <p:spPr>
              <a:xfrm>
                <a:off x="3124201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 24"/>
            <p:cNvGrpSpPr/>
            <p:nvPr/>
          </p:nvGrpSpPr>
          <p:grpSpPr>
            <a:xfrm>
              <a:off x="3124201" y="5737401"/>
              <a:ext cx="5715000" cy="731520"/>
              <a:chOff x="3124201" y="5781048"/>
              <a:chExt cx="5715000" cy="651310"/>
            </a:xfrm>
          </p:grpSpPr>
          <p:cxnSp>
            <p:nvCxnSpPr>
              <p:cNvPr id="35" name="直接连接符​​(S) 34"/>
              <p:cNvCxnSpPr/>
              <p:nvPr/>
            </p:nvCxnSpPr>
            <p:spPr>
              <a:xfrm>
                <a:off x="394152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​​(S) 35"/>
              <p:cNvCxnSpPr/>
              <p:nvPr/>
            </p:nvCxnSpPr>
            <p:spPr>
              <a:xfrm>
                <a:off x="475780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​​(S) 36"/>
              <p:cNvCxnSpPr/>
              <p:nvPr/>
            </p:nvCxnSpPr>
            <p:spPr>
              <a:xfrm>
                <a:off x="557408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​​(S) 37"/>
              <p:cNvCxnSpPr/>
              <p:nvPr/>
            </p:nvCxnSpPr>
            <p:spPr>
              <a:xfrm>
                <a:off x="639036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​​(S) 38"/>
              <p:cNvCxnSpPr/>
              <p:nvPr/>
            </p:nvCxnSpPr>
            <p:spPr>
              <a:xfrm>
                <a:off x="720664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​​(S) 39"/>
              <p:cNvCxnSpPr/>
              <p:nvPr/>
            </p:nvCxnSpPr>
            <p:spPr>
              <a:xfrm>
                <a:off x="8839201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​​(S) 40"/>
              <p:cNvCxnSpPr/>
              <p:nvPr/>
            </p:nvCxnSpPr>
            <p:spPr>
              <a:xfrm>
                <a:off x="802292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​​(S) 41"/>
              <p:cNvCxnSpPr/>
              <p:nvPr/>
            </p:nvCxnSpPr>
            <p:spPr>
              <a:xfrm>
                <a:off x="3124201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 25"/>
            <p:cNvGrpSpPr/>
            <p:nvPr/>
          </p:nvGrpSpPr>
          <p:grpSpPr>
            <a:xfrm>
              <a:off x="3125240" y="1080377"/>
              <a:ext cx="5713961" cy="122944"/>
              <a:chOff x="3125240" y="1080377"/>
              <a:chExt cx="5713961" cy="122944"/>
            </a:xfrm>
          </p:grpSpPr>
          <p:cxnSp>
            <p:nvCxnSpPr>
              <p:cNvPr id="27" name="直接连接符​​(S) 26"/>
              <p:cNvCxnSpPr/>
              <p:nvPr/>
            </p:nvCxnSpPr>
            <p:spPr>
              <a:xfrm>
                <a:off x="394152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​​(S) 27"/>
              <p:cNvCxnSpPr/>
              <p:nvPr/>
            </p:nvCxnSpPr>
            <p:spPr>
              <a:xfrm>
                <a:off x="475780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​​(S) 28"/>
              <p:cNvCxnSpPr/>
              <p:nvPr/>
            </p:nvCxnSpPr>
            <p:spPr>
              <a:xfrm>
                <a:off x="557408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>
                <a:off x="639036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/>
            </p:nvCxnSpPr>
            <p:spPr>
              <a:xfrm>
                <a:off x="720664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​​(S) 31"/>
              <p:cNvCxnSpPr/>
              <p:nvPr/>
            </p:nvCxnSpPr>
            <p:spPr>
              <a:xfrm>
                <a:off x="8839201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​​(S) 32"/>
              <p:cNvCxnSpPr/>
              <p:nvPr/>
            </p:nvCxnSpPr>
            <p:spPr>
              <a:xfrm>
                <a:off x="802292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​​(S) 33"/>
              <p:cNvCxnSpPr/>
              <p:nvPr/>
            </p:nvCxnSpPr>
            <p:spPr>
              <a:xfrm>
                <a:off x="312524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7" name="文本框 96"/>
          <p:cNvSpPr txBox="1"/>
          <p:nvPr/>
        </p:nvSpPr>
        <p:spPr>
          <a:xfrm>
            <a:off x="327808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27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8" name="文本框 97"/>
          <p:cNvSpPr txBox="1"/>
          <p:nvPr/>
        </p:nvSpPr>
        <p:spPr>
          <a:xfrm>
            <a:off x="405876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28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9" name="文本框 98"/>
          <p:cNvSpPr txBox="1"/>
          <p:nvPr/>
        </p:nvSpPr>
        <p:spPr>
          <a:xfrm>
            <a:off x="483943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01</a:t>
            </a:r>
            <a:endParaRPr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562011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kern="1200" spc="-5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02</a:t>
            </a:r>
            <a:endParaRPr sz="900" kern="1200" spc="-5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101" name="文本框 100"/>
          <p:cNvSpPr txBox="1"/>
          <p:nvPr/>
        </p:nvSpPr>
        <p:spPr>
          <a:xfrm>
            <a:off x="640078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kern="1200" spc="-5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03</a:t>
            </a:r>
            <a:endParaRPr sz="900" spc="-5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1" name="图片占位符 10"/>
          <p:cNvSpPr>
            <a:spLocks noGrp="1"/>
          </p:cNvSpPr>
          <p:nvPr>
            <p:ph type="pic" sz="quarter" idx="14" hasCustomPrompt="1"/>
          </p:nvPr>
        </p:nvSpPr>
        <p:spPr>
          <a:xfrm>
            <a:off x="419100" y="417024"/>
            <a:ext cx="2514600" cy="2057400"/>
          </a:xfrm>
          <a:prstGeom prst="roundRect">
            <a:avLst>
              <a:gd name="adj" fmla="val 8062"/>
            </a:avLst>
          </a:prstGeom>
          <a:solidFill>
            <a:schemeClr val="bg2"/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单击图标以添加图片</a:t>
            </a:r>
            <a:endParaRPr dirty="0"/>
          </a:p>
        </p:txBody>
      </p:sp>
      <p:sp>
        <p:nvSpPr>
          <p:cNvPr id="12" name="图片占位符 10"/>
          <p:cNvSpPr>
            <a:spLocks noGrp="1"/>
          </p:cNvSpPr>
          <p:nvPr>
            <p:ph type="pic" sz="quarter" idx="15" hasCustomPrompt="1"/>
          </p:nvPr>
        </p:nvSpPr>
        <p:spPr>
          <a:xfrm>
            <a:off x="419100" y="2762250"/>
            <a:ext cx="2514600" cy="3657600"/>
          </a:xfrm>
          <a:prstGeom prst="roundRect">
            <a:avLst>
              <a:gd name="adj" fmla="val 5892"/>
            </a:avLst>
          </a:prstGeom>
          <a:solidFill>
            <a:schemeClr val="bg2"/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单击图标以添加图片</a:t>
            </a:r>
            <a:endParaRPr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/>
              <a:t>2022 年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1B5B5863-7865-48FE-BD3C-D42099226715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  <p:sp>
        <p:nvSpPr>
          <p:cNvPr id="139" name="文本占位符 2"/>
          <p:cNvSpPr>
            <a:spLocks noGrp="1"/>
          </p:cNvSpPr>
          <p:nvPr>
            <p:ph type="body" sz="quarter" idx="16" hasCustomPrompt="1"/>
          </p:nvPr>
        </p:nvSpPr>
        <p:spPr>
          <a:xfrm>
            <a:off x="327808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45" name="文本框 244"/>
          <p:cNvSpPr txBox="1"/>
          <p:nvPr/>
        </p:nvSpPr>
        <p:spPr>
          <a:xfrm>
            <a:off x="327808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kern="12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03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6" name="文本框 245"/>
          <p:cNvSpPr txBox="1"/>
          <p:nvPr/>
        </p:nvSpPr>
        <p:spPr>
          <a:xfrm>
            <a:off x="405876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04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7" name="文本框 246"/>
          <p:cNvSpPr txBox="1"/>
          <p:nvPr/>
        </p:nvSpPr>
        <p:spPr>
          <a:xfrm>
            <a:off x="483943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05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8" name="文本框 247"/>
          <p:cNvSpPr txBox="1"/>
          <p:nvPr/>
        </p:nvSpPr>
        <p:spPr>
          <a:xfrm>
            <a:off x="562011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06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9" name="文本框 248"/>
          <p:cNvSpPr txBox="1"/>
          <p:nvPr/>
        </p:nvSpPr>
        <p:spPr>
          <a:xfrm>
            <a:off x="640078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07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0" name="文本框 249"/>
          <p:cNvSpPr txBox="1"/>
          <p:nvPr/>
        </p:nvSpPr>
        <p:spPr>
          <a:xfrm>
            <a:off x="7962138" y="5635968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09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1" name="文本框 250"/>
          <p:cNvSpPr txBox="1"/>
          <p:nvPr/>
        </p:nvSpPr>
        <p:spPr>
          <a:xfrm>
            <a:off x="718146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08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5" name="文本占位符 2"/>
          <p:cNvSpPr>
            <a:spLocks noGrp="1"/>
          </p:cNvSpPr>
          <p:nvPr>
            <p:ph type="body" sz="quarter" idx="17" hasCustomPrompt="1"/>
          </p:nvPr>
        </p:nvSpPr>
        <p:spPr>
          <a:xfrm>
            <a:off x="405876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6" name="文本占位符 2"/>
          <p:cNvSpPr>
            <a:spLocks noGrp="1"/>
          </p:cNvSpPr>
          <p:nvPr>
            <p:ph type="body" sz="quarter" idx="18" hasCustomPrompt="1"/>
          </p:nvPr>
        </p:nvSpPr>
        <p:spPr>
          <a:xfrm>
            <a:off x="483943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7" name="文本占位符 2"/>
          <p:cNvSpPr>
            <a:spLocks noGrp="1"/>
          </p:cNvSpPr>
          <p:nvPr>
            <p:ph type="body" sz="quarter" idx="19" hasCustomPrompt="1"/>
          </p:nvPr>
        </p:nvSpPr>
        <p:spPr>
          <a:xfrm>
            <a:off x="562011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8" name="文本占位符 2"/>
          <p:cNvSpPr>
            <a:spLocks noGrp="1"/>
          </p:cNvSpPr>
          <p:nvPr>
            <p:ph type="body" sz="quarter" idx="20" hasCustomPrompt="1"/>
          </p:nvPr>
        </p:nvSpPr>
        <p:spPr>
          <a:xfrm>
            <a:off x="640078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9" name="文本占位符 2"/>
          <p:cNvSpPr>
            <a:spLocks noGrp="1"/>
          </p:cNvSpPr>
          <p:nvPr>
            <p:ph type="body" sz="quarter" idx="21" hasCustomPrompt="1"/>
          </p:nvPr>
        </p:nvSpPr>
        <p:spPr>
          <a:xfrm>
            <a:off x="718146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0" name="文本占位符 2"/>
          <p:cNvSpPr>
            <a:spLocks noGrp="1"/>
          </p:cNvSpPr>
          <p:nvPr>
            <p:ph type="body" sz="quarter" idx="22" hasCustomPrompt="1"/>
          </p:nvPr>
        </p:nvSpPr>
        <p:spPr>
          <a:xfrm>
            <a:off x="796213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1" name="文本占位符 2"/>
          <p:cNvSpPr>
            <a:spLocks noGrp="1"/>
          </p:cNvSpPr>
          <p:nvPr>
            <p:ph type="body" sz="quarter" idx="23" hasCustomPrompt="1"/>
          </p:nvPr>
        </p:nvSpPr>
        <p:spPr>
          <a:xfrm>
            <a:off x="327808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2" name="文本占位符 2"/>
          <p:cNvSpPr>
            <a:spLocks noGrp="1"/>
          </p:cNvSpPr>
          <p:nvPr>
            <p:ph type="body" sz="quarter" idx="24" hasCustomPrompt="1"/>
          </p:nvPr>
        </p:nvSpPr>
        <p:spPr>
          <a:xfrm>
            <a:off x="405876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3" name="文本占位符 2"/>
          <p:cNvSpPr>
            <a:spLocks noGrp="1"/>
          </p:cNvSpPr>
          <p:nvPr>
            <p:ph type="body" sz="quarter" idx="25" hasCustomPrompt="1"/>
          </p:nvPr>
        </p:nvSpPr>
        <p:spPr>
          <a:xfrm>
            <a:off x="483943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4" name="文本占位符 2"/>
          <p:cNvSpPr>
            <a:spLocks noGrp="1"/>
          </p:cNvSpPr>
          <p:nvPr>
            <p:ph type="body" sz="quarter" idx="26" hasCustomPrompt="1"/>
          </p:nvPr>
        </p:nvSpPr>
        <p:spPr>
          <a:xfrm>
            <a:off x="562011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5" name="文本占位符 2"/>
          <p:cNvSpPr>
            <a:spLocks noGrp="1"/>
          </p:cNvSpPr>
          <p:nvPr>
            <p:ph type="body" sz="quarter" idx="27" hasCustomPrompt="1"/>
          </p:nvPr>
        </p:nvSpPr>
        <p:spPr>
          <a:xfrm>
            <a:off x="640078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6" name="文本占位符 2"/>
          <p:cNvSpPr>
            <a:spLocks noGrp="1"/>
          </p:cNvSpPr>
          <p:nvPr>
            <p:ph type="body" sz="quarter" idx="28" hasCustomPrompt="1"/>
          </p:nvPr>
        </p:nvSpPr>
        <p:spPr>
          <a:xfrm>
            <a:off x="718146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7" name="文本占位符 2"/>
          <p:cNvSpPr>
            <a:spLocks noGrp="1"/>
          </p:cNvSpPr>
          <p:nvPr>
            <p:ph type="body" sz="quarter" idx="29" hasCustomPrompt="1"/>
          </p:nvPr>
        </p:nvSpPr>
        <p:spPr>
          <a:xfrm>
            <a:off x="796213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8" name="文本占位符 2"/>
          <p:cNvSpPr>
            <a:spLocks noGrp="1"/>
          </p:cNvSpPr>
          <p:nvPr>
            <p:ph type="body" sz="quarter" idx="30" hasCustomPrompt="1"/>
          </p:nvPr>
        </p:nvSpPr>
        <p:spPr>
          <a:xfrm>
            <a:off x="327808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9" name="文本占位符 2"/>
          <p:cNvSpPr>
            <a:spLocks noGrp="1"/>
          </p:cNvSpPr>
          <p:nvPr>
            <p:ph type="body" sz="quarter" idx="31" hasCustomPrompt="1"/>
          </p:nvPr>
        </p:nvSpPr>
        <p:spPr>
          <a:xfrm>
            <a:off x="405876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0" name="文本占位符 2"/>
          <p:cNvSpPr>
            <a:spLocks noGrp="1"/>
          </p:cNvSpPr>
          <p:nvPr>
            <p:ph type="body" sz="quarter" idx="32" hasCustomPrompt="1"/>
          </p:nvPr>
        </p:nvSpPr>
        <p:spPr>
          <a:xfrm>
            <a:off x="483943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1" name="文本占位符 2"/>
          <p:cNvSpPr>
            <a:spLocks noGrp="1"/>
          </p:cNvSpPr>
          <p:nvPr>
            <p:ph type="body" sz="quarter" idx="33" hasCustomPrompt="1"/>
          </p:nvPr>
        </p:nvSpPr>
        <p:spPr>
          <a:xfrm>
            <a:off x="562011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2" name="文本占位符 2"/>
          <p:cNvSpPr>
            <a:spLocks noGrp="1"/>
          </p:cNvSpPr>
          <p:nvPr>
            <p:ph type="body" sz="quarter" idx="34" hasCustomPrompt="1"/>
          </p:nvPr>
        </p:nvSpPr>
        <p:spPr>
          <a:xfrm>
            <a:off x="640078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3" name="文本占位符 2"/>
          <p:cNvSpPr>
            <a:spLocks noGrp="1"/>
          </p:cNvSpPr>
          <p:nvPr>
            <p:ph type="body" sz="quarter" idx="35" hasCustomPrompt="1"/>
          </p:nvPr>
        </p:nvSpPr>
        <p:spPr>
          <a:xfrm>
            <a:off x="718146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4" name="文本占位符 2"/>
          <p:cNvSpPr>
            <a:spLocks noGrp="1"/>
          </p:cNvSpPr>
          <p:nvPr>
            <p:ph type="body" sz="quarter" idx="36" hasCustomPrompt="1"/>
          </p:nvPr>
        </p:nvSpPr>
        <p:spPr>
          <a:xfrm>
            <a:off x="796213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5" name="文本占位符 2"/>
          <p:cNvSpPr>
            <a:spLocks noGrp="1"/>
          </p:cNvSpPr>
          <p:nvPr>
            <p:ph type="body" sz="quarter" idx="37" hasCustomPrompt="1"/>
          </p:nvPr>
        </p:nvSpPr>
        <p:spPr>
          <a:xfrm>
            <a:off x="327808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6" name="文本占位符 2"/>
          <p:cNvSpPr>
            <a:spLocks noGrp="1"/>
          </p:cNvSpPr>
          <p:nvPr>
            <p:ph type="body" sz="quarter" idx="38" hasCustomPrompt="1"/>
          </p:nvPr>
        </p:nvSpPr>
        <p:spPr>
          <a:xfrm>
            <a:off x="405876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7" name="文本占位符 2"/>
          <p:cNvSpPr>
            <a:spLocks noGrp="1"/>
          </p:cNvSpPr>
          <p:nvPr>
            <p:ph type="body" sz="quarter" idx="39" hasCustomPrompt="1"/>
          </p:nvPr>
        </p:nvSpPr>
        <p:spPr>
          <a:xfrm>
            <a:off x="483943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8" name="文本占位符 2"/>
          <p:cNvSpPr>
            <a:spLocks noGrp="1"/>
          </p:cNvSpPr>
          <p:nvPr>
            <p:ph type="body" sz="quarter" idx="40" hasCustomPrompt="1"/>
          </p:nvPr>
        </p:nvSpPr>
        <p:spPr>
          <a:xfrm>
            <a:off x="562011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9" name="文本占位符 2"/>
          <p:cNvSpPr>
            <a:spLocks noGrp="1"/>
          </p:cNvSpPr>
          <p:nvPr>
            <p:ph type="body" sz="quarter" idx="41" hasCustomPrompt="1"/>
          </p:nvPr>
        </p:nvSpPr>
        <p:spPr>
          <a:xfrm>
            <a:off x="640078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0" name="文本占位符 2"/>
          <p:cNvSpPr>
            <a:spLocks noGrp="1"/>
          </p:cNvSpPr>
          <p:nvPr>
            <p:ph type="body" sz="quarter" idx="42" hasCustomPrompt="1"/>
          </p:nvPr>
        </p:nvSpPr>
        <p:spPr>
          <a:xfrm>
            <a:off x="718146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1" name="文本占位符 2"/>
          <p:cNvSpPr>
            <a:spLocks noGrp="1"/>
          </p:cNvSpPr>
          <p:nvPr>
            <p:ph type="body" sz="quarter" idx="43" hasCustomPrompt="1"/>
          </p:nvPr>
        </p:nvSpPr>
        <p:spPr>
          <a:xfrm>
            <a:off x="796213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2" name="文本占位符 2"/>
          <p:cNvSpPr>
            <a:spLocks noGrp="1"/>
          </p:cNvSpPr>
          <p:nvPr>
            <p:ph type="body" sz="quarter" idx="44" hasCustomPrompt="1"/>
          </p:nvPr>
        </p:nvSpPr>
        <p:spPr>
          <a:xfrm>
            <a:off x="327808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3" name="文本占位符 2"/>
          <p:cNvSpPr>
            <a:spLocks noGrp="1"/>
          </p:cNvSpPr>
          <p:nvPr>
            <p:ph type="body" sz="quarter" idx="45" hasCustomPrompt="1"/>
          </p:nvPr>
        </p:nvSpPr>
        <p:spPr>
          <a:xfrm>
            <a:off x="405876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4" name="文本占位符 2"/>
          <p:cNvSpPr>
            <a:spLocks noGrp="1"/>
          </p:cNvSpPr>
          <p:nvPr>
            <p:ph type="body" sz="quarter" idx="46" hasCustomPrompt="1"/>
          </p:nvPr>
        </p:nvSpPr>
        <p:spPr>
          <a:xfrm>
            <a:off x="483943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5" name="文本占位符 2"/>
          <p:cNvSpPr>
            <a:spLocks noGrp="1"/>
          </p:cNvSpPr>
          <p:nvPr>
            <p:ph type="body" sz="quarter" idx="47" hasCustomPrompt="1"/>
          </p:nvPr>
        </p:nvSpPr>
        <p:spPr>
          <a:xfrm>
            <a:off x="562011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6" name="文本占位符 2"/>
          <p:cNvSpPr>
            <a:spLocks noGrp="1"/>
          </p:cNvSpPr>
          <p:nvPr>
            <p:ph type="body" sz="quarter" idx="48" hasCustomPrompt="1"/>
          </p:nvPr>
        </p:nvSpPr>
        <p:spPr>
          <a:xfrm>
            <a:off x="640078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7" name="文本占位符 2"/>
          <p:cNvSpPr>
            <a:spLocks noGrp="1"/>
          </p:cNvSpPr>
          <p:nvPr>
            <p:ph type="body" sz="quarter" idx="49" hasCustomPrompt="1"/>
          </p:nvPr>
        </p:nvSpPr>
        <p:spPr>
          <a:xfrm>
            <a:off x="718146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8" name="文本占位符 2"/>
          <p:cNvSpPr>
            <a:spLocks noGrp="1"/>
          </p:cNvSpPr>
          <p:nvPr>
            <p:ph type="body" sz="quarter" idx="50" hasCustomPrompt="1"/>
          </p:nvPr>
        </p:nvSpPr>
        <p:spPr>
          <a:xfrm>
            <a:off x="796213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9" name="文本占位符 2"/>
          <p:cNvSpPr>
            <a:spLocks noGrp="1"/>
          </p:cNvSpPr>
          <p:nvPr>
            <p:ph type="body" sz="quarter" idx="51" hasCustomPrompt="1"/>
          </p:nvPr>
        </p:nvSpPr>
        <p:spPr>
          <a:xfrm>
            <a:off x="327808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0" name="文本占位符 2"/>
          <p:cNvSpPr>
            <a:spLocks noGrp="1"/>
          </p:cNvSpPr>
          <p:nvPr>
            <p:ph type="body" sz="quarter" idx="52" hasCustomPrompt="1"/>
          </p:nvPr>
        </p:nvSpPr>
        <p:spPr>
          <a:xfrm>
            <a:off x="405876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1" name="文本占位符 2"/>
          <p:cNvSpPr>
            <a:spLocks noGrp="1"/>
          </p:cNvSpPr>
          <p:nvPr>
            <p:ph type="body" sz="quarter" idx="53" hasCustomPrompt="1"/>
          </p:nvPr>
        </p:nvSpPr>
        <p:spPr>
          <a:xfrm>
            <a:off x="483943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2" name="文本占位符 2"/>
          <p:cNvSpPr>
            <a:spLocks noGrp="1"/>
          </p:cNvSpPr>
          <p:nvPr>
            <p:ph type="body" sz="quarter" idx="54" hasCustomPrompt="1"/>
          </p:nvPr>
        </p:nvSpPr>
        <p:spPr>
          <a:xfrm>
            <a:off x="562011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3" name="文本占位符 2"/>
          <p:cNvSpPr>
            <a:spLocks noGrp="1"/>
          </p:cNvSpPr>
          <p:nvPr>
            <p:ph type="body" sz="quarter" idx="55" hasCustomPrompt="1"/>
          </p:nvPr>
        </p:nvSpPr>
        <p:spPr>
          <a:xfrm>
            <a:off x="640078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4" name="文本占位符 2"/>
          <p:cNvSpPr>
            <a:spLocks noGrp="1"/>
          </p:cNvSpPr>
          <p:nvPr>
            <p:ph type="body" sz="quarter" idx="56" hasCustomPrompt="1"/>
          </p:nvPr>
        </p:nvSpPr>
        <p:spPr>
          <a:xfrm>
            <a:off x="718146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5" name="文本占位符 2"/>
          <p:cNvSpPr>
            <a:spLocks noGrp="1"/>
          </p:cNvSpPr>
          <p:nvPr>
            <p:ph type="body" sz="quarter" idx="57" hasCustomPrompt="1"/>
          </p:nvPr>
        </p:nvSpPr>
        <p:spPr>
          <a:xfrm>
            <a:off x="796213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187" name="文本框 186"/>
          <p:cNvSpPr txBox="1"/>
          <p:nvPr/>
        </p:nvSpPr>
        <p:spPr>
          <a:xfrm>
            <a:off x="7962138" y="1202366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05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8" name="文本框 187"/>
          <p:cNvSpPr txBox="1"/>
          <p:nvPr/>
        </p:nvSpPr>
        <p:spPr>
          <a:xfrm>
            <a:off x="718146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04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9" name="文本框 188"/>
          <p:cNvSpPr txBox="1"/>
          <p:nvPr/>
        </p:nvSpPr>
        <p:spPr>
          <a:xfrm>
            <a:off x="327808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06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0" name="文本框 189"/>
          <p:cNvSpPr txBox="1"/>
          <p:nvPr/>
        </p:nvSpPr>
        <p:spPr>
          <a:xfrm>
            <a:off x="405876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07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1" name="文本框 190"/>
          <p:cNvSpPr txBox="1"/>
          <p:nvPr/>
        </p:nvSpPr>
        <p:spPr>
          <a:xfrm>
            <a:off x="483943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08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2" name="文本框 191"/>
          <p:cNvSpPr txBox="1"/>
          <p:nvPr/>
        </p:nvSpPr>
        <p:spPr>
          <a:xfrm>
            <a:off x="562011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09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3" name="文本框 192"/>
          <p:cNvSpPr txBox="1"/>
          <p:nvPr/>
        </p:nvSpPr>
        <p:spPr>
          <a:xfrm>
            <a:off x="640078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10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4" name="文本框 193"/>
          <p:cNvSpPr txBox="1"/>
          <p:nvPr/>
        </p:nvSpPr>
        <p:spPr>
          <a:xfrm>
            <a:off x="7962138" y="2091366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12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5" name="文本框 194"/>
          <p:cNvSpPr txBox="1"/>
          <p:nvPr/>
        </p:nvSpPr>
        <p:spPr>
          <a:xfrm>
            <a:off x="718146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11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6" name="文本框 195"/>
          <p:cNvSpPr txBox="1"/>
          <p:nvPr/>
        </p:nvSpPr>
        <p:spPr>
          <a:xfrm>
            <a:off x="327808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13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7" name="文本框 196"/>
          <p:cNvSpPr txBox="1"/>
          <p:nvPr/>
        </p:nvSpPr>
        <p:spPr>
          <a:xfrm>
            <a:off x="405876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14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8" name="文本框 197"/>
          <p:cNvSpPr txBox="1"/>
          <p:nvPr/>
        </p:nvSpPr>
        <p:spPr>
          <a:xfrm>
            <a:off x="483943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15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9" name="文本框 198"/>
          <p:cNvSpPr txBox="1"/>
          <p:nvPr/>
        </p:nvSpPr>
        <p:spPr>
          <a:xfrm>
            <a:off x="562011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16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0" name="文本框 199"/>
          <p:cNvSpPr txBox="1"/>
          <p:nvPr/>
        </p:nvSpPr>
        <p:spPr>
          <a:xfrm>
            <a:off x="640078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17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1" name="文本框 200"/>
          <p:cNvSpPr txBox="1"/>
          <p:nvPr/>
        </p:nvSpPr>
        <p:spPr>
          <a:xfrm>
            <a:off x="7962138" y="2980683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19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2" name="文本框 201"/>
          <p:cNvSpPr txBox="1"/>
          <p:nvPr/>
        </p:nvSpPr>
        <p:spPr>
          <a:xfrm>
            <a:off x="718146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18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3" name="文本框 202"/>
          <p:cNvSpPr txBox="1"/>
          <p:nvPr/>
        </p:nvSpPr>
        <p:spPr>
          <a:xfrm>
            <a:off x="327808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4" name="文本框 203"/>
          <p:cNvSpPr txBox="1"/>
          <p:nvPr/>
        </p:nvSpPr>
        <p:spPr>
          <a:xfrm>
            <a:off x="405876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21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5" name="文本框 204"/>
          <p:cNvSpPr txBox="1"/>
          <p:nvPr/>
        </p:nvSpPr>
        <p:spPr>
          <a:xfrm>
            <a:off x="483943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22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6" name="文本框 205"/>
          <p:cNvSpPr txBox="1"/>
          <p:nvPr/>
        </p:nvSpPr>
        <p:spPr>
          <a:xfrm>
            <a:off x="562011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23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7" name="文本框 206"/>
          <p:cNvSpPr txBox="1"/>
          <p:nvPr/>
        </p:nvSpPr>
        <p:spPr>
          <a:xfrm>
            <a:off x="640078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24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8" name="文本框 207"/>
          <p:cNvSpPr txBox="1"/>
          <p:nvPr/>
        </p:nvSpPr>
        <p:spPr>
          <a:xfrm>
            <a:off x="7962138" y="3868762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26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9" name="文本框 208"/>
          <p:cNvSpPr txBox="1"/>
          <p:nvPr/>
        </p:nvSpPr>
        <p:spPr>
          <a:xfrm>
            <a:off x="718146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25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0" name="文本框 209"/>
          <p:cNvSpPr txBox="1"/>
          <p:nvPr/>
        </p:nvSpPr>
        <p:spPr>
          <a:xfrm>
            <a:off x="327808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27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1" name="文本框 210"/>
          <p:cNvSpPr txBox="1"/>
          <p:nvPr userDrawn="1"/>
        </p:nvSpPr>
        <p:spPr>
          <a:xfrm>
            <a:off x="405876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28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2" name="文本框 211"/>
          <p:cNvSpPr txBox="1"/>
          <p:nvPr/>
        </p:nvSpPr>
        <p:spPr>
          <a:xfrm>
            <a:off x="483943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29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3" name="文本框 212"/>
          <p:cNvSpPr txBox="1"/>
          <p:nvPr/>
        </p:nvSpPr>
        <p:spPr>
          <a:xfrm>
            <a:off x="562011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30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4" name="文本框 213"/>
          <p:cNvSpPr txBox="1"/>
          <p:nvPr/>
        </p:nvSpPr>
        <p:spPr>
          <a:xfrm>
            <a:off x="640078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31</a:t>
            </a:r>
            <a:endParaRPr sz="900" spc="-5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5" name="文本框 214"/>
          <p:cNvSpPr txBox="1"/>
          <p:nvPr/>
        </p:nvSpPr>
        <p:spPr>
          <a:xfrm>
            <a:off x="7962138" y="4751714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kern="12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02</a:t>
            </a:r>
            <a:endParaRPr sz="900" kern="12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216" name="文本框 215"/>
          <p:cNvSpPr txBox="1"/>
          <p:nvPr/>
        </p:nvSpPr>
        <p:spPr>
          <a:xfrm>
            <a:off x="718146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01</a:t>
            </a:r>
            <a:endParaRPr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0" name="文本框 179"/>
          <p:cNvSpPr txBox="1"/>
          <p:nvPr userDrawn="1"/>
        </p:nvSpPr>
        <p:spPr>
          <a:xfrm>
            <a:off x="327808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周日</a:t>
            </a:r>
          </a:p>
        </p:txBody>
      </p:sp>
      <p:sp>
        <p:nvSpPr>
          <p:cNvPr id="181" name="文本框 180"/>
          <p:cNvSpPr txBox="1"/>
          <p:nvPr userDrawn="1"/>
        </p:nvSpPr>
        <p:spPr>
          <a:xfrm>
            <a:off x="405876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周一</a:t>
            </a:r>
          </a:p>
        </p:txBody>
      </p:sp>
      <p:sp>
        <p:nvSpPr>
          <p:cNvPr id="182" name="文本框 181"/>
          <p:cNvSpPr txBox="1"/>
          <p:nvPr userDrawn="1"/>
        </p:nvSpPr>
        <p:spPr>
          <a:xfrm>
            <a:off x="483943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周二</a:t>
            </a:r>
          </a:p>
        </p:txBody>
      </p:sp>
      <p:sp>
        <p:nvSpPr>
          <p:cNvPr id="183" name="文本框 182"/>
          <p:cNvSpPr txBox="1"/>
          <p:nvPr userDrawn="1"/>
        </p:nvSpPr>
        <p:spPr>
          <a:xfrm>
            <a:off x="562011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周三</a:t>
            </a:r>
          </a:p>
        </p:txBody>
      </p:sp>
      <p:sp>
        <p:nvSpPr>
          <p:cNvPr id="184" name="文本框 183"/>
          <p:cNvSpPr txBox="1"/>
          <p:nvPr userDrawn="1"/>
        </p:nvSpPr>
        <p:spPr>
          <a:xfrm>
            <a:off x="640078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周四</a:t>
            </a:r>
          </a:p>
        </p:txBody>
      </p:sp>
      <p:sp>
        <p:nvSpPr>
          <p:cNvPr id="185" name="文本框 184"/>
          <p:cNvSpPr txBox="1"/>
          <p:nvPr userDrawn="1"/>
        </p:nvSpPr>
        <p:spPr>
          <a:xfrm>
            <a:off x="7962138" y="935666"/>
            <a:ext cx="731520" cy="12358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周六</a:t>
            </a:r>
          </a:p>
        </p:txBody>
      </p:sp>
      <p:sp>
        <p:nvSpPr>
          <p:cNvPr id="186" name="文本框 185"/>
          <p:cNvSpPr txBox="1"/>
          <p:nvPr userDrawn="1"/>
        </p:nvSpPr>
        <p:spPr>
          <a:xfrm>
            <a:off x="718146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周五</a:t>
            </a:r>
          </a:p>
        </p:txBody>
      </p:sp>
      <p:sp>
        <p:nvSpPr>
          <p:cNvPr id="217" name="标题 3"/>
          <p:cNvSpPr txBox="1">
            <a:spLocks/>
          </p:cNvSpPr>
          <p:nvPr userDrawn="1"/>
        </p:nvSpPr>
        <p:spPr>
          <a:xfrm>
            <a:off x="5943602" y="417513"/>
            <a:ext cx="2886074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zh-cn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2022 年</a:t>
            </a:r>
            <a:endParaRPr cap="all" baseline="0" dirty="0">
              <a:solidFill>
                <a:schemeClr val="tx1">
                  <a:lumMod val="65000"/>
                  <a:lumOff val="3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74" name="标题 1">
            <a:extLst>
              <a:ext uri="{FF2B5EF4-FFF2-40B4-BE49-F238E27FC236}">
                <a16:creationId xmlns:a16="http://schemas.microsoft.com/office/drawing/2014/main" id="{7C77DE47-5F04-4A3A-89B2-86949FDCA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48026" y="417513"/>
            <a:ext cx="4505713" cy="487362"/>
          </a:xfrm>
        </p:spPr>
        <p:txBody>
          <a:bodyPr rtlCol="0" anchor="ctr">
            <a:noAutofit/>
          </a:bodyPr>
          <a:lstStyle>
            <a:lvl1pPr>
              <a:defRPr cap="all" spc="150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3 月</a:t>
            </a:r>
          </a:p>
        </p:txBody>
      </p:sp>
    </p:spTree>
    <p:extLst>
      <p:ext uri="{BB962C8B-B14F-4D97-AF65-F5344CB8AC3E}">
        <p14:creationId xmlns:p14="http://schemas.microsoft.com/office/powerpoint/2010/main" val="1701071854"/>
      </p:ext>
    </p:extLst>
  </p:cSld>
  <p:clrMapOvr>
    <a:masterClrMapping/>
  </p:clrMapOvr>
  <p:hf sldNum="0" hdr="0" ftr="0" dt="0"/>
</p:sldLayout>
</file>

<file path=ppt/slideLayouts/slideLayout4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 17"/>
          <p:cNvGrpSpPr/>
          <p:nvPr/>
        </p:nvGrpSpPr>
        <p:grpSpPr>
          <a:xfrm>
            <a:off x="3248026" y="933450"/>
            <a:ext cx="5467350" cy="5495926"/>
            <a:chOff x="3124201" y="1080377"/>
            <a:chExt cx="5715000" cy="5459572"/>
          </a:xfrm>
        </p:grpSpPr>
        <p:grpSp>
          <p:nvGrpSpPr>
            <p:cNvPr id="19" name="组 18"/>
            <p:cNvGrpSpPr/>
            <p:nvPr/>
          </p:nvGrpSpPr>
          <p:grpSpPr>
            <a:xfrm>
              <a:off x="3125240" y="1259217"/>
              <a:ext cx="5712923" cy="5280732"/>
              <a:chOff x="381000" y="1143000"/>
              <a:chExt cx="8382000" cy="5498592"/>
            </a:xfrm>
          </p:grpSpPr>
          <p:cxnSp>
            <p:nvCxnSpPr>
              <p:cNvPr id="83" name="直接连接符​​(S) 82"/>
              <p:cNvCxnSpPr/>
              <p:nvPr/>
            </p:nvCxnSpPr>
            <p:spPr>
              <a:xfrm>
                <a:off x="381000" y="1143000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接连接符​​(S) 83"/>
              <p:cNvCxnSpPr/>
              <p:nvPr/>
            </p:nvCxnSpPr>
            <p:spPr>
              <a:xfrm>
                <a:off x="381000" y="2059432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接连接符​​(S) 84"/>
              <p:cNvCxnSpPr/>
              <p:nvPr/>
            </p:nvCxnSpPr>
            <p:spPr>
              <a:xfrm>
                <a:off x="381000" y="2975864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接连接符​​(S) 85"/>
              <p:cNvCxnSpPr/>
              <p:nvPr/>
            </p:nvCxnSpPr>
            <p:spPr>
              <a:xfrm>
                <a:off x="381000" y="3892296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接连接符​​(S) 86"/>
              <p:cNvCxnSpPr/>
              <p:nvPr/>
            </p:nvCxnSpPr>
            <p:spPr>
              <a:xfrm>
                <a:off x="381000" y="4808728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接连接符​​(S) 87"/>
              <p:cNvCxnSpPr/>
              <p:nvPr/>
            </p:nvCxnSpPr>
            <p:spPr>
              <a:xfrm>
                <a:off x="381000" y="5725160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接连接符​​(S) 88"/>
              <p:cNvCxnSpPr/>
              <p:nvPr/>
            </p:nvCxnSpPr>
            <p:spPr>
              <a:xfrm>
                <a:off x="381000" y="6641592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 19"/>
            <p:cNvGrpSpPr/>
            <p:nvPr/>
          </p:nvGrpSpPr>
          <p:grpSpPr>
            <a:xfrm>
              <a:off x="3125240" y="1339112"/>
              <a:ext cx="5713961" cy="731520"/>
              <a:chOff x="3125240" y="1354352"/>
              <a:chExt cx="5713961" cy="651310"/>
            </a:xfrm>
          </p:grpSpPr>
          <p:cxnSp>
            <p:nvCxnSpPr>
              <p:cNvPr id="75" name="直接连接符​​(S) 74"/>
              <p:cNvCxnSpPr/>
              <p:nvPr/>
            </p:nvCxnSpPr>
            <p:spPr>
              <a:xfrm>
                <a:off x="394152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接连接符​​(S) 75"/>
              <p:cNvCxnSpPr/>
              <p:nvPr/>
            </p:nvCxnSpPr>
            <p:spPr>
              <a:xfrm>
                <a:off x="475780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​​(S) 76"/>
              <p:cNvCxnSpPr/>
              <p:nvPr/>
            </p:nvCxnSpPr>
            <p:spPr>
              <a:xfrm>
                <a:off x="557408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接连接符​​(S) 77"/>
              <p:cNvCxnSpPr/>
              <p:nvPr/>
            </p:nvCxnSpPr>
            <p:spPr>
              <a:xfrm>
                <a:off x="639036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接连接符​​(S) 78"/>
              <p:cNvCxnSpPr/>
              <p:nvPr/>
            </p:nvCxnSpPr>
            <p:spPr>
              <a:xfrm>
                <a:off x="720664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​​(S) 79"/>
              <p:cNvCxnSpPr/>
              <p:nvPr/>
            </p:nvCxnSpPr>
            <p:spPr>
              <a:xfrm>
                <a:off x="8839201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接连接符​​(S) 80"/>
              <p:cNvCxnSpPr/>
              <p:nvPr/>
            </p:nvCxnSpPr>
            <p:spPr>
              <a:xfrm>
                <a:off x="802292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接连接符​​(S) 81"/>
              <p:cNvCxnSpPr/>
              <p:nvPr/>
            </p:nvCxnSpPr>
            <p:spPr>
              <a:xfrm>
                <a:off x="312524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 20"/>
            <p:cNvGrpSpPr/>
            <p:nvPr/>
          </p:nvGrpSpPr>
          <p:grpSpPr>
            <a:xfrm>
              <a:off x="3124201" y="2218770"/>
              <a:ext cx="5715000" cy="731520"/>
              <a:chOff x="3124201" y="2239691"/>
              <a:chExt cx="5715000" cy="651310"/>
            </a:xfrm>
          </p:grpSpPr>
          <p:cxnSp>
            <p:nvCxnSpPr>
              <p:cNvPr id="67" name="直接连接符​​(S) 66"/>
              <p:cNvCxnSpPr/>
              <p:nvPr/>
            </p:nvCxnSpPr>
            <p:spPr>
              <a:xfrm>
                <a:off x="394152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​​(S) 67"/>
              <p:cNvCxnSpPr/>
              <p:nvPr/>
            </p:nvCxnSpPr>
            <p:spPr>
              <a:xfrm>
                <a:off x="475780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接连接符​​(S) 68"/>
              <p:cNvCxnSpPr/>
              <p:nvPr/>
            </p:nvCxnSpPr>
            <p:spPr>
              <a:xfrm>
                <a:off x="557408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接连接符​​(S) 69"/>
              <p:cNvCxnSpPr/>
              <p:nvPr/>
            </p:nvCxnSpPr>
            <p:spPr>
              <a:xfrm>
                <a:off x="639036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​​ 70"/>
              <p:cNvCxnSpPr/>
              <p:nvPr/>
            </p:nvCxnSpPr>
            <p:spPr>
              <a:xfrm>
                <a:off x="720664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接连接符​​(S) 71"/>
              <p:cNvCxnSpPr/>
              <p:nvPr/>
            </p:nvCxnSpPr>
            <p:spPr>
              <a:xfrm>
                <a:off x="8839201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接连接符​​(S) 72"/>
              <p:cNvCxnSpPr/>
              <p:nvPr/>
            </p:nvCxnSpPr>
            <p:spPr>
              <a:xfrm>
                <a:off x="802292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​​(S) 73"/>
              <p:cNvCxnSpPr/>
              <p:nvPr/>
            </p:nvCxnSpPr>
            <p:spPr>
              <a:xfrm>
                <a:off x="3124201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 21"/>
            <p:cNvGrpSpPr/>
            <p:nvPr/>
          </p:nvGrpSpPr>
          <p:grpSpPr>
            <a:xfrm>
              <a:off x="3124201" y="3098428"/>
              <a:ext cx="5715000" cy="731520"/>
              <a:chOff x="3124201" y="3125030"/>
              <a:chExt cx="5715000" cy="651310"/>
            </a:xfrm>
          </p:grpSpPr>
          <p:cxnSp>
            <p:nvCxnSpPr>
              <p:cNvPr id="59" name="直接连接符​​(S) 58"/>
              <p:cNvCxnSpPr/>
              <p:nvPr/>
            </p:nvCxnSpPr>
            <p:spPr>
              <a:xfrm>
                <a:off x="394152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接连接符​​(S) 59"/>
              <p:cNvCxnSpPr/>
              <p:nvPr/>
            </p:nvCxnSpPr>
            <p:spPr>
              <a:xfrm>
                <a:off x="475780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接连接符​​(S) 60"/>
              <p:cNvCxnSpPr/>
              <p:nvPr/>
            </p:nvCxnSpPr>
            <p:spPr>
              <a:xfrm>
                <a:off x="557408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​​(S) 61"/>
              <p:cNvCxnSpPr/>
              <p:nvPr/>
            </p:nvCxnSpPr>
            <p:spPr>
              <a:xfrm>
                <a:off x="639036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接连接符​​(S) 62"/>
              <p:cNvCxnSpPr/>
              <p:nvPr/>
            </p:nvCxnSpPr>
            <p:spPr>
              <a:xfrm>
                <a:off x="720664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接连接符​​(S) 63"/>
              <p:cNvCxnSpPr/>
              <p:nvPr/>
            </p:nvCxnSpPr>
            <p:spPr>
              <a:xfrm>
                <a:off x="8839201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​​(S) 64"/>
              <p:cNvCxnSpPr/>
              <p:nvPr/>
            </p:nvCxnSpPr>
            <p:spPr>
              <a:xfrm>
                <a:off x="802292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接连接符​​(S) 65"/>
              <p:cNvCxnSpPr/>
              <p:nvPr/>
            </p:nvCxnSpPr>
            <p:spPr>
              <a:xfrm>
                <a:off x="3124201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 22"/>
            <p:cNvGrpSpPr/>
            <p:nvPr/>
          </p:nvGrpSpPr>
          <p:grpSpPr>
            <a:xfrm>
              <a:off x="3124201" y="3978086"/>
              <a:ext cx="5715000" cy="731520"/>
              <a:chOff x="3124201" y="4010369"/>
              <a:chExt cx="5715000" cy="651310"/>
            </a:xfrm>
          </p:grpSpPr>
          <p:cxnSp>
            <p:nvCxnSpPr>
              <p:cNvPr id="51" name="直接连接符​​(S) 50"/>
              <p:cNvCxnSpPr/>
              <p:nvPr/>
            </p:nvCxnSpPr>
            <p:spPr>
              <a:xfrm>
                <a:off x="394152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连接符​​(S) 51"/>
              <p:cNvCxnSpPr/>
              <p:nvPr/>
            </p:nvCxnSpPr>
            <p:spPr>
              <a:xfrm>
                <a:off x="475780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​​(S) 52"/>
              <p:cNvCxnSpPr/>
              <p:nvPr/>
            </p:nvCxnSpPr>
            <p:spPr>
              <a:xfrm>
                <a:off x="557408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​​(S) 53"/>
              <p:cNvCxnSpPr/>
              <p:nvPr/>
            </p:nvCxnSpPr>
            <p:spPr>
              <a:xfrm>
                <a:off x="639036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接连接符​​(S) 54"/>
              <p:cNvCxnSpPr/>
              <p:nvPr/>
            </p:nvCxnSpPr>
            <p:spPr>
              <a:xfrm>
                <a:off x="720664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​​(S) 55"/>
              <p:cNvCxnSpPr/>
              <p:nvPr/>
            </p:nvCxnSpPr>
            <p:spPr>
              <a:xfrm>
                <a:off x="8839201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接连接符​​(S) 56"/>
              <p:cNvCxnSpPr/>
              <p:nvPr/>
            </p:nvCxnSpPr>
            <p:spPr>
              <a:xfrm>
                <a:off x="802292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接连接符​​(S) 57"/>
              <p:cNvCxnSpPr/>
              <p:nvPr/>
            </p:nvCxnSpPr>
            <p:spPr>
              <a:xfrm>
                <a:off x="3124201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 23"/>
            <p:cNvGrpSpPr/>
            <p:nvPr/>
          </p:nvGrpSpPr>
          <p:grpSpPr>
            <a:xfrm>
              <a:off x="3124201" y="4857744"/>
              <a:ext cx="5715000" cy="731520"/>
              <a:chOff x="3124201" y="4895708"/>
              <a:chExt cx="5715000" cy="651310"/>
            </a:xfrm>
          </p:grpSpPr>
          <p:cxnSp>
            <p:nvCxnSpPr>
              <p:cNvPr id="43" name="直接连接符​​(S) 42"/>
              <p:cNvCxnSpPr/>
              <p:nvPr/>
            </p:nvCxnSpPr>
            <p:spPr>
              <a:xfrm>
                <a:off x="394152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​​(S) 43"/>
              <p:cNvCxnSpPr/>
              <p:nvPr/>
            </p:nvCxnSpPr>
            <p:spPr>
              <a:xfrm>
                <a:off x="475780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接连接符​​(S) 44"/>
              <p:cNvCxnSpPr/>
              <p:nvPr/>
            </p:nvCxnSpPr>
            <p:spPr>
              <a:xfrm>
                <a:off x="557408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接连接符​​(S) 45"/>
              <p:cNvCxnSpPr/>
              <p:nvPr/>
            </p:nvCxnSpPr>
            <p:spPr>
              <a:xfrm>
                <a:off x="639036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​​(S) 46"/>
              <p:cNvCxnSpPr/>
              <p:nvPr/>
            </p:nvCxnSpPr>
            <p:spPr>
              <a:xfrm>
                <a:off x="720664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​​(S) 47"/>
              <p:cNvCxnSpPr/>
              <p:nvPr/>
            </p:nvCxnSpPr>
            <p:spPr>
              <a:xfrm>
                <a:off x="8839201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接连接符​​(S) 48"/>
              <p:cNvCxnSpPr/>
              <p:nvPr/>
            </p:nvCxnSpPr>
            <p:spPr>
              <a:xfrm>
                <a:off x="802292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​​(S) 49"/>
              <p:cNvCxnSpPr/>
              <p:nvPr/>
            </p:nvCxnSpPr>
            <p:spPr>
              <a:xfrm>
                <a:off x="3124201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 24"/>
            <p:cNvGrpSpPr/>
            <p:nvPr/>
          </p:nvGrpSpPr>
          <p:grpSpPr>
            <a:xfrm>
              <a:off x="3124201" y="5737401"/>
              <a:ext cx="5715000" cy="731520"/>
              <a:chOff x="3124201" y="5781048"/>
              <a:chExt cx="5715000" cy="651310"/>
            </a:xfrm>
          </p:grpSpPr>
          <p:cxnSp>
            <p:nvCxnSpPr>
              <p:cNvPr id="35" name="直接连接符​​(S) 34"/>
              <p:cNvCxnSpPr/>
              <p:nvPr/>
            </p:nvCxnSpPr>
            <p:spPr>
              <a:xfrm>
                <a:off x="394152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​​(S) 35"/>
              <p:cNvCxnSpPr/>
              <p:nvPr/>
            </p:nvCxnSpPr>
            <p:spPr>
              <a:xfrm>
                <a:off x="475780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​​(S) 36"/>
              <p:cNvCxnSpPr/>
              <p:nvPr/>
            </p:nvCxnSpPr>
            <p:spPr>
              <a:xfrm>
                <a:off x="557408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​​(S) 37"/>
              <p:cNvCxnSpPr/>
              <p:nvPr/>
            </p:nvCxnSpPr>
            <p:spPr>
              <a:xfrm>
                <a:off x="639036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​​(S) 38"/>
              <p:cNvCxnSpPr/>
              <p:nvPr/>
            </p:nvCxnSpPr>
            <p:spPr>
              <a:xfrm>
                <a:off x="720664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​​(S) 39"/>
              <p:cNvCxnSpPr/>
              <p:nvPr/>
            </p:nvCxnSpPr>
            <p:spPr>
              <a:xfrm>
                <a:off x="8839201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​​(S) 40"/>
              <p:cNvCxnSpPr/>
              <p:nvPr/>
            </p:nvCxnSpPr>
            <p:spPr>
              <a:xfrm>
                <a:off x="802292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​​(S) 41"/>
              <p:cNvCxnSpPr/>
              <p:nvPr/>
            </p:nvCxnSpPr>
            <p:spPr>
              <a:xfrm>
                <a:off x="3124201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 25"/>
            <p:cNvGrpSpPr/>
            <p:nvPr/>
          </p:nvGrpSpPr>
          <p:grpSpPr>
            <a:xfrm>
              <a:off x="3125240" y="1080377"/>
              <a:ext cx="5713961" cy="122944"/>
              <a:chOff x="3125240" y="1080377"/>
              <a:chExt cx="5713961" cy="122944"/>
            </a:xfrm>
          </p:grpSpPr>
          <p:cxnSp>
            <p:nvCxnSpPr>
              <p:cNvPr id="27" name="直接连接符​​(S) 26"/>
              <p:cNvCxnSpPr/>
              <p:nvPr/>
            </p:nvCxnSpPr>
            <p:spPr>
              <a:xfrm>
                <a:off x="394152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​​(S) 27"/>
              <p:cNvCxnSpPr/>
              <p:nvPr/>
            </p:nvCxnSpPr>
            <p:spPr>
              <a:xfrm>
                <a:off x="475780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​​(S) 28"/>
              <p:cNvCxnSpPr/>
              <p:nvPr/>
            </p:nvCxnSpPr>
            <p:spPr>
              <a:xfrm>
                <a:off x="557408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>
                <a:off x="639036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/>
            </p:nvCxnSpPr>
            <p:spPr>
              <a:xfrm>
                <a:off x="720664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​​(S) 31"/>
              <p:cNvCxnSpPr/>
              <p:nvPr/>
            </p:nvCxnSpPr>
            <p:spPr>
              <a:xfrm>
                <a:off x="8839201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​​(S) 32"/>
              <p:cNvCxnSpPr/>
              <p:nvPr/>
            </p:nvCxnSpPr>
            <p:spPr>
              <a:xfrm>
                <a:off x="802292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​​(S) 33"/>
              <p:cNvCxnSpPr/>
              <p:nvPr/>
            </p:nvCxnSpPr>
            <p:spPr>
              <a:xfrm>
                <a:off x="312524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" name="图片占位符 10"/>
          <p:cNvSpPr>
            <a:spLocks noGrp="1"/>
          </p:cNvSpPr>
          <p:nvPr>
            <p:ph type="pic" sz="quarter" idx="14" hasCustomPrompt="1"/>
          </p:nvPr>
        </p:nvSpPr>
        <p:spPr>
          <a:xfrm>
            <a:off x="419100" y="417024"/>
            <a:ext cx="2514600" cy="2057400"/>
          </a:xfrm>
          <a:prstGeom prst="roundRect">
            <a:avLst>
              <a:gd name="adj" fmla="val 8062"/>
            </a:avLst>
          </a:prstGeom>
          <a:solidFill>
            <a:schemeClr val="bg2"/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单击图标以添加图片</a:t>
            </a:r>
            <a:endParaRPr dirty="0"/>
          </a:p>
        </p:txBody>
      </p:sp>
      <p:sp>
        <p:nvSpPr>
          <p:cNvPr id="12" name="图片占位符 10"/>
          <p:cNvSpPr>
            <a:spLocks noGrp="1"/>
          </p:cNvSpPr>
          <p:nvPr>
            <p:ph type="pic" sz="quarter" idx="15" hasCustomPrompt="1"/>
          </p:nvPr>
        </p:nvSpPr>
        <p:spPr>
          <a:xfrm>
            <a:off x="419100" y="2762250"/>
            <a:ext cx="2514600" cy="3657600"/>
          </a:xfrm>
          <a:prstGeom prst="roundRect">
            <a:avLst>
              <a:gd name="adj" fmla="val 5892"/>
            </a:avLst>
          </a:prstGeom>
          <a:solidFill>
            <a:schemeClr val="bg2"/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单击图标以添加图片</a:t>
            </a:r>
            <a:endParaRPr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/>
              <a:t>2022 年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1B5B5863-7865-48FE-BD3C-D42099226715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  <p:sp>
        <p:nvSpPr>
          <p:cNvPr id="139" name="文本占位符 2"/>
          <p:cNvSpPr>
            <a:spLocks noGrp="1"/>
          </p:cNvSpPr>
          <p:nvPr>
            <p:ph type="body" sz="quarter" idx="16" hasCustomPrompt="1"/>
          </p:nvPr>
        </p:nvSpPr>
        <p:spPr>
          <a:xfrm>
            <a:off x="327808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45" name="文本框 244"/>
          <p:cNvSpPr txBox="1"/>
          <p:nvPr/>
        </p:nvSpPr>
        <p:spPr>
          <a:xfrm>
            <a:off x="327808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zh-cn" sz="900" kern="12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01</a:t>
            </a:r>
            <a:endParaRPr sz="900" kern="12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246" name="文本框 245"/>
          <p:cNvSpPr txBox="1"/>
          <p:nvPr/>
        </p:nvSpPr>
        <p:spPr>
          <a:xfrm>
            <a:off x="405876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02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7" name="文本框 246"/>
          <p:cNvSpPr txBox="1"/>
          <p:nvPr/>
        </p:nvSpPr>
        <p:spPr>
          <a:xfrm>
            <a:off x="483943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03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8" name="文本框 247"/>
          <p:cNvSpPr txBox="1"/>
          <p:nvPr/>
        </p:nvSpPr>
        <p:spPr>
          <a:xfrm>
            <a:off x="562011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04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9" name="文本框 248"/>
          <p:cNvSpPr txBox="1"/>
          <p:nvPr/>
        </p:nvSpPr>
        <p:spPr>
          <a:xfrm>
            <a:off x="640078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05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0" name="文本框 249"/>
          <p:cNvSpPr txBox="1"/>
          <p:nvPr/>
        </p:nvSpPr>
        <p:spPr>
          <a:xfrm>
            <a:off x="7962138" y="5635968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07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1" name="文本框 250"/>
          <p:cNvSpPr txBox="1"/>
          <p:nvPr/>
        </p:nvSpPr>
        <p:spPr>
          <a:xfrm>
            <a:off x="718146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06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5" name="文本占位符 2"/>
          <p:cNvSpPr>
            <a:spLocks noGrp="1"/>
          </p:cNvSpPr>
          <p:nvPr>
            <p:ph type="body" sz="quarter" idx="17" hasCustomPrompt="1"/>
          </p:nvPr>
        </p:nvSpPr>
        <p:spPr>
          <a:xfrm>
            <a:off x="405876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6" name="文本占位符 2"/>
          <p:cNvSpPr>
            <a:spLocks noGrp="1"/>
          </p:cNvSpPr>
          <p:nvPr>
            <p:ph type="body" sz="quarter" idx="18" hasCustomPrompt="1"/>
          </p:nvPr>
        </p:nvSpPr>
        <p:spPr>
          <a:xfrm>
            <a:off x="483943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7" name="文本占位符 2"/>
          <p:cNvSpPr>
            <a:spLocks noGrp="1"/>
          </p:cNvSpPr>
          <p:nvPr>
            <p:ph type="body" sz="quarter" idx="19" hasCustomPrompt="1"/>
          </p:nvPr>
        </p:nvSpPr>
        <p:spPr>
          <a:xfrm>
            <a:off x="562011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8" name="文本占位符 2"/>
          <p:cNvSpPr>
            <a:spLocks noGrp="1"/>
          </p:cNvSpPr>
          <p:nvPr>
            <p:ph type="body" sz="quarter" idx="20" hasCustomPrompt="1"/>
          </p:nvPr>
        </p:nvSpPr>
        <p:spPr>
          <a:xfrm>
            <a:off x="640078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9" name="文本占位符 2"/>
          <p:cNvSpPr>
            <a:spLocks noGrp="1"/>
          </p:cNvSpPr>
          <p:nvPr>
            <p:ph type="body" sz="quarter" idx="21" hasCustomPrompt="1"/>
          </p:nvPr>
        </p:nvSpPr>
        <p:spPr>
          <a:xfrm>
            <a:off x="718146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0" name="文本占位符 2"/>
          <p:cNvSpPr>
            <a:spLocks noGrp="1"/>
          </p:cNvSpPr>
          <p:nvPr>
            <p:ph type="body" sz="quarter" idx="22" hasCustomPrompt="1"/>
          </p:nvPr>
        </p:nvSpPr>
        <p:spPr>
          <a:xfrm>
            <a:off x="796213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1" name="文本占位符 2"/>
          <p:cNvSpPr>
            <a:spLocks noGrp="1"/>
          </p:cNvSpPr>
          <p:nvPr>
            <p:ph type="body" sz="quarter" idx="23" hasCustomPrompt="1"/>
          </p:nvPr>
        </p:nvSpPr>
        <p:spPr>
          <a:xfrm>
            <a:off x="327808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2" name="文本占位符 2"/>
          <p:cNvSpPr>
            <a:spLocks noGrp="1"/>
          </p:cNvSpPr>
          <p:nvPr>
            <p:ph type="body" sz="quarter" idx="24" hasCustomPrompt="1"/>
          </p:nvPr>
        </p:nvSpPr>
        <p:spPr>
          <a:xfrm>
            <a:off x="405876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3" name="文本占位符 2"/>
          <p:cNvSpPr>
            <a:spLocks noGrp="1"/>
          </p:cNvSpPr>
          <p:nvPr>
            <p:ph type="body" sz="quarter" idx="25" hasCustomPrompt="1"/>
          </p:nvPr>
        </p:nvSpPr>
        <p:spPr>
          <a:xfrm>
            <a:off x="483943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4" name="文本占位符 2"/>
          <p:cNvSpPr>
            <a:spLocks noGrp="1"/>
          </p:cNvSpPr>
          <p:nvPr>
            <p:ph type="body" sz="quarter" idx="26" hasCustomPrompt="1"/>
          </p:nvPr>
        </p:nvSpPr>
        <p:spPr>
          <a:xfrm>
            <a:off x="562011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5" name="文本占位符 2"/>
          <p:cNvSpPr>
            <a:spLocks noGrp="1"/>
          </p:cNvSpPr>
          <p:nvPr>
            <p:ph type="body" sz="quarter" idx="27" hasCustomPrompt="1"/>
          </p:nvPr>
        </p:nvSpPr>
        <p:spPr>
          <a:xfrm>
            <a:off x="640078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6" name="文本占位符 2"/>
          <p:cNvSpPr>
            <a:spLocks noGrp="1"/>
          </p:cNvSpPr>
          <p:nvPr>
            <p:ph type="body" sz="quarter" idx="28" hasCustomPrompt="1"/>
          </p:nvPr>
        </p:nvSpPr>
        <p:spPr>
          <a:xfrm>
            <a:off x="718146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7" name="文本占位符 2"/>
          <p:cNvSpPr>
            <a:spLocks noGrp="1"/>
          </p:cNvSpPr>
          <p:nvPr>
            <p:ph type="body" sz="quarter" idx="29" hasCustomPrompt="1"/>
          </p:nvPr>
        </p:nvSpPr>
        <p:spPr>
          <a:xfrm>
            <a:off x="796213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8" name="文本占位符 2"/>
          <p:cNvSpPr>
            <a:spLocks noGrp="1"/>
          </p:cNvSpPr>
          <p:nvPr>
            <p:ph type="body" sz="quarter" idx="30" hasCustomPrompt="1"/>
          </p:nvPr>
        </p:nvSpPr>
        <p:spPr>
          <a:xfrm>
            <a:off x="327808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9" name="文本占位符 2"/>
          <p:cNvSpPr>
            <a:spLocks noGrp="1"/>
          </p:cNvSpPr>
          <p:nvPr>
            <p:ph type="body" sz="quarter" idx="31" hasCustomPrompt="1"/>
          </p:nvPr>
        </p:nvSpPr>
        <p:spPr>
          <a:xfrm>
            <a:off x="405876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0" name="文本占位符 2"/>
          <p:cNvSpPr>
            <a:spLocks noGrp="1"/>
          </p:cNvSpPr>
          <p:nvPr>
            <p:ph type="body" sz="quarter" idx="32" hasCustomPrompt="1"/>
          </p:nvPr>
        </p:nvSpPr>
        <p:spPr>
          <a:xfrm>
            <a:off x="483943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1" name="文本占位符 2"/>
          <p:cNvSpPr>
            <a:spLocks noGrp="1"/>
          </p:cNvSpPr>
          <p:nvPr>
            <p:ph type="body" sz="quarter" idx="33" hasCustomPrompt="1"/>
          </p:nvPr>
        </p:nvSpPr>
        <p:spPr>
          <a:xfrm>
            <a:off x="562011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2" name="文本占位符 2"/>
          <p:cNvSpPr>
            <a:spLocks noGrp="1"/>
          </p:cNvSpPr>
          <p:nvPr>
            <p:ph type="body" sz="quarter" idx="34" hasCustomPrompt="1"/>
          </p:nvPr>
        </p:nvSpPr>
        <p:spPr>
          <a:xfrm>
            <a:off x="640078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3" name="文本占位符 2"/>
          <p:cNvSpPr>
            <a:spLocks noGrp="1"/>
          </p:cNvSpPr>
          <p:nvPr>
            <p:ph type="body" sz="quarter" idx="35" hasCustomPrompt="1"/>
          </p:nvPr>
        </p:nvSpPr>
        <p:spPr>
          <a:xfrm>
            <a:off x="718146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4" name="文本占位符 2"/>
          <p:cNvSpPr>
            <a:spLocks noGrp="1"/>
          </p:cNvSpPr>
          <p:nvPr>
            <p:ph type="body" sz="quarter" idx="36" hasCustomPrompt="1"/>
          </p:nvPr>
        </p:nvSpPr>
        <p:spPr>
          <a:xfrm>
            <a:off x="796213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5" name="文本占位符 2"/>
          <p:cNvSpPr>
            <a:spLocks noGrp="1"/>
          </p:cNvSpPr>
          <p:nvPr>
            <p:ph type="body" sz="quarter" idx="37" hasCustomPrompt="1"/>
          </p:nvPr>
        </p:nvSpPr>
        <p:spPr>
          <a:xfrm>
            <a:off x="327808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6" name="文本占位符 2"/>
          <p:cNvSpPr>
            <a:spLocks noGrp="1"/>
          </p:cNvSpPr>
          <p:nvPr>
            <p:ph type="body" sz="quarter" idx="38" hasCustomPrompt="1"/>
          </p:nvPr>
        </p:nvSpPr>
        <p:spPr>
          <a:xfrm>
            <a:off x="405876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7" name="文本占位符 2"/>
          <p:cNvSpPr>
            <a:spLocks noGrp="1"/>
          </p:cNvSpPr>
          <p:nvPr>
            <p:ph type="body" sz="quarter" idx="39" hasCustomPrompt="1"/>
          </p:nvPr>
        </p:nvSpPr>
        <p:spPr>
          <a:xfrm>
            <a:off x="483943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8" name="文本占位符 2"/>
          <p:cNvSpPr>
            <a:spLocks noGrp="1"/>
          </p:cNvSpPr>
          <p:nvPr>
            <p:ph type="body" sz="quarter" idx="40" hasCustomPrompt="1"/>
          </p:nvPr>
        </p:nvSpPr>
        <p:spPr>
          <a:xfrm>
            <a:off x="562011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9" name="文本占位符 2"/>
          <p:cNvSpPr>
            <a:spLocks noGrp="1"/>
          </p:cNvSpPr>
          <p:nvPr>
            <p:ph type="body" sz="quarter" idx="41" hasCustomPrompt="1"/>
          </p:nvPr>
        </p:nvSpPr>
        <p:spPr>
          <a:xfrm>
            <a:off x="640078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0" name="文本占位符 2"/>
          <p:cNvSpPr>
            <a:spLocks noGrp="1"/>
          </p:cNvSpPr>
          <p:nvPr>
            <p:ph type="body" sz="quarter" idx="42" hasCustomPrompt="1"/>
          </p:nvPr>
        </p:nvSpPr>
        <p:spPr>
          <a:xfrm>
            <a:off x="718146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1" name="文本占位符 2"/>
          <p:cNvSpPr>
            <a:spLocks noGrp="1"/>
          </p:cNvSpPr>
          <p:nvPr>
            <p:ph type="body" sz="quarter" idx="43" hasCustomPrompt="1"/>
          </p:nvPr>
        </p:nvSpPr>
        <p:spPr>
          <a:xfrm>
            <a:off x="796213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2" name="文本占位符 2"/>
          <p:cNvSpPr>
            <a:spLocks noGrp="1"/>
          </p:cNvSpPr>
          <p:nvPr>
            <p:ph type="body" sz="quarter" idx="44" hasCustomPrompt="1"/>
          </p:nvPr>
        </p:nvSpPr>
        <p:spPr>
          <a:xfrm>
            <a:off x="327808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3" name="文本占位符 2"/>
          <p:cNvSpPr>
            <a:spLocks noGrp="1"/>
          </p:cNvSpPr>
          <p:nvPr>
            <p:ph type="body" sz="quarter" idx="45" hasCustomPrompt="1"/>
          </p:nvPr>
        </p:nvSpPr>
        <p:spPr>
          <a:xfrm>
            <a:off x="405876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4" name="文本占位符 2"/>
          <p:cNvSpPr>
            <a:spLocks noGrp="1"/>
          </p:cNvSpPr>
          <p:nvPr>
            <p:ph type="body" sz="quarter" idx="46" hasCustomPrompt="1"/>
          </p:nvPr>
        </p:nvSpPr>
        <p:spPr>
          <a:xfrm>
            <a:off x="483943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5" name="文本占位符 2"/>
          <p:cNvSpPr>
            <a:spLocks noGrp="1"/>
          </p:cNvSpPr>
          <p:nvPr>
            <p:ph type="body" sz="quarter" idx="47" hasCustomPrompt="1"/>
          </p:nvPr>
        </p:nvSpPr>
        <p:spPr>
          <a:xfrm>
            <a:off x="562011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6" name="文本占位符 2"/>
          <p:cNvSpPr>
            <a:spLocks noGrp="1"/>
          </p:cNvSpPr>
          <p:nvPr>
            <p:ph type="body" sz="quarter" idx="48" hasCustomPrompt="1"/>
          </p:nvPr>
        </p:nvSpPr>
        <p:spPr>
          <a:xfrm>
            <a:off x="640078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7" name="文本占位符 2"/>
          <p:cNvSpPr>
            <a:spLocks noGrp="1"/>
          </p:cNvSpPr>
          <p:nvPr>
            <p:ph type="body" sz="quarter" idx="49" hasCustomPrompt="1"/>
          </p:nvPr>
        </p:nvSpPr>
        <p:spPr>
          <a:xfrm>
            <a:off x="718146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8" name="文本占位符 2"/>
          <p:cNvSpPr>
            <a:spLocks noGrp="1"/>
          </p:cNvSpPr>
          <p:nvPr>
            <p:ph type="body" sz="quarter" idx="50" hasCustomPrompt="1"/>
          </p:nvPr>
        </p:nvSpPr>
        <p:spPr>
          <a:xfrm>
            <a:off x="796213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9" name="文本占位符 2"/>
          <p:cNvSpPr>
            <a:spLocks noGrp="1"/>
          </p:cNvSpPr>
          <p:nvPr>
            <p:ph type="body" sz="quarter" idx="51" hasCustomPrompt="1"/>
          </p:nvPr>
        </p:nvSpPr>
        <p:spPr>
          <a:xfrm>
            <a:off x="327808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0" name="文本占位符 2"/>
          <p:cNvSpPr>
            <a:spLocks noGrp="1"/>
          </p:cNvSpPr>
          <p:nvPr>
            <p:ph type="body" sz="quarter" idx="52" hasCustomPrompt="1"/>
          </p:nvPr>
        </p:nvSpPr>
        <p:spPr>
          <a:xfrm>
            <a:off x="405876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1" name="文本占位符 2"/>
          <p:cNvSpPr>
            <a:spLocks noGrp="1"/>
          </p:cNvSpPr>
          <p:nvPr>
            <p:ph type="body" sz="quarter" idx="53" hasCustomPrompt="1"/>
          </p:nvPr>
        </p:nvSpPr>
        <p:spPr>
          <a:xfrm>
            <a:off x="483943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2" name="文本占位符 2"/>
          <p:cNvSpPr>
            <a:spLocks noGrp="1"/>
          </p:cNvSpPr>
          <p:nvPr>
            <p:ph type="body" sz="quarter" idx="54" hasCustomPrompt="1"/>
          </p:nvPr>
        </p:nvSpPr>
        <p:spPr>
          <a:xfrm>
            <a:off x="562011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3" name="文本占位符 2"/>
          <p:cNvSpPr>
            <a:spLocks noGrp="1"/>
          </p:cNvSpPr>
          <p:nvPr>
            <p:ph type="body" sz="quarter" idx="55" hasCustomPrompt="1"/>
          </p:nvPr>
        </p:nvSpPr>
        <p:spPr>
          <a:xfrm>
            <a:off x="640078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4" name="文本占位符 2"/>
          <p:cNvSpPr>
            <a:spLocks noGrp="1"/>
          </p:cNvSpPr>
          <p:nvPr>
            <p:ph type="body" sz="quarter" idx="56" hasCustomPrompt="1"/>
          </p:nvPr>
        </p:nvSpPr>
        <p:spPr>
          <a:xfrm>
            <a:off x="718146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5" name="文本占位符 2"/>
          <p:cNvSpPr>
            <a:spLocks noGrp="1"/>
          </p:cNvSpPr>
          <p:nvPr>
            <p:ph type="body" sz="quarter" idx="57" hasCustomPrompt="1"/>
          </p:nvPr>
        </p:nvSpPr>
        <p:spPr>
          <a:xfrm>
            <a:off x="796213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36" name="文本框 235"/>
          <p:cNvSpPr txBox="1"/>
          <p:nvPr/>
        </p:nvSpPr>
        <p:spPr>
          <a:xfrm>
            <a:off x="327808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kern="12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27</a:t>
            </a:r>
            <a:endParaRPr sz="900" kern="12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244" name="文本框 243"/>
          <p:cNvSpPr txBox="1"/>
          <p:nvPr/>
        </p:nvSpPr>
        <p:spPr>
          <a:xfrm>
            <a:off x="405876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kern="12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28</a:t>
            </a:r>
            <a:endParaRPr sz="900" kern="12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252" name="文本框 251"/>
          <p:cNvSpPr txBox="1"/>
          <p:nvPr userDrawn="1"/>
        </p:nvSpPr>
        <p:spPr>
          <a:xfrm>
            <a:off x="483943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kern="12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29</a:t>
            </a:r>
            <a:endParaRPr sz="900" kern="12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253" name="文本框 252"/>
          <p:cNvSpPr txBox="1"/>
          <p:nvPr/>
        </p:nvSpPr>
        <p:spPr>
          <a:xfrm>
            <a:off x="562011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kern="12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30</a:t>
            </a:r>
            <a:endParaRPr sz="900" kern="12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254" name="文本框 253"/>
          <p:cNvSpPr txBox="1"/>
          <p:nvPr/>
        </p:nvSpPr>
        <p:spPr>
          <a:xfrm>
            <a:off x="640078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kern="12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31</a:t>
            </a:r>
            <a:endParaRPr sz="900" kern="12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296" name="文本框 295"/>
          <p:cNvSpPr txBox="1"/>
          <p:nvPr/>
        </p:nvSpPr>
        <p:spPr>
          <a:xfrm>
            <a:off x="7962138" y="1202366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02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97" name="文本框 296"/>
          <p:cNvSpPr txBox="1"/>
          <p:nvPr/>
        </p:nvSpPr>
        <p:spPr>
          <a:xfrm>
            <a:off x="718146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zh-cn" sz="900" kern="12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01</a:t>
            </a:r>
            <a:endParaRPr sz="900" kern="12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298" name="文本框 297"/>
          <p:cNvSpPr txBox="1"/>
          <p:nvPr/>
        </p:nvSpPr>
        <p:spPr>
          <a:xfrm>
            <a:off x="327808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03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99" name="文本框 298"/>
          <p:cNvSpPr txBox="1"/>
          <p:nvPr/>
        </p:nvSpPr>
        <p:spPr>
          <a:xfrm>
            <a:off x="405876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04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00" name="文本框 299"/>
          <p:cNvSpPr txBox="1"/>
          <p:nvPr/>
        </p:nvSpPr>
        <p:spPr>
          <a:xfrm>
            <a:off x="483943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05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01" name="文本框 300"/>
          <p:cNvSpPr txBox="1"/>
          <p:nvPr/>
        </p:nvSpPr>
        <p:spPr>
          <a:xfrm>
            <a:off x="562011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06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02" name="文本框 301"/>
          <p:cNvSpPr txBox="1"/>
          <p:nvPr/>
        </p:nvSpPr>
        <p:spPr>
          <a:xfrm>
            <a:off x="640078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07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03" name="文本框 302"/>
          <p:cNvSpPr txBox="1"/>
          <p:nvPr/>
        </p:nvSpPr>
        <p:spPr>
          <a:xfrm>
            <a:off x="7962138" y="2091366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09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04" name="文本框 303"/>
          <p:cNvSpPr txBox="1"/>
          <p:nvPr/>
        </p:nvSpPr>
        <p:spPr>
          <a:xfrm>
            <a:off x="718146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08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05" name="文本框 304"/>
          <p:cNvSpPr txBox="1"/>
          <p:nvPr/>
        </p:nvSpPr>
        <p:spPr>
          <a:xfrm>
            <a:off x="327808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10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06" name="文本框 305"/>
          <p:cNvSpPr txBox="1"/>
          <p:nvPr/>
        </p:nvSpPr>
        <p:spPr>
          <a:xfrm>
            <a:off x="405876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11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07" name="文本框 306"/>
          <p:cNvSpPr txBox="1"/>
          <p:nvPr/>
        </p:nvSpPr>
        <p:spPr>
          <a:xfrm>
            <a:off x="483943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12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08" name="文本框 307"/>
          <p:cNvSpPr txBox="1"/>
          <p:nvPr/>
        </p:nvSpPr>
        <p:spPr>
          <a:xfrm>
            <a:off x="562011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13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09" name="文本框 308"/>
          <p:cNvSpPr txBox="1"/>
          <p:nvPr/>
        </p:nvSpPr>
        <p:spPr>
          <a:xfrm>
            <a:off x="640078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14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10" name="文本框 309"/>
          <p:cNvSpPr txBox="1"/>
          <p:nvPr/>
        </p:nvSpPr>
        <p:spPr>
          <a:xfrm>
            <a:off x="7962138" y="2980683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16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11" name="文本框 310"/>
          <p:cNvSpPr txBox="1"/>
          <p:nvPr/>
        </p:nvSpPr>
        <p:spPr>
          <a:xfrm>
            <a:off x="718146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15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12" name="文本框 311"/>
          <p:cNvSpPr txBox="1"/>
          <p:nvPr/>
        </p:nvSpPr>
        <p:spPr>
          <a:xfrm>
            <a:off x="327808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17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13" name="文本框 312"/>
          <p:cNvSpPr txBox="1"/>
          <p:nvPr/>
        </p:nvSpPr>
        <p:spPr>
          <a:xfrm>
            <a:off x="405876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18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14" name="文本框 313"/>
          <p:cNvSpPr txBox="1"/>
          <p:nvPr/>
        </p:nvSpPr>
        <p:spPr>
          <a:xfrm>
            <a:off x="483943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19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15" name="文本框 314"/>
          <p:cNvSpPr txBox="1"/>
          <p:nvPr/>
        </p:nvSpPr>
        <p:spPr>
          <a:xfrm>
            <a:off x="562011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16" name="文本框 315"/>
          <p:cNvSpPr txBox="1"/>
          <p:nvPr/>
        </p:nvSpPr>
        <p:spPr>
          <a:xfrm>
            <a:off x="640078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21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17" name="文本框 316"/>
          <p:cNvSpPr txBox="1"/>
          <p:nvPr/>
        </p:nvSpPr>
        <p:spPr>
          <a:xfrm>
            <a:off x="7962138" y="3868762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23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18" name="文本框 317"/>
          <p:cNvSpPr txBox="1"/>
          <p:nvPr/>
        </p:nvSpPr>
        <p:spPr>
          <a:xfrm>
            <a:off x="718146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22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19" name="文本框 318"/>
          <p:cNvSpPr txBox="1"/>
          <p:nvPr/>
        </p:nvSpPr>
        <p:spPr>
          <a:xfrm>
            <a:off x="327808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24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20" name="文本框 319"/>
          <p:cNvSpPr txBox="1"/>
          <p:nvPr/>
        </p:nvSpPr>
        <p:spPr>
          <a:xfrm>
            <a:off x="405876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25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21" name="文本框 320"/>
          <p:cNvSpPr txBox="1"/>
          <p:nvPr/>
        </p:nvSpPr>
        <p:spPr>
          <a:xfrm>
            <a:off x="483943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26</a:t>
            </a:r>
            <a:endParaRPr sz="900" kern="12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322" name="文本框 321"/>
          <p:cNvSpPr txBox="1"/>
          <p:nvPr userDrawn="1"/>
        </p:nvSpPr>
        <p:spPr>
          <a:xfrm>
            <a:off x="562011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kern="1200" spc="-5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27</a:t>
            </a:r>
            <a:endParaRPr sz="900" kern="1200" spc="-5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323" name="文本框 322"/>
          <p:cNvSpPr txBox="1"/>
          <p:nvPr/>
        </p:nvSpPr>
        <p:spPr>
          <a:xfrm>
            <a:off x="640078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kern="1200" spc="-5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28</a:t>
            </a:r>
            <a:endParaRPr sz="900" kern="1200" spc="-5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324" name="文本框 323"/>
          <p:cNvSpPr txBox="1"/>
          <p:nvPr/>
        </p:nvSpPr>
        <p:spPr>
          <a:xfrm>
            <a:off x="7962138" y="4751714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kern="1200" spc="-5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30</a:t>
            </a:r>
            <a:endParaRPr sz="900" kern="1200" spc="-5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325" name="文本框 324"/>
          <p:cNvSpPr txBox="1"/>
          <p:nvPr/>
        </p:nvSpPr>
        <p:spPr>
          <a:xfrm>
            <a:off x="718146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kern="1200" spc="-5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29</a:t>
            </a:r>
            <a:endParaRPr sz="900" kern="1200" spc="-5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180" name="文本框 179"/>
          <p:cNvSpPr txBox="1"/>
          <p:nvPr userDrawn="1"/>
        </p:nvSpPr>
        <p:spPr>
          <a:xfrm>
            <a:off x="327808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周日</a:t>
            </a:r>
          </a:p>
        </p:txBody>
      </p:sp>
      <p:sp>
        <p:nvSpPr>
          <p:cNvPr id="181" name="文本框 180"/>
          <p:cNvSpPr txBox="1"/>
          <p:nvPr userDrawn="1"/>
        </p:nvSpPr>
        <p:spPr>
          <a:xfrm>
            <a:off x="405876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周一</a:t>
            </a:r>
          </a:p>
        </p:txBody>
      </p:sp>
      <p:sp>
        <p:nvSpPr>
          <p:cNvPr id="182" name="文本框 181"/>
          <p:cNvSpPr txBox="1"/>
          <p:nvPr userDrawn="1"/>
        </p:nvSpPr>
        <p:spPr>
          <a:xfrm>
            <a:off x="483943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周二</a:t>
            </a:r>
          </a:p>
        </p:txBody>
      </p:sp>
      <p:sp>
        <p:nvSpPr>
          <p:cNvPr id="183" name="文本框 182"/>
          <p:cNvSpPr txBox="1"/>
          <p:nvPr userDrawn="1"/>
        </p:nvSpPr>
        <p:spPr>
          <a:xfrm>
            <a:off x="562011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周三</a:t>
            </a:r>
          </a:p>
        </p:txBody>
      </p:sp>
      <p:sp>
        <p:nvSpPr>
          <p:cNvPr id="184" name="文本框 183"/>
          <p:cNvSpPr txBox="1"/>
          <p:nvPr userDrawn="1"/>
        </p:nvSpPr>
        <p:spPr>
          <a:xfrm>
            <a:off x="640078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周四</a:t>
            </a:r>
          </a:p>
        </p:txBody>
      </p:sp>
      <p:sp>
        <p:nvSpPr>
          <p:cNvPr id="185" name="文本框 184"/>
          <p:cNvSpPr txBox="1"/>
          <p:nvPr userDrawn="1"/>
        </p:nvSpPr>
        <p:spPr>
          <a:xfrm>
            <a:off x="7962138" y="935666"/>
            <a:ext cx="731520" cy="12358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周六</a:t>
            </a:r>
          </a:p>
        </p:txBody>
      </p:sp>
      <p:sp>
        <p:nvSpPr>
          <p:cNvPr id="186" name="文本框 185"/>
          <p:cNvSpPr txBox="1"/>
          <p:nvPr userDrawn="1"/>
        </p:nvSpPr>
        <p:spPr>
          <a:xfrm>
            <a:off x="718146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周五</a:t>
            </a:r>
          </a:p>
        </p:txBody>
      </p:sp>
      <p:sp>
        <p:nvSpPr>
          <p:cNvPr id="187" name="标题 3"/>
          <p:cNvSpPr txBox="1">
            <a:spLocks/>
          </p:cNvSpPr>
          <p:nvPr userDrawn="1"/>
        </p:nvSpPr>
        <p:spPr>
          <a:xfrm>
            <a:off x="6172200" y="417513"/>
            <a:ext cx="2657475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zh-cn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2022 年</a:t>
            </a:r>
            <a:endParaRPr cap="all" baseline="0" dirty="0">
              <a:solidFill>
                <a:schemeClr val="tx1">
                  <a:lumMod val="65000"/>
                  <a:lumOff val="3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73" name="标题 1">
            <a:extLst>
              <a:ext uri="{FF2B5EF4-FFF2-40B4-BE49-F238E27FC236}">
                <a16:creationId xmlns:a16="http://schemas.microsoft.com/office/drawing/2014/main" id="{6D1C53C6-22EA-4DAA-93F9-04C825A12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48026" y="417513"/>
            <a:ext cx="4505713" cy="487362"/>
          </a:xfrm>
        </p:spPr>
        <p:txBody>
          <a:bodyPr rtlCol="0" anchor="ctr">
            <a:noAutofit/>
          </a:bodyPr>
          <a:lstStyle>
            <a:lvl1pPr>
              <a:defRPr cap="all" spc="150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4 月</a:t>
            </a:r>
          </a:p>
        </p:txBody>
      </p:sp>
    </p:spTree>
    <p:extLst>
      <p:ext uri="{BB962C8B-B14F-4D97-AF65-F5344CB8AC3E}">
        <p14:creationId xmlns:p14="http://schemas.microsoft.com/office/powerpoint/2010/main" val="4241865539"/>
      </p:ext>
    </p:extLst>
  </p:cSld>
  <p:clrMapOvr>
    <a:masterClrMapping/>
  </p:clrMapOvr>
  <p:hf sldNum="0" hdr="0" ftr="0" dt="0"/>
</p:sldLayout>
</file>

<file path=ppt/slideLayouts/slideLayout5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 17"/>
          <p:cNvGrpSpPr/>
          <p:nvPr/>
        </p:nvGrpSpPr>
        <p:grpSpPr>
          <a:xfrm>
            <a:off x="3248026" y="933450"/>
            <a:ext cx="5467350" cy="5495926"/>
            <a:chOff x="3124201" y="1080377"/>
            <a:chExt cx="5715000" cy="5459572"/>
          </a:xfrm>
        </p:grpSpPr>
        <p:grpSp>
          <p:nvGrpSpPr>
            <p:cNvPr id="19" name="组 18"/>
            <p:cNvGrpSpPr/>
            <p:nvPr/>
          </p:nvGrpSpPr>
          <p:grpSpPr>
            <a:xfrm>
              <a:off x="3125240" y="1259217"/>
              <a:ext cx="5712923" cy="5280732"/>
              <a:chOff x="381000" y="1143000"/>
              <a:chExt cx="8382000" cy="5498592"/>
            </a:xfrm>
          </p:grpSpPr>
          <p:cxnSp>
            <p:nvCxnSpPr>
              <p:cNvPr id="83" name="直接连接符​​(S) 82"/>
              <p:cNvCxnSpPr/>
              <p:nvPr/>
            </p:nvCxnSpPr>
            <p:spPr>
              <a:xfrm>
                <a:off x="381000" y="1143000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接连接符​​(S) 83"/>
              <p:cNvCxnSpPr/>
              <p:nvPr/>
            </p:nvCxnSpPr>
            <p:spPr>
              <a:xfrm>
                <a:off x="381000" y="2059432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接连接符​​(S) 84"/>
              <p:cNvCxnSpPr/>
              <p:nvPr/>
            </p:nvCxnSpPr>
            <p:spPr>
              <a:xfrm>
                <a:off x="381000" y="2975864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接连接符​​(S) 85"/>
              <p:cNvCxnSpPr/>
              <p:nvPr/>
            </p:nvCxnSpPr>
            <p:spPr>
              <a:xfrm>
                <a:off x="381000" y="3892296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接连接符​​(S) 86"/>
              <p:cNvCxnSpPr/>
              <p:nvPr/>
            </p:nvCxnSpPr>
            <p:spPr>
              <a:xfrm>
                <a:off x="381000" y="4808728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接连接符​​(S) 87"/>
              <p:cNvCxnSpPr/>
              <p:nvPr/>
            </p:nvCxnSpPr>
            <p:spPr>
              <a:xfrm>
                <a:off x="381000" y="5725160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接连接符​​(S) 88"/>
              <p:cNvCxnSpPr/>
              <p:nvPr/>
            </p:nvCxnSpPr>
            <p:spPr>
              <a:xfrm>
                <a:off x="381000" y="6641592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 19"/>
            <p:cNvGrpSpPr/>
            <p:nvPr/>
          </p:nvGrpSpPr>
          <p:grpSpPr>
            <a:xfrm>
              <a:off x="3125240" y="1339112"/>
              <a:ext cx="5713961" cy="731520"/>
              <a:chOff x="3125240" y="1354352"/>
              <a:chExt cx="5713961" cy="651310"/>
            </a:xfrm>
          </p:grpSpPr>
          <p:cxnSp>
            <p:nvCxnSpPr>
              <p:cNvPr id="75" name="直接连接符​​(S) 74"/>
              <p:cNvCxnSpPr/>
              <p:nvPr/>
            </p:nvCxnSpPr>
            <p:spPr>
              <a:xfrm>
                <a:off x="394152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接连接符​​(S) 75"/>
              <p:cNvCxnSpPr/>
              <p:nvPr/>
            </p:nvCxnSpPr>
            <p:spPr>
              <a:xfrm>
                <a:off x="475780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​​(S) 76"/>
              <p:cNvCxnSpPr/>
              <p:nvPr/>
            </p:nvCxnSpPr>
            <p:spPr>
              <a:xfrm>
                <a:off x="557408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接连接符​​(S) 77"/>
              <p:cNvCxnSpPr/>
              <p:nvPr/>
            </p:nvCxnSpPr>
            <p:spPr>
              <a:xfrm>
                <a:off x="639036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接连接符​​(S) 78"/>
              <p:cNvCxnSpPr/>
              <p:nvPr/>
            </p:nvCxnSpPr>
            <p:spPr>
              <a:xfrm>
                <a:off x="720664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​​(S) 79"/>
              <p:cNvCxnSpPr/>
              <p:nvPr/>
            </p:nvCxnSpPr>
            <p:spPr>
              <a:xfrm>
                <a:off x="8839201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接连接符​​(S) 80"/>
              <p:cNvCxnSpPr/>
              <p:nvPr/>
            </p:nvCxnSpPr>
            <p:spPr>
              <a:xfrm>
                <a:off x="802292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接连接符​​(S) 81"/>
              <p:cNvCxnSpPr/>
              <p:nvPr/>
            </p:nvCxnSpPr>
            <p:spPr>
              <a:xfrm>
                <a:off x="312524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 20"/>
            <p:cNvGrpSpPr/>
            <p:nvPr/>
          </p:nvGrpSpPr>
          <p:grpSpPr>
            <a:xfrm>
              <a:off x="3124201" y="2218770"/>
              <a:ext cx="5715000" cy="731520"/>
              <a:chOff x="3124201" y="2239691"/>
              <a:chExt cx="5715000" cy="651310"/>
            </a:xfrm>
          </p:grpSpPr>
          <p:cxnSp>
            <p:nvCxnSpPr>
              <p:cNvPr id="67" name="直接连接符​​(S) 66"/>
              <p:cNvCxnSpPr/>
              <p:nvPr/>
            </p:nvCxnSpPr>
            <p:spPr>
              <a:xfrm>
                <a:off x="394152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​​(S) 67"/>
              <p:cNvCxnSpPr/>
              <p:nvPr/>
            </p:nvCxnSpPr>
            <p:spPr>
              <a:xfrm>
                <a:off x="475780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接连接符​​(S) 68"/>
              <p:cNvCxnSpPr/>
              <p:nvPr/>
            </p:nvCxnSpPr>
            <p:spPr>
              <a:xfrm>
                <a:off x="557408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接连接符​​(S) 69"/>
              <p:cNvCxnSpPr/>
              <p:nvPr/>
            </p:nvCxnSpPr>
            <p:spPr>
              <a:xfrm>
                <a:off x="639036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​​ 70"/>
              <p:cNvCxnSpPr/>
              <p:nvPr/>
            </p:nvCxnSpPr>
            <p:spPr>
              <a:xfrm>
                <a:off x="720664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接连接符​​(S) 71"/>
              <p:cNvCxnSpPr/>
              <p:nvPr/>
            </p:nvCxnSpPr>
            <p:spPr>
              <a:xfrm>
                <a:off x="8839201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接连接符​​(S) 72"/>
              <p:cNvCxnSpPr/>
              <p:nvPr/>
            </p:nvCxnSpPr>
            <p:spPr>
              <a:xfrm>
                <a:off x="802292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​​(S) 73"/>
              <p:cNvCxnSpPr/>
              <p:nvPr/>
            </p:nvCxnSpPr>
            <p:spPr>
              <a:xfrm>
                <a:off x="3124201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 21"/>
            <p:cNvGrpSpPr/>
            <p:nvPr/>
          </p:nvGrpSpPr>
          <p:grpSpPr>
            <a:xfrm>
              <a:off x="3124201" y="3098428"/>
              <a:ext cx="5715000" cy="731520"/>
              <a:chOff x="3124201" y="3125030"/>
              <a:chExt cx="5715000" cy="651310"/>
            </a:xfrm>
          </p:grpSpPr>
          <p:cxnSp>
            <p:nvCxnSpPr>
              <p:cNvPr id="59" name="直接连接符​​(S) 58"/>
              <p:cNvCxnSpPr/>
              <p:nvPr/>
            </p:nvCxnSpPr>
            <p:spPr>
              <a:xfrm>
                <a:off x="394152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接连接符​​(S) 59"/>
              <p:cNvCxnSpPr/>
              <p:nvPr/>
            </p:nvCxnSpPr>
            <p:spPr>
              <a:xfrm>
                <a:off x="475780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接连接符​​(S) 60"/>
              <p:cNvCxnSpPr/>
              <p:nvPr/>
            </p:nvCxnSpPr>
            <p:spPr>
              <a:xfrm>
                <a:off x="557408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​​(S) 61"/>
              <p:cNvCxnSpPr/>
              <p:nvPr/>
            </p:nvCxnSpPr>
            <p:spPr>
              <a:xfrm>
                <a:off x="639036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接连接符​​(S) 62"/>
              <p:cNvCxnSpPr/>
              <p:nvPr/>
            </p:nvCxnSpPr>
            <p:spPr>
              <a:xfrm>
                <a:off x="720664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接连接符​​(S) 63"/>
              <p:cNvCxnSpPr/>
              <p:nvPr/>
            </p:nvCxnSpPr>
            <p:spPr>
              <a:xfrm>
                <a:off x="8839201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​​(S) 64"/>
              <p:cNvCxnSpPr/>
              <p:nvPr/>
            </p:nvCxnSpPr>
            <p:spPr>
              <a:xfrm>
                <a:off x="802292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接连接符​​(S) 65"/>
              <p:cNvCxnSpPr/>
              <p:nvPr/>
            </p:nvCxnSpPr>
            <p:spPr>
              <a:xfrm>
                <a:off x="3124201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 22"/>
            <p:cNvGrpSpPr/>
            <p:nvPr/>
          </p:nvGrpSpPr>
          <p:grpSpPr>
            <a:xfrm>
              <a:off x="3124201" y="3978086"/>
              <a:ext cx="5715000" cy="731520"/>
              <a:chOff x="3124201" y="4010369"/>
              <a:chExt cx="5715000" cy="651310"/>
            </a:xfrm>
          </p:grpSpPr>
          <p:cxnSp>
            <p:nvCxnSpPr>
              <p:cNvPr id="51" name="直接连接符​​(S) 50"/>
              <p:cNvCxnSpPr/>
              <p:nvPr/>
            </p:nvCxnSpPr>
            <p:spPr>
              <a:xfrm>
                <a:off x="394152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连接符​​(S) 51"/>
              <p:cNvCxnSpPr/>
              <p:nvPr/>
            </p:nvCxnSpPr>
            <p:spPr>
              <a:xfrm>
                <a:off x="475780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​​(S) 52"/>
              <p:cNvCxnSpPr/>
              <p:nvPr/>
            </p:nvCxnSpPr>
            <p:spPr>
              <a:xfrm>
                <a:off x="557408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​​(S) 53"/>
              <p:cNvCxnSpPr/>
              <p:nvPr/>
            </p:nvCxnSpPr>
            <p:spPr>
              <a:xfrm>
                <a:off x="639036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接连接符​​(S) 54"/>
              <p:cNvCxnSpPr/>
              <p:nvPr/>
            </p:nvCxnSpPr>
            <p:spPr>
              <a:xfrm>
                <a:off x="720664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​​(S) 55"/>
              <p:cNvCxnSpPr/>
              <p:nvPr/>
            </p:nvCxnSpPr>
            <p:spPr>
              <a:xfrm>
                <a:off x="8839201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接连接符​​(S) 56"/>
              <p:cNvCxnSpPr/>
              <p:nvPr/>
            </p:nvCxnSpPr>
            <p:spPr>
              <a:xfrm>
                <a:off x="802292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接连接符​​(S) 57"/>
              <p:cNvCxnSpPr/>
              <p:nvPr/>
            </p:nvCxnSpPr>
            <p:spPr>
              <a:xfrm>
                <a:off x="3124201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 23"/>
            <p:cNvGrpSpPr/>
            <p:nvPr/>
          </p:nvGrpSpPr>
          <p:grpSpPr>
            <a:xfrm>
              <a:off x="3124201" y="4857744"/>
              <a:ext cx="5715000" cy="731520"/>
              <a:chOff x="3124201" y="4895708"/>
              <a:chExt cx="5715000" cy="651310"/>
            </a:xfrm>
          </p:grpSpPr>
          <p:cxnSp>
            <p:nvCxnSpPr>
              <p:cNvPr id="43" name="直接连接符​​(S) 42"/>
              <p:cNvCxnSpPr/>
              <p:nvPr/>
            </p:nvCxnSpPr>
            <p:spPr>
              <a:xfrm>
                <a:off x="394152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​​(S) 43"/>
              <p:cNvCxnSpPr/>
              <p:nvPr/>
            </p:nvCxnSpPr>
            <p:spPr>
              <a:xfrm>
                <a:off x="475780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接连接符​​(S) 44"/>
              <p:cNvCxnSpPr/>
              <p:nvPr/>
            </p:nvCxnSpPr>
            <p:spPr>
              <a:xfrm>
                <a:off x="557408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接连接符​​(S) 45"/>
              <p:cNvCxnSpPr/>
              <p:nvPr/>
            </p:nvCxnSpPr>
            <p:spPr>
              <a:xfrm>
                <a:off x="639036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​​(S) 46"/>
              <p:cNvCxnSpPr/>
              <p:nvPr/>
            </p:nvCxnSpPr>
            <p:spPr>
              <a:xfrm>
                <a:off x="720664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​​(S) 47"/>
              <p:cNvCxnSpPr/>
              <p:nvPr/>
            </p:nvCxnSpPr>
            <p:spPr>
              <a:xfrm>
                <a:off x="8839201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接连接符​​(S) 48"/>
              <p:cNvCxnSpPr/>
              <p:nvPr/>
            </p:nvCxnSpPr>
            <p:spPr>
              <a:xfrm>
                <a:off x="802292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​​(S) 49"/>
              <p:cNvCxnSpPr/>
              <p:nvPr/>
            </p:nvCxnSpPr>
            <p:spPr>
              <a:xfrm>
                <a:off x="3124201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 24"/>
            <p:cNvGrpSpPr/>
            <p:nvPr/>
          </p:nvGrpSpPr>
          <p:grpSpPr>
            <a:xfrm>
              <a:off x="3124201" y="5737401"/>
              <a:ext cx="5715000" cy="731520"/>
              <a:chOff x="3124201" y="5781048"/>
              <a:chExt cx="5715000" cy="651310"/>
            </a:xfrm>
          </p:grpSpPr>
          <p:cxnSp>
            <p:nvCxnSpPr>
              <p:cNvPr id="35" name="直接连接符​​(S) 34"/>
              <p:cNvCxnSpPr/>
              <p:nvPr/>
            </p:nvCxnSpPr>
            <p:spPr>
              <a:xfrm>
                <a:off x="394152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​​(S) 35"/>
              <p:cNvCxnSpPr/>
              <p:nvPr/>
            </p:nvCxnSpPr>
            <p:spPr>
              <a:xfrm>
                <a:off x="475780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​​(S) 36"/>
              <p:cNvCxnSpPr/>
              <p:nvPr/>
            </p:nvCxnSpPr>
            <p:spPr>
              <a:xfrm>
                <a:off x="557408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​​(S) 37"/>
              <p:cNvCxnSpPr/>
              <p:nvPr/>
            </p:nvCxnSpPr>
            <p:spPr>
              <a:xfrm>
                <a:off x="639036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​​(S) 38"/>
              <p:cNvCxnSpPr/>
              <p:nvPr/>
            </p:nvCxnSpPr>
            <p:spPr>
              <a:xfrm>
                <a:off x="720664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​​(S) 39"/>
              <p:cNvCxnSpPr/>
              <p:nvPr/>
            </p:nvCxnSpPr>
            <p:spPr>
              <a:xfrm>
                <a:off x="8839201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​​(S) 40"/>
              <p:cNvCxnSpPr/>
              <p:nvPr/>
            </p:nvCxnSpPr>
            <p:spPr>
              <a:xfrm>
                <a:off x="802292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​​(S) 41"/>
              <p:cNvCxnSpPr/>
              <p:nvPr/>
            </p:nvCxnSpPr>
            <p:spPr>
              <a:xfrm>
                <a:off x="3124201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 25"/>
            <p:cNvGrpSpPr/>
            <p:nvPr/>
          </p:nvGrpSpPr>
          <p:grpSpPr>
            <a:xfrm>
              <a:off x="3125240" y="1080377"/>
              <a:ext cx="5713961" cy="122944"/>
              <a:chOff x="3125240" y="1080377"/>
              <a:chExt cx="5713961" cy="122944"/>
            </a:xfrm>
          </p:grpSpPr>
          <p:cxnSp>
            <p:nvCxnSpPr>
              <p:cNvPr id="27" name="直接连接符​​(S) 26"/>
              <p:cNvCxnSpPr/>
              <p:nvPr/>
            </p:nvCxnSpPr>
            <p:spPr>
              <a:xfrm>
                <a:off x="394152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​​(S) 27"/>
              <p:cNvCxnSpPr/>
              <p:nvPr/>
            </p:nvCxnSpPr>
            <p:spPr>
              <a:xfrm>
                <a:off x="475780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​​(S) 28"/>
              <p:cNvCxnSpPr/>
              <p:nvPr/>
            </p:nvCxnSpPr>
            <p:spPr>
              <a:xfrm>
                <a:off x="557408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>
                <a:off x="639036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/>
            </p:nvCxnSpPr>
            <p:spPr>
              <a:xfrm>
                <a:off x="720664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​​(S) 31"/>
              <p:cNvCxnSpPr/>
              <p:nvPr/>
            </p:nvCxnSpPr>
            <p:spPr>
              <a:xfrm>
                <a:off x="8839201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​​(S) 32"/>
              <p:cNvCxnSpPr/>
              <p:nvPr/>
            </p:nvCxnSpPr>
            <p:spPr>
              <a:xfrm>
                <a:off x="802292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​​(S) 33"/>
              <p:cNvCxnSpPr/>
              <p:nvPr/>
            </p:nvCxnSpPr>
            <p:spPr>
              <a:xfrm>
                <a:off x="312524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" name="图片占位符 10"/>
          <p:cNvSpPr>
            <a:spLocks noGrp="1"/>
          </p:cNvSpPr>
          <p:nvPr>
            <p:ph type="pic" sz="quarter" idx="14" hasCustomPrompt="1"/>
          </p:nvPr>
        </p:nvSpPr>
        <p:spPr>
          <a:xfrm>
            <a:off x="419100" y="417024"/>
            <a:ext cx="2514600" cy="2057400"/>
          </a:xfrm>
          <a:prstGeom prst="roundRect">
            <a:avLst>
              <a:gd name="adj" fmla="val 8062"/>
            </a:avLst>
          </a:prstGeom>
          <a:solidFill>
            <a:schemeClr val="bg2"/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单击图标以添加图片</a:t>
            </a:r>
            <a:endParaRPr dirty="0"/>
          </a:p>
        </p:txBody>
      </p:sp>
      <p:sp>
        <p:nvSpPr>
          <p:cNvPr id="12" name="图片占位符 10"/>
          <p:cNvSpPr>
            <a:spLocks noGrp="1"/>
          </p:cNvSpPr>
          <p:nvPr>
            <p:ph type="pic" sz="quarter" idx="15" hasCustomPrompt="1"/>
          </p:nvPr>
        </p:nvSpPr>
        <p:spPr>
          <a:xfrm>
            <a:off x="419100" y="2762250"/>
            <a:ext cx="2514600" cy="3657600"/>
          </a:xfrm>
          <a:prstGeom prst="roundRect">
            <a:avLst>
              <a:gd name="adj" fmla="val 5892"/>
            </a:avLst>
          </a:prstGeom>
          <a:solidFill>
            <a:schemeClr val="bg2"/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单击图标以添加图片</a:t>
            </a:r>
            <a:endParaRPr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/>
              <a:t>2022 年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1B5B5863-7865-48FE-BD3C-D42099226715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  <p:sp>
        <p:nvSpPr>
          <p:cNvPr id="139" name="文本占位符 2"/>
          <p:cNvSpPr>
            <a:spLocks noGrp="1"/>
          </p:cNvSpPr>
          <p:nvPr>
            <p:ph type="body" sz="quarter" idx="16" hasCustomPrompt="1"/>
          </p:nvPr>
        </p:nvSpPr>
        <p:spPr>
          <a:xfrm>
            <a:off x="327808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5" name="文本占位符 2"/>
          <p:cNvSpPr>
            <a:spLocks noGrp="1"/>
          </p:cNvSpPr>
          <p:nvPr>
            <p:ph type="body" sz="quarter" idx="17" hasCustomPrompt="1"/>
          </p:nvPr>
        </p:nvSpPr>
        <p:spPr>
          <a:xfrm>
            <a:off x="405876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6" name="文本占位符 2"/>
          <p:cNvSpPr>
            <a:spLocks noGrp="1"/>
          </p:cNvSpPr>
          <p:nvPr>
            <p:ph type="body" sz="quarter" idx="18" hasCustomPrompt="1"/>
          </p:nvPr>
        </p:nvSpPr>
        <p:spPr>
          <a:xfrm>
            <a:off x="483943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7" name="文本占位符 2"/>
          <p:cNvSpPr>
            <a:spLocks noGrp="1"/>
          </p:cNvSpPr>
          <p:nvPr>
            <p:ph type="body" sz="quarter" idx="19" hasCustomPrompt="1"/>
          </p:nvPr>
        </p:nvSpPr>
        <p:spPr>
          <a:xfrm>
            <a:off x="562011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8" name="文本占位符 2"/>
          <p:cNvSpPr>
            <a:spLocks noGrp="1"/>
          </p:cNvSpPr>
          <p:nvPr>
            <p:ph type="body" sz="quarter" idx="20" hasCustomPrompt="1"/>
          </p:nvPr>
        </p:nvSpPr>
        <p:spPr>
          <a:xfrm>
            <a:off x="640078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9" name="文本占位符 2"/>
          <p:cNvSpPr>
            <a:spLocks noGrp="1"/>
          </p:cNvSpPr>
          <p:nvPr>
            <p:ph type="body" sz="quarter" idx="21" hasCustomPrompt="1"/>
          </p:nvPr>
        </p:nvSpPr>
        <p:spPr>
          <a:xfrm>
            <a:off x="718146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0" name="文本占位符 2"/>
          <p:cNvSpPr>
            <a:spLocks noGrp="1"/>
          </p:cNvSpPr>
          <p:nvPr>
            <p:ph type="body" sz="quarter" idx="22" hasCustomPrompt="1"/>
          </p:nvPr>
        </p:nvSpPr>
        <p:spPr>
          <a:xfrm>
            <a:off x="796213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1" name="文本占位符 2"/>
          <p:cNvSpPr>
            <a:spLocks noGrp="1"/>
          </p:cNvSpPr>
          <p:nvPr>
            <p:ph type="body" sz="quarter" idx="23" hasCustomPrompt="1"/>
          </p:nvPr>
        </p:nvSpPr>
        <p:spPr>
          <a:xfrm>
            <a:off x="327808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2" name="文本占位符 2"/>
          <p:cNvSpPr>
            <a:spLocks noGrp="1"/>
          </p:cNvSpPr>
          <p:nvPr>
            <p:ph type="body" sz="quarter" idx="24" hasCustomPrompt="1"/>
          </p:nvPr>
        </p:nvSpPr>
        <p:spPr>
          <a:xfrm>
            <a:off x="405876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3" name="文本占位符 2"/>
          <p:cNvSpPr>
            <a:spLocks noGrp="1"/>
          </p:cNvSpPr>
          <p:nvPr>
            <p:ph type="body" sz="quarter" idx="25" hasCustomPrompt="1"/>
          </p:nvPr>
        </p:nvSpPr>
        <p:spPr>
          <a:xfrm>
            <a:off x="483943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4" name="文本占位符 2"/>
          <p:cNvSpPr>
            <a:spLocks noGrp="1"/>
          </p:cNvSpPr>
          <p:nvPr>
            <p:ph type="body" sz="quarter" idx="26" hasCustomPrompt="1"/>
          </p:nvPr>
        </p:nvSpPr>
        <p:spPr>
          <a:xfrm>
            <a:off x="562011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5" name="文本占位符 2"/>
          <p:cNvSpPr>
            <a:spLocks noGrp="1"/>
          </p:cNvSpPr>
          <p:nvPr>
            <p:ph type="body" sz="quarter" idx="27" hasCustomPrompt="1"/>
          </p:nvPr>
        </p:nvSpPr>
        <p:spPr>
          <a:xfrm>
            <a:off x="640078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6" name="文本占位符 2"/>
          <p:cNvSpPr>
            <a:spLocks noGrp="1"/>
          </p:cNvSpPr>
          <p:nvPr>
            <p:ph type="body" sz="quarter" idx="28" hasCustomPrompt="1"/>
          </p:nvPr>
        </p:nvSpPr>
        <p:spPr>
          <a:xfrm>
            <a:off x="718146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7" name="文本占位符 2"/>
          <p:cNvSpPr>
            <a:spLocks noGrp="1"/>
          </p:cNvSpPr>
          <p:nvPr>
            <p:ph type="body" sz="quarter" idx="29" hasCustomPrompt="1"/>
          </p:nvPr>
        </p:nvSpPr>
        <p:spPr>
          <a:xfrm>
            <a:off x="796213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8" name="文本占位符 2"/>
          <p:cNvSpPr>
            <a:spLocks noGrp="1"/>
          </p:cNvSpPr>
          <p:nvPr>
            <p:ph type="body" sz="quarter" idx="30" hasCustomPrompt="1"/>
          </p:nvPr>
        </p:nvSpPr>
        <p:spPr>
          <a:xfrm>
            <a:off x="327808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9" name="文本占位符 2"/>
          <p:cNvSpPr>
            <a:spLocks noGrp="1"/>
          </p:cNvSpPr>
          <p:nvPr>
            <p:ph type="body" sz="quarter" idx="31" hasCustomPrompt="1"/>
          </p:nvPr>
        </p:nvSpPr>
        <p:spPr>
          <a:xfrm>
            <a:off x="405876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0" name="文本占位符 2"/>
          <p:cNvSpPr>
            <a:spLocks noGrp="1"/>
          </p:cNvSpPr>
          <p:nvPr>
            <p:ph type="body" sz="quarter" idx="32" hasCustomPrompt="1"/>
          </p:nvPr>
        </p:nvSpPr>
        <p:spPr>
          <a:xfrm>
            <a:off x="483943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1" name="文本占位符 2"/>
          <p:cNvSpPr>
            <a:spLocks noGrp="1"/>
          </p:cNvSpPr>
          <p:nvPr>
            <p:ph type="body" sz="quarter" idx="33" hasCustomPrompt="1"/>
          </p:nvPr>
        </p:nvSpPr>
        <p:spPr>
          <a:xfrm>
            <a:off x="562011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2" name="文本占位符 2"/>
          <p:cNvSpPr>
            <a:spLocks noGrp="1"/>
          </p:cNvSpPr>
          <p:nvPr>
            <p:ph type="body" sz="quarter" idx="34" hasCustomPrompt="1"/>
          </p:nvPr>
        </p:nvSpPr>
        <p:spPr>
          <a:xfrm>
            <a:off x="640078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3" name="文本占位符 2"/>
          <p:cNvSpPr>
            <a:spLocks noGrp="1"/>
          </p:cNvSpPr>
          <p:nvPr>
            <p:ph type="body" sz="quarter" idx="35" hasCustomPrompt="1"/>
          </p:nvPr>
        </p:nvSpPr>
        <p:spPr>
          <a:xfrm>
            <a:off x="718146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4" name="文本占位符 2"/>
          <p:cNvSpPr>
            <a:spLocks noGrp="1"/>
          </p:cNvSpPr>
          <p:nvPr>
            <p:ph type="body" sz="quarter" idx="36" hasCustomPrompt="1"/>
          </p:nvPr>
        </p:nvSpPr>
        <p:spPr>
          <a:xfrm>
            <a:off x="796213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5" name="文本占位符 2"/>
          <p:cNvSpPr>
            <a:spLocks noGrp="1"/>
          </p:cNvSpPr>
          <p:nvPr>
            <p:ph type="body" sz="quarter" idx="37" hasCustomPrompt="1"/>
          </p:nvPr>
        </p:nvSpPr>
        <p:spPr>
          <a:xfrm>
            <a:off x="327808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6" name="文本占位符 2"/>
          <p:cNvSpPr>
            <a:spLocks noGrp="1"/>
          </p:cNvSpPr>
          <p:nvPr>
            <p:ph type="body" sz="quarter" idx="38" hasCustomPrompt="1"/>
          </p:nvPr>
        </p:nvSpPr>
        <p:spPr>
          <a:xfrm>
            <a:off x="405876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7" name="文本占位符 2"/>
          <p:cNvSpPr>
            <a:spLocks noGrp="1"/>
          </p:cNvSpPr>
          <p:nvPr>
            <p:ph type="body" sz="quarter" idx="39" hasCustomPrompt="1"/>
          </p:nvPr>
        </p:nvSpPr>
        <p:spPr>
          <a:xfrm>
            <a:off x="483943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8" name="文本占位符 2"/>
          <p:cNvSpPr>
            <a:spLocks noGrp="1"/>
          </p:cNvSpPr>
          <p:nvPr>
            <p:ph type="body" sz="quarter" idx="40" hasCustomPrompt="1"/>
          </p:nvPr>
        </p:nvSpPr>
        <p:spPr>
          <a:xfrm>
            <a:off x="562011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9" name="文本占位符 2"/>
          <p:cNvSpPr>
            <a:spLocks noGrp="1"/>
          </p:cNvSpPr>
          <p:nvPr>
            <p:ph type="body" sz="quarter" idx="41" hasCustomPrompt="1"/>
          </p:nvPr>
        </p:nvSpPr>
        <p:spPr>
          <a:xfrm>
            <a:off x="640078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0" name="文本占位符 2"/>
          <p:cNvSpPr>
            <a:spLocks noGrp="1"/>
          </p:cNvSpPr>
          <p:nvPr>
            <p:ph type="body" sz="quarter" idx="42" hasCustomPrompt="1"/>
          </p:nvPr>
        </p:nvSpPr>
        <p:spPr>
          <a:xfrm>
            <a:off x="718146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1" name="文本占位符 2"/>
          <p:cNvSpPr>
            <a:spLocks noGrp="1"/>
          </p:cNvSpPr>
          <p:nvPr>
            <p:ph type="body" sz="quarter" idx="43" hasCustomPrompt="1"/>
          </p:nvPr>
        </p:nvSpPr>
        <p:spPr>
          <a:xfrm>
            <a:off x="796213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2" name="文本占位符 2"/>
          <p:cNvSpPr>
            <a:spLocks noGrp="1"/>
          </p:cNvSpPr>
          <p:nvPr>
            <p:ph type="body" sz="quarter" idx="44" hasCustomPrompt="1"/>
          </p:nvPr>
        </p:nvSpPr>
        <p:spPr>
          <a:xfrm>
            <a:off x="327808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3" name="文本占位符 2"/>
          <p:cNvSpPr>
            <a:spLocks noGrp="1"/>
          </p:cNvSpPr>
          <p:nvPr>
            <p:ph type="body" sz="quarter" idx="45" hasCustomPrompt="1"/>
          </p:nvPr>
        </p:nvSpPr>
        <p:spPr>
          <a:xfrm>
            <a:off x="405876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4" name="文本占位符 2"/>
          <p:cNvSpPr>
            <a:spLocks noGrp="1"/>
          </p:cNvSpPr>
          <p:nvPr>
            <p:ph type="body" sz="quarter" idx="46" hasCustomPrompt="1"/>
          </p:nvPr>
        </p:nvSpPr>
        <p:spPr>
          <a:xfrm>
            <a:off x="483943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5" name="文本占位符 2"/>
          <p:cNvSpPr>
            <a:spLocks noGrp="1"/>
          </p:cNvSpPr>
          <p:nvPr>
            <p:ph type="body" sz="quarter" idx="47" hasCustomPrompt="1"/>
          </p:nvPr>
        </p:nvSpPr>
        <p:spPr>
          <a:xfrm>
            <a:off x="562011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6" name="文本占位符 2"/>
          <p:cNvSpPr>
            <a:spLocks noGrp="1"/>
          </p:cNvSpPr>
          <p:nvPr>
            <p:ph type="body" sz="quarter" idx="48" hasCustomPrompt="1"/>
          </p:nvPr>
        </p:nvSpPr>
        <p:spPr>
          <a:xfrm>
            <a:off x="640078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7" name="文本占位符 2"/>
          <p:cNvSpPr>
            <a:spLocks noGrp="1"/>
          </p:cNvSpPr>
          <p:nvPr>
            <p:ph type="body" sz="quarter" idx="49" hasCustomPrompt="1"/>
          </p:nvPr>
        </p:nvSpPr>
        <p:spPr>
          <a:xfrm>
            <a:off x="718146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8" name="文本占位符 2"/>
          <p:cNvSpPr>
            <a:spLocks noGrp="1"/>
          </p:cNvSpPr>
          <p:nvPr>
            <p:ph type="body" sz="quarter" idx="50" hasCustomPrompt="1"/>
          </p:nvPr>
        </p:nvSpPr>
        <p:spPr>
          <a:xfrm>
            <a:off x="796213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9" name="文本占位符 2"/>
          <p:cNvSpPr>
            <a:spLocks noGrp="1"/>
          </p:cNvSpPr>
          <p:nvPr>
            <p:ph type="body" sz="quarter" idx="51" hasCustomPrompt="1"/>
          </p:nvPr>
        </p:nvSpPr>
        <p:spPr>
          <a:xfrm>
            <a:off x="327808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0" name="文本占位符 2"/>
          <p:cNvSpPr>
            <a:spLocks noGrp="1"/>
          </p:cNvSpPr>
          <p:nvPr>
            <p:ph type="body" sz="quarter" idx="52" hasCustomPrompt="1"/>
          </p:nvPr>
        </p:nvSpPr>
        <p:spPr>
          <a:xfrm>
            <a:off x="405876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1" name="文本占位符 2"/>
          <p:cNvSpPr>
            <a:spLocks noGrp="1"/>
          </p:cNvSpPr>
          <p:nvPr>
            <p:ph type="body" sz="quarter" idx="53" hasCustomPrompt="1"/>
          </p:nvPr>
        </p:nvSpPr>
        <p:spPr>
          <a:xfrm>
            <a:off x="483943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2" name="文本占位符 2"/>
          <p:cNvSpPr>
            <a:spLocks noGrp="1"/>
          </p:cNvSpPr>
          <p:nvPr>
            <p:ph type="body" sz="quarter" idx="54" hasCustomPrompt="1"/>
          </p:nvPr>
        </p:nvSpPr>
        <p:spPr>
          <a:xfrm>
            <a:off x="562011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3" name="文本占位符 2"/>
          <p:cNvSpPr>
            <a:spLocks noGrp="1"/>
          </p:cNvSpPr>
          <p:nvPr>
            <p:ph type="body" sz="quarter" idx="55" hasCustomPrompt="1"/>
          </p:nvPr>
        </p:nvSpPr>
        <p:spPr>
          <a:xfrm>
            <a:off x="640078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4" name="文本占位符 2"/>
          <p:cNvSpPr>
            <a:spLocks noGrp="1"/>
          </p:cNvSpPr>
          <p:nvPr>
            <p:ph type="body" sz="quarter" idx="56" hasCustomPrompt="1"/>
          </p:nvPr>
        </p:nvSpPr>
        <p:spPr>
          <a:xfrm>
            <a:off x="718146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5" name="文本占位符 2"/>
          <p:cNvSpPr>
            <a:spLocks noGrp="1"/>
          </p:cNvSpPr>
          <p:nvPr>
            <p:ph type="body" sz="quarter" idx="57" hasCustomPrompt="1"/>
          </p:nvPr>
        </p:nvSpPr>
        <p:spPr>
          <a:xfrm>
            <a:off x="796213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187" name="文本框 186"/>
          <p:cNvSpPr txBox="1"/>
          <p:nvPr/>
        </p:nvSpPr>
        <p:spPr>
          <a:xfrm>
            <a:off x="327808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24</a:t>
            </a:r>
            <a:endParaRPr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8" name="文本框 187"/>
          <p:cNvSpPr txBox="1"/>
          <p:nvPr/>
        </p:nvSpPr>
        <p:spPr>
          <a:xfrm>
            <a:off x="405876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kern="12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25</a:t>
            </a:r>
            <a:endParaRPr sz="900" kern="12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189" name="文本框 188"/>
          <p:cNvSpPr txBox="1"/>
          <p:nvPr/>
        </p:nvSpPr>
        <p:spPr>
          <a:xfrm>
            <a:off x="483943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kern="12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26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0" name="文本框 189"/>
          <p:cNvSpPr txBox="1"/>
          <p:nvPr/>
        </p:nvSpPr>
        <p:spPr>
          <a:xfrm>
            <a:off x="562011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27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1" name="文本框 190"/>
          <p:cNvSpPr txBox="1"/>
          <p:nvPr/>
        </p:nvSpPr>
        <p:spPr>
          <a:xfrm>
            <a:off x="640078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28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2" name="文本框 191"/>
          <p:cNvSpPr txBox="1"/>
          <p:nvPr/>
        </p:nvSpPr>
        <p:spPr>
          <a:xfrm>
            <a:off x="7962138" y="1202366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30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3" name="文本框 192"/>
          <p:cNvSpPr txBox="1"/>
          <p:nvPr/>
        </p:nvSpPr>
        <p:spPr>
          <a:xfrm>
            <a:off x="718146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29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4" name="文本框 193"/>
          <p:cNvSpPr txBox="1"/>
          <p:nvPr/>
        </p:nvSpPr>
        <p:spPr>
          <a:xfrm>
            <a:off x="327808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01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5" name="文本框 194"/>
          <p:cNvSpPr txBox="1"/>
          <p:nvPr/>
        </p:nvSpPr>
        <p:spPr>
          <a:xfrm>
            <a:off x="405876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02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6" name="文本框 195"/>
          <p:cNvSpPr txBox="1"/>
          <p:nvPr/>
        </p:nvSpPr>
        <p:spPr>
          <a:xfrm>
            <a:off x="483943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03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7" name="文本框 196"/>
          <p:cNvSpPr txBox="1"/>
          <p:nvPr/>
        </p:nvSpPr>
        <p:spPr>
          <a:xfrm>
            <a:off x="562011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04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8" name="文本框 197"/>
          <p:cNvSpPr txBox="1"/>
          <p:nvPr/>
        </p:nvSpPr>
        <p:spPr>
          <a:xfrm>
            <a:off x="640078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05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9" name="文本框 198"/>
          <p:cNvSpPr txBox="1"/>
          <p:nvPr/>
        </p:nvSpPr>
        <p:spPr>
          <a:xfrm>
            <a:off x="7962138" y="2091366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07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0" name="文本框 199"/>
          <p:cNvSpPr txBox="1"/>
          <p:nvPr/>
        </p:nvSpPr>
        <p:spPr>
          <a:xfrm>
            <a:off x="718146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06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1" name="文本框 200"/>
          <p:cNvSpPr txBox="1"/>
          <p:nvPr/>
        </p:nvSpPr>
        <p:spPr>
          <a:xfrm>
            <a:off x="327808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08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2" name="文本框 201"/>
          <p:cNvSpPr txBox="1"/>
          <p:nvPr/>
        </p:nvSpPr>
        <p:spPr>
          <a:xfrm>
            <a:off x="405876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09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3" name="文本框 202"/>
          <p:cNvSpPr txBox="1"/>
          <p:nvPr/>
        </p:nvSpPr>
        <p:spPr>
          <a:xfrm>
            <a:off x="483943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10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4" name="文本框 203"/>
          <p:cNvSpPr txBox="1"/>
          <p:nvPr/>
        </p:nvSpPr>
        <p:spPr>
          <a:xfrm>
            <a:off x="562011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11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5" name="文本框 204"/>
          <p:cNvSpPr txBox="1"/>
          <p:nvPr/>
        </p:nvSpPr>
        <p:spPr>
          <a:xfrm>
            <a:off x="640078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12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6" name="文本框 205"/>
          <p:cNvSpPr txBox="1"/>
          <p:nvPr/>
        </p:nvSpPr>
        <p:spPr>
          <a:xfrm>
            <a:off x="7962138" y="2980683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14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7" name="文本框 206"/>
          <p:cNvSpPr txBox="1"/>
          <p:nvPr/>
        </p:nvSpPr>
        <p:spPr>
          <a:xfrm>
            <a:off x="718146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13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8" name="文本框 207"/>
          <p:cNvSpPr txBox="1"/>
          <p:nvPr/>
        </p:nvSpPr>
        <p:spPr>
          <a:xfrm>
            <a:off x="327808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15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9" name="文本框 208"/>
          <p:cNvSpPr txBox="1"/>
          <p:nvPr/>
        </p:nvSpPr>
        <p:spPr>
          <a:xfrm>
            <a:off x="405876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16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0" name="文本框 209"/>
          <p:cNvSpPr txBox="1"/>
          <p:nvPr/>
        </p:nvSpPr>
        <p:spPr>
          <a:xfrm>
            <a:off x="483943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17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1" name="文本框 210"/>
          <p:cNvSpPr txBox="1"/>
          <p:nvPr/>
        </p:nvSpPr>
        <p:spPr>
          <a:xfrm>
            <a:off x="562011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18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2" name="文本框 211"/>
          <p:cNvSpPr txBox="1"/>
          <p:nvPr/>
        </p:nvSpPr>
        <p:spPr>
          <a:xfrm>
            <a:off x="640078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19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3" name="文本框 212"/>
          <p:cNvSpPr txBox="1"/>
          <p:nvPr/>
        </p:nvSpPr>
        <p:spPr>
          <a:xfrm>
            <a:off x="7962138" y="3868762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21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4" name="文本框 213"/>
          <p:cNvSpPr txBox="1"/>
          <p:nvPr/>
        </p:nvSpPr>
        <p:spPr>
          <a:xfrm>
            <a:off x="718146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5" name="文本框 214"/>
          <p:cNvSpPr txBox="1"/>
          <p:nvPr/>
        </p:nvSpPr>
        <p:spPr>
          <a:xfrm>
            <a:off x="327808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22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6" name="文本框 215"/>
          <p:cNvSpPr txBox="1"/>
          <p:nvPr/>
        </p:nvSpPr>
        <p:spPr>
          <a:xfrm>
            <a:off x="405876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23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7" name="文本框 216"/>
          <p:cNvSpPr txBox="1"/>
          <p:nvPr/>
        </p:nvSpPr>
        <p:spPr>
          <a:xfrm>
            <a:off x="483943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24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8" name="文本框 217"/>
          <p:cNvSpPr txBox="1"/>
          <p:nvPr/>
        </p:nvSpPr>
        <p:spPr>
          <a:xfrm>
            <a:off x="562011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25</a:t>
            </a:r>
            <a:endParaRPr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9" name="文本框 218"/>
          <p:cNvSpPr txBox="1"/>
          <p:nvPr/>
        </p:nvSpPr>
        <p:spPr>
          <a:xfrm>
            <a:off x="640078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kern="12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26</a:t>
            </a:r>
            <a:endParaRPr sz="900" kern="12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220" name="文本框 219"/>
          <p:cNvSpPr txBox="1"/>
          <p:nvPr/>
        </p:nvSpPr>
        <p:spPr>
          <a:xfrm>
            <a:off x="7962138" y="4751714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28</a:t>
            </a:r>
            <a:endParaRPr sz="900" spc="-5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1" name="文本框 220"/>
          <p:cNvSpPr txBox="1"/>
          <p:nvPr/>
        </p:nvSpPr>
        <p:spPr>
          <a:xfrm>
            <a:off x="718146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kern="12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27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36" name="文本框 235"/>
          <p:cNvSpPr txBox="1"/>
          <p:nvPr/>
        </p:nvSpPr>
        <p:spPr>
          <a:xfrm>
            <a:off x="327808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29</a:t>
            </a:r>
            <a:endParaRPr sz="900" spc="-5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4" name="文本框 243"/>
          <p:cNvSpPr txBox="1"/>
          <p:nvPr/>
        </p:nvSpPr>
        <p:spPr>
          <a:xfrm>
            <a:off x="405876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30</a:t>
            </a:r>
            <a:endParaRPr sz="900" spc="-5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2" name="文本框 251"/>
          <p:cNvSpPr txBox="1"/>
          <p:nvPr/>
        </p:nvSpPr>
        <p:spPr>
          <a:xfrm>
            <a:off x="483943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31</a:t>
            </a:r>
            <a:endParaRPr sz="900" spc="-5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3" name="文本框 252"/>
          <p:cNvSpPr txBox="1"/>
          <p:nvPr/>
        </p:nvSpPr>
        <p:spPr>
          <a:xfrm>
            <a:off x="562011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01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4" name="文本框 253"/>
          <p:cNvSpPr txBox="1"/>
          <p:nvPr/>
        </p:nvSpPr>
        <p:spPr>
          <a:xfrm>
            <a:off x="640078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02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96" name="文本框 295"/>
          <p:cNvSpPr txBox="1"/>
          <p:nvPr/>
        </p:nvSpPr>
        <p:spPr>
          <a:xfrm>
            <a:off x="7962138" y="5635968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04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97" name="文本框 296"/>
          <p:cNvSpPr txBox="1"/>
          <p:nvPr/>
        </p:nvSpPr>
        <p:spPr>
          <a:xfrm>
            <a:off x="718146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03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0" name="文本框 179"/>
          <p:cNvSpPr txBox="1"/>
          <p:nvPr userDrawn="1"/>
        </p:nvSpPr>
        <p:spPr>
          <a:xfrm>
            <a:off x="327808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周日</a:t>
            </a:r>
          </a:p>
        </p:txBody>
      </p:sp>
      <p:sp>
        <p:nvSpPr>
          <p:cNvPr id="181" name="文本框 180"/>
          <p:cNvSpPr txBox="1"/>
          <p:nvPr userDrawn="1"/>
        </p:nvSpPr>
        <p:spPr>
          <a:xfrm>
            <a:off x="405876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周一</a:t>
            </a:r>
          </a:p>
        </p:txBody>
      </p:sp>
      <p:sp>
        <p:nvSpPr>
          <p:cNvPr id="182" name="文本框 181"/>
          <p:cNvSpPr txBox="1"/>
          <p:nvPr userDrawn="1"/>
        </p:nvSpPr>
        <p:spPr>
          <a:xfrm>
            <a:off x="483943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周二</a:t>
            </a:r>
          </a:p>
        </p:txBody>
      </p:sp>
      <p:sp>
        <p:nvSpPr>
          <p:cNvPr id="183" name="文本框 182"/>
          <p:cNvSpPr txBox="1"/>
          <p:nvPr userDrawn="1"/>
        </p:nvSpPr>
        <p:spPr>
          <a:xfrm>
            <a:off x="562011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周三</a:t>
            </a:r>
          </a:p>
        </p:txBody>
      </p:sp>
      <p:sp>
        <p:nvSpPr>
          <p:cNvPr id="184" name="文本框 183"/>
          <p:cNvSpPr txBox="1"/>
          <p:nvPr userDrawn="1"/>
        </p:nvSpPr>
        <p:spPr>
          <a:xfrm>
            <a:off x="640078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周四</a:t>
            </a:r>
          </a:p>
        </p:txBody>
      </p:sp>
      <p:sp>
        <p:nvSpPr>
          <p:cNvPr id="185" name="文本框 184"/>
          <p:cNvSpPr txBox="1"/>
          <p:nvPr userDrawn="1"/>
        </p:nvSpPr>
        <p:spPr>
          <a:xfrm>
            <a:off x="7962138" y="935666"/>
            <a:ext cx="731520" cy="12358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周六</a:t>
            </a:r>
          </a:p>
        </p:txBody>
      </p:sp>
      <p:sp>
        <p:nvSpPr>
          <p:cNvPr id="186" name="文本框 185"/>
          <p:cNvSpPr txBox="1"/>
          <p:nvPr userDrawn="1"/>
        </p:nvSpPr>
        <p:spPr>
          <a:xfrm>
            <a:off x="718146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周五</a:t>
            </a:r>
          </a:p>
        </p:txBody>
      </p:sp>
      <p:sp>
        <p:nvSpPr>
          <p:cNvPr id="222" name="标题 3"/>
          <p:cNvSpPr txBox="1">
            <a:spLocks/>
          </p:cNvSpPr>
          <p:nvPr userDrawn="1"/>
        </p:nvSpPr>
        <p:spPr>
          <a:xfrm>
            <a:off x="5715000" y="417513"/>
            <a:ext cx="3114675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zh-cn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2022 年</a:t>
            </a:r>
            <a:endParaRPr cap="all" baseline="0" dirty="0">
              <a:solidFill>
                <a:schemeClr val="tx1">
                  <a:lumMod val="65000"/>
                  <a:lumOff val="3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73" name="标题 1">
            <a:extLst>
              <a:ext uri="{FF2B5EF4-FFF2-40B4-BE49-F238E27FC236}">
                <a16:creationId xmlns:a16="http://schemas.microsoft.com/office/drawing/2014/main" id="{4E6300CC-D1A9-45CA-8754-F8C1906E45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48026" y="417513"/>
            <a:ext cx="4505713" cy="487362"/>
          </a:xfrm>
        </p:spPr>
        <p:txBody>
          <a:bodyPr rtlCol="0" anchor="ctr">
            <a:noAutofit/>
          </a:bodyPr>
          <a:lstStyle>
            <a:lvl1pPr>
              <a:defRPr cap="all" spc="150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5 月</a:t>
            </a:r>
          </a:p>
        </p:txBody>
      </p:sp>
    </p:spTree>
    <p:extLst>
      <p:ext uri="{BB962C8B-B14F-4D97-AF65-F5344CB8AC3E}">
        <p14:creationId xmlns:p14="http://schemas.microsoft.com/office/powerpoint/2010/main" val="3452001893"/>
      </p:ext>
    </p:extLst>
  </p:cSld>
  <p:clrMapOvr>
    <a:masterClrMapping/>
  </p:clrMapOvr>
  <p:hf sldNum="0" hdr="0" ftr="0" dt="0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 17"/>
          <p:cNvGrpSpPr/>
          <p:nvPr/>
        </p:nvGrpSpPr>
        <p:grpSpPr>
          <a:xfrm>
            <a:off x="3248026" y="933450"/>
            <a:ext cx="5467350" cy="5495926"/>
            <a:chOff x="3124201" y="1080377"/>
            <a:chExt cx="5715000" cy="5459572"/>
          </a:xfrm>
        </p:grpSpPr>
        <p:grpSp>
          <p:nvGrpSpPr>
            <p:cNvPr id="19" name="组 18"/>
            <p:cNvGrpSpPr/>
            <p:nvPr/>
          </p:nvGrpSpPr>
          <p:grpSpPr>
            <a:xfrm>
              <a:off x="3125240" y="1259217"/>
              <a:ext cx="5712923" cy="5280732"/>
              <a:chOff x="381000" y="1143000"/>
              <a:chExt cx="8382000" cy="5498592"/>
            </a:xfrm>
          </p:grpSpPr>
          <p:cxnSp>
            <p:nvCxnSpPr>
              <p:cNvPr id="83" name="直接连接符​​(S) 82"/>
              <p:cNvCxnSpPr/>
              <p:nvPr/>
            </p:nvCxnSpPr>
            <p:spPr>
              <a:xfrm>
                <a:off x="381000" y="1143000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接连接符​​(S) 83"/>
              <p:cNvCxnSpPr/>
              <p:nvPr/>
            </p:nvCxnSpPr>
            <p:spPr>
              <a:xfrm>
                <a:off x="381000" y="2059432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接连接符​​(S) 84"/>
              <p:cNvCxnSpPr/>
              <p:nvPr/>
            </p:nvCxnSpPr>
            <p:spPr>
              <a:xfrm>
                <a:off x="381000" y="2975864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接连接符​​(S) 85"/>
              <p:cNvCxnSpPr/>
              <p:nvPr/>
            </p:nvCxnSpPr>
            <p:spPr>
              <a:xfrm>
                <a:off x="381000" y="3892296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接连接符​​(S) 86"/>
              <p:cNvCxnSpPr/>
              <p:nvPr/>
            </p:nvCxnSpPr>
            <p:spPr>
              <a:xfrm>
                <a:off x="381000" y="4808728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接连接符​​(S) 87"/>
              <p:cNvCxnSpPr/>
              <p:nvPr/>
            </p:nvCxnSpPr>
            <p:spPr>
              <a:xfrm>
                <a:off x="381000" y="5725160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接连接符​​(S) 88"/>
              <p:cNvCxnSpPr/>
              <p:nvPr/>
            </p:nvCxnSpPr>
            <p:spPr>
              <a:xfrm>
                <a:off x="381000" y="6641592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 19"/>
            <p:cNvGrpSpPr/>
            <p:nvPr/>
          </p:nvGrpSpPr>
          <p:grpSpPr>
            <a:xfrm>
              <a:off x="3125240" y="1339112"/>
              <a:ext cx="5713961" cy="731520"/>
              <a:chOff x="3125240" y="1354352"/>
              <a:chExt cx="5713961" cy="651310"/>
            </a:xfrm>
          </p:grpSpPr>
          <p:cxnSp>
            <p:nvCxnSpPr>
              <p:cNvPr id="75" name="直接连接符​​(S) 74"/>
              <p:cNvCxnSpPr/>
              <p:nvPr/>
            </p:nvCxnSpPr>
            <p:spPr>
              <a:xfrm>
                <a:off x="394152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接连接符​​(S) 75"/>
              <p:cNvCxnSpPr/>
              <p:nvPr/>
            </p:nvCxnSpPr>
            <p:spPr>
              <a:xfrm>
                <a:off x="475780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​​(S) 76"/>
              <p:cNvCxnSpPr/>
              <p:nvPr/>
            </p:nvCxnSpPr>
            <p:spPr>
              <a:xfrm>
                <a:off x="557408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接连接符​​(S) 77"/>
              <p:cNvCxnSpPr/>
              <p:nvPr/>
            </p:nvCxnSpPr>
            <p:spPr>
              <a:xfrm>
                <a:off x="639036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接连接符​​(S) 78"/>
              <p:cNvCxnSpPr/>
              <p:nvPr/>
            </p:nvCxnSpPr>
            <p:spPr>
              <a:xfrm>
                <a:off x="720664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​​(S) 79"/>
              <p:cNvCxnSpPr/>
              <p:nvPr/>
            </p:nvCxnSpPr>
            <p:spPr>
              <a:xfrm>
                <a:off x="8839201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接连接符​​(S) 80"/>
              <p:cNvCxnSpPr/>
              <p:nvPr/>
            </p:nvCxnSpPr>
            <p:spPr>
              <a:xfrm>
                <a:off x="802292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接连接符​​(S) 81"/>
              <p:cNvCxnSpPr/>
              <p:nvPr/>
            </p:nvCxnSpPr>
            <p:spPr>
              <a:xfrm>
                <a:off x="312524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 20"/>
            <p:cNvGrpSpPr/>
            <p:nvPr/>
          </p:nvGrpSpPr>
          <p:grpSpPr>
            <a:xfrm>
              <a:off x="3124201" y="2218770"/>
              <a:ext cx="5715000" cy="731520"/>
              <a:chOff x="3124201" y="2239691"/>
              <a:chExt cx="5715000" cy="651310"/>
            </a:xfrm>
          </p:grpSpPr>
          <p:cxnSp>
            <p:nvCxnSpPr>
              <p:cNvPr id="67" name="直接连接符​​(S) 66"/>
              <p:cNvCxnSpPr/>
              <p:nvPr/>
            </p:nvCxnSpPr>
            <p:spPr>
              <a:xfrm>
                <a:off x="394152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​​(S) 67"/>
              <p:cNvCxnSpPr/>
              <p:nvPr/>
            </p:nvCxnSpPr>
            <p:spPr>
              <a:xfrm>
                <a:off x="475780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接连接符​​(S) 68"/>
              <p:cNvCxnSpPr/>
              <p:nvPr/>
            </p:nvCxnSpPr>
            <p:spPr>
              <a:xfrm>
                <a:off x="557408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接连接符​​(S) 69"/>
              <p:cNvCxnSpPr/>
              <p:nvPr/>
            </p:nvCxnSpPr>
            <p:spPr>
              <a:xfrm>
                <a:off x="639036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​​ 70"/>
              <p:cNvCxnSpPr/>
              <p:nvPr/>
            </p:nvCxnSpPr>
            <p:spPr>
              <a:xfrm>
                <a:off x="720664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接连接符​​(S) 71"/>
              <p:cNvCxnSpPr/>
              <p:nvPr/>
            </p:nvCxnSpPr>
            <p:spPr>
              <a:xfrm>
                <a:off x="8839201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接连接符​​(S) 72"/>
              <p:cNvCxnSpPr/>
              <p:nvPr/>
            </p:nvCxnSpPr>
            <p:spPr>
              <a:xfrm>
                <a:off x="802292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​​(S) 73"/>
              <p:cNvCxnSpPr/>
              <p:nvPr/>
            </p:nvCxnSpPr>
            <p:spPr>
              <a:xfrm>
                <a:off x="3124201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 21"/>
            <p:cNvGrpSpPr/>
            <p:nvPr/>
          </p:nvGrpSpPr>
          <p:grpSpPr>
            <a:xfrm>
              <a:off x="3124201" y="3098428"/>
              <a:ext cx="5715000" cy="731520"/>
              <a:chOff x="3124201" y="3125030"/>
              <a:chExt cx="5715000" cy="651310"/>
            </a:xfrm>
          </p:grpSpPr>
          <p:cxnSp>
            <p:nvCxnSpPr>
              <p:cNvPr id="59" name="直接连接符​​(S) 58"/>
              <p:cNvCxnSpPr/>
              <p:nvPr/>
            </p:nvCxnSpPr>
            <p:spPr>
              <a:xfrm>
                <a:off x="394152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接连接符​​(S) 59"/>
              <p:cNvCxnSpPr/>
              <p:nvPr/>
            </p:nvCxnSpPr>
            <p:spPr>
              <a:xfrm>
                <a:off x="475780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接连接符​​(S) 60"/>
              <p:cNvCxnSpPr/>
              <p:nvPr/>
            </p:nvCxnSpPr>
            <p:spPr>
              <a:xfrm>
                <a:off x="557408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​​(S) 61"/>
              <p:cNvCxnSpPr/>
              <p:nvPr/>
            </p:nvCxnSpPr>
            <p:spPr>
              <a:xfrm>
                <a:off x="639036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接连接符​​(S) 62"/>
              <p:cNvCxnSpPr/>
              <p:nvPr/>
            </p:nvCxnSpPr>
            <p:spPr>
              <a:xfrm>
                <a:off x="720664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接连接符​​(S) 63"/>
              <p:cNvCxnSpPr/>
              <p:nvPr/>
            </p:nvCxnSpPr>
            <p:spPr>
              <a:xfrm>
                <a:off x="8839201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​​(S) 64"/>
              <p:cNvCxnSpPr/>
              <p:nvPr/>
            </p:nvCxnSpPr>
            <p:spPr>
              <a:xfrm>
                <a:off x="802292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接连接符​​(S) 65"/>
              <p:cNvCxnSpPr/>
              <p:nvPr/>
            </p:nvCxnSpPr>
            <p:spPr>
              <a:xfrm>
                <a:off x="3124201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 22"/>
            <p:cNvGrpSpPr/>
            <p:nvPr/>
          </p:nvGrpSpPr>
          <p:grpSpPr>
            <a:xfrm>
              <a:off x="3124201" y="3978086"/>
              <a:ext cx="5715000" cy="731520"/>
              <a:chOff x="3124201" y="4010369"/>
              <a:chExt cx="5715000" cy="651310"/>
            </a:xfrm>
          </p:grpSpPr>
          <p:cxnSp>
            <p:nvCxnSpPr>
              <p:cNvPr id="51" name="直接连接符​​(S) 50"/>
              <p:cNvCxnSpPr/>
              <p:nvPr/>
            </p:nvCxnSpPr>
            <p:spPr>
              <a:xfrm>
                <a:off x="394152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连接符​​(S) 51"/>
              <p:cNvCxnSpPr/>
              <p:nvPr/>
            </p:nvCxnSpPr>
            <p:spPr>
              <a:xfrm>
                <a:off x="475780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​​(S) 52"/>
              <p:cNvCxnSpPr/>
              <p:nvPr/>
            </p:nvCxnSpPr>
            <p:spPr>
              <a:xfrm>
                <a:off x="557408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​​(S) 53"/>
              <p:cNvCxnSpPr/>
              <p:nvPr/>
            </p:nvCxnSpPr>
            <p:spPr>
              <a:xfrm>
                <a:off x="639036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接连接符​​(S) 54"/>
              <p:cNvCxnSpPr/>
              <p:nvPr/>
            </p:nvCxnSpPr>
            <p:spPr>
              <a:xfrm>
                <a:off x="720664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​​(S) 55"/>
              <p:cNvCxnSpPr/>
              <p:nvPr/>
            </p:nvCxnSpPr>
            <p:spPr>
              <a:xfrm>
                <a:off x="8839201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接连接符​​(S) 56"/>
              <p:cNvCxnSpPr/>
              <p:nvPr/>
            </p:nvCxnSpPr>
            <p:spPr>
              <a:xfrm>
                <a:off x="802292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接连接符​​(S) 57"/>
              <p:cNvCxnSpPr/>
              <p:nvPr/>
            </p:nvCxnSpPr>
            <p:spPr>
              <a:xfrm>
                <a:off x="3124201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 23"/>
            <p:cNvGrpSpPr/>
            <p:nvPr/>
          </p:nvGrpSpPr>
          <p:grpSpPr>
            <a:xfrm>
              <a:off x="3124201" y="4857744"/>
              <a:ext cx="5715000" cy="731520"/>
              <a:chOff x="3124201" y="4895708"/>
              <a:chExt cx="5715000" cy="651310"/>
            </a:xfrm>
          </p:grpSpPr>
          <p:cxnSp>
            <p:nvCxnSpPr>
              <p:cNvPr id="43" name="直接连接符​​(S) 42"/>
              <p:cNvCxnSpPr/>
              <p:nvPr/>
            </p:nvCxnSpPr>
            <p:spPr>
              <a:xfrm>
                <a:off x="394152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​​(S) 43"/>
              <p:cNvCxnSpPr/>
              <p:nvPr/>
            </p:nvCxnSpPr>
            <p:spPr>
              <a:xfrm>
                <a:off x="475780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接连接符​​(S) 44"/>
              <p:cNvCxnSpPr/>
              <p:nvPr/>
            </p:nvCxnSpPr>
            <p:spPr>
              <a:xfrm>
                <a:off x="557408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接连接符​​(S) 45"/>
              <p:cNvCxnSpPr/>
              <p:nvPr/>
            </p:nvCxnSpPr>
            <p:spPr>
              <a:xfrm>
                <a:off x="639036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​​(S) 46"/>
              <p:cNvCxnSpPr/>
              <p:nvPr/>
            </p:nvCxnSpPr>
            <p:spPr>
              <a:xfrm>
                <a:off x="720664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​​(S) 47"/>
              <p:cNvCxnSpPr/>
              <p:nvPr/>
            </p:nvCxnSpPr>
            <p:spPr>
              <a:xfrm>
                <a:off x="8839201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接连接符​​(S) 48"/>
              <p:cNvCxnSpPr/>
              <p:nvPr/>
            </p:nvCxnSpPr>
            <p:spPr>
              <a:xfrm>
                <a:off x="802292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​​(S) 49"/>
              <p:cNvCxnSpPr/>
              <p:nvPr/>
            </p:nvCxnSpPr>
            <p:spPr>
              <a:xfrm>
                <a:off x="3124201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 24"/>
            <p:cNvGrpSpPr/>
            <p:nvPr/>
          </p:nvGrpSpPr>
          <p:grpSpPr>
            <a:xfrm>
              <a:off x="3124201" y="5737401"/>
              <a:ext cx="5715000" cy="731520"/>
              <a:chOff x="3124201" y="5781048"/>
              <a:chExt cx="5715000" cy="651310"/>
            </a:xfrm>
          </p:grpSpPr>
          <p:cxnSp>
            <p:nvCxnSpPr>
              <p:cNvPr id="35" name="直接连接符​​(S) 34"/>
              <p:cNvCxnSpPr/>
              <p:nvPr/>
            </p:nvCxnSpPr>
            <p:spPr>
              <a:xfrm>
                <a:off x="394152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​​(S) 35"/>
              <p:cNvCxnSpPr/>
              <p:nvPr/>
            </p:nvCxnSpPr>
            <p:spPr>
              <a:xfrm>
                <a:off x="475780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​​(S) 36"/>
              <p:cNvCxnSpPr/>
              <p:nvPr/>
            </p:nvCxnSpPr>
            <p:spPr>
              <a:xfrm>
                <a:off x="557408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​​(S) 37"/>
              <p:cNvCxnSpPr/>
              <p:nvPr/>
            </p:nvCxnSpPr>
            <p:spPr>
              <a:xfrm>
                <a:off x="639036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​​(S) 38"/>
              <p:cNvCxnSpPr/>
              <p:nvPr/>
            </p:nvCxnSpPr>
            <p:spPr>
              <a:xfrm>
                <a:off x="720664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​​(S) 39"/>
              <p:cNvCxnSpPr/>
              <p:nvPr/>
            </p:nvCxnSpPr>
            <p:spPr>
              <a:xfrm>
                <a:off x="8839201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​​(S) 40"/>
              <p:cNvCxnSpPr/>
              <p:nvPr/>
            </p:nvCxnSpPr>
            <p:spPr>
              <a:xfrm>
                <a:off x="802292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​​(S) 41"/>
              <p:cNvCxnSpPr/>
              <p:nvPr/>
            </p:nvCxnSpPr>
            <p:spPr>
              <a:xfrm>
                <a:off x="3124201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 25"/>
            <p:cNvGrpSpPr/>
            <p:nvPr/>
          </p:nvGrpSpPr>
          <p:grpSpPr>
            <a:xfrm>
              <a:off x="3125240" y="1080377"/>
              <a:ext cx="5713961" cy="122944"/>
              <a:chOff x="3125240" y="1080377"/>
              <a:chExt cx="5713961" cy="122944"/>
            </a:xfrm>
          </p:grpSpPr>
          <p:cxnSp>
            <p:nvCxnSpPr>
              <p:cNvPr id="27" name="直接连接符​​(S) 26"/>
              <p:cNvCxnSpPr/>
              <p:nvPr/>
            </p:nvCxnSpPr>
            <p:spPr>
              <a:xfrm>
                <a:off x="394152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​​(S) 27"/>
              <p:cNvCxnSpPr/>
              <p:nvPr/>
            </p:nvCxnSpPr>
            <p:spPr>
              <a:xfrm>
                <a:off x="475780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​​(S) 28"/>
              <p:cNvCxnSpPr/>
              <p:nvPr/>
            </p:nvCxnSpPr>
            <p:spPr>
              <a:xfrm>
                <a:off x="557408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>
                <a:off x="639036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/>
            </p:nvCxnSpPr>
            <p:spPr>
              <a:xfrm>
                <a:off x="720664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​​(S) 31"/>
              <p:cNvCxnSpPr/>
              <p:nvPr/>
            </p:nvCxnSpPr>
            <p:spPr>
              <a:xfrm>
                <a:off x="8839201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​​(S) 32"/>
              <p:cNvCxnSpPr/>
              <p:nvPr/>
            </p:nvCxnSpPr>
            <p:spPr>
              <a:xfrm>
                <a:off x="802292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​​(S) 33"/>
              <p:cNvCxnSpPr/>
              <p:nvPr/>
            </p:nvCxnSpPr>
            <p:spPr>
              <a:xfrm>
                <a:off x="312524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" name="图片占位符 10"/>
          <p:cNvSpPr>
            <a:spLocks noGrp="1"/>
          </p:cNvSpPr>
          <p:nvPr>
            <p:ph type="pic" sz="quarter" idx="14" hasCustomPrompt="1"/>
          </p:nvPr>
        </p:nvSpPr>
        <p:spPr>
          <a:xfrm>
            <a:off x="419100" y="417024"/>
            <a:ext cx="2514600" cy="2057400"/>
          </a:xfrm>
          <a:prstGeom prst="roundRect">
            <a:avLst>
              <a:gd name="adj" fmla="val 8062"/>
            </a:avLst>
          </a:prstGeom>
          <a:solidFill>
            <a:schemeClr val="bg2"/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单击图标以添加图片</a:t>
            </a:r>
            <a:endParaRPr dirty="0"/>
          </a:p>
        </p:txBody>
      </p:sp>
      <p:sp>
        <p:nvSpPr>
          <p:cNvPr id="12" name="图片占位符 10"/>
          <p:cNvSpPr>
            <a:spLocks noGrp="1"/>
          </p:cNvSpPr>
          <p:nvPr>
            <p:ph type="pic" sz="quarter" idx="15" hasCustomPrompt="1"/>
          </p:nvPr>
        </p:nvSpPr>
        <p:spPr>
          <a:xfrm>
            <a:off x="419100" y="2762250"/>
            <a:ext cx="2514600" cy="3657600"/>
          </a:xfrm>
          <a:prstGeom prst="roundRect">
            <a:avLst>
              <a:gd name="adj" fmla="val 5892"/>
            </a:avLst>
          </a:prstGeom>
          <a:solidFill>
            <a:schemeClr val="bg2"/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单击图标以添加图片</a:t>
            </a:r>
            <a:endParaRPr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/>
              <a:t>2022 年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1B5B5863-7865-48FE-BD3C-D42099226715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  <p:sp>
        <p:nvSpPr>
          <p:cNvPr id="139" name="文本占位符 2"/>
          <p:cNvSpPr>
            <a:spLocks noGrp="1"/>
          </p:cNvSpPr>
          <p:nvPr>
            <p:ph type="body" sz="quarter" idx="16" hasCustomPrompt="1"/>
          </p:nvPr>
        </p:nvSpPr>
        <p:spPr>
          <a:xfrm>
            <a:off x="327808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5" name="文本占位符 2"/>
          <p:cNvSpPr>
            <a:spLocks noGrp="1"/>
          </p:cNvSpPr>
          <p:nvPr>
            <p:ph type="body" sz="quarter" idx="17" hasCustomPrompt="1"/>
          </p:nvPr>
        </p:nvSpPr>
        <p:spPr>
          <a:xfrm>
            <a:off x="405876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6" name="文本占位符 2"/>
          <p:cNvSpPr>
            <a:spLocks noGrp="1"/>
          </p:cNvSpPr>
          <p:nvPr>
            <p:ph type="body" sz="quarter" idx="18" hasCustomPrompt="1"/>
          </p:nvPr>
        </p:nvSpPr>
        <p:spPr>
          <a:xfrm>
            <a:off x="483943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7" name="文本占位符 2"/>
          <p:cNvSpPr>
            <a:spLocks noGrp="1"/>
          </p:cNvSpPr>
          <p:nvPr>
            <p:ph type="body" sz="quarter" idx="19" hasCustomPrompt="1"/>
          </p:nvPr>
        </p:nvSpPr>
        <p:spPr>
          <a:xfrm>
            <a:off x="562011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8" name="文本占位符 2"/>
          <p:cNvSpPr>
            <a:spLocks noGrp="1"/>
          </p:cNvSpPr>
          <p:nvPr>
            <p:ph type="body" sz="quarter" idx="20" hasCustomPrompt="1"/>
          </p:nvPr>
        </p:nvSpPr>
        <p:spPr>
          <a:xfrm>
            <a:off x="640078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9" name="文本占位符 2"/>
          <p:cNvSpPr>
            <a:spLocks noGrp="1"/>
          </p:cNvSpPr>
          <p:nvPr>
            <p:ph type="body" sz="quarter" idx="21" hasCustomPrompt="1"/>
          </p:nvPr>
        </p:nvSpPr>
        <p:spPr>
          <a:xfrm>
            <a:off x="718146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0" name="文本占位符 2"/>
          <p:cNvSpPr>
            <a:spLocks noGrp="1"/>
          </p:cNvSpPr>
          <p:nvPr>
            <p:ph type="body" sz="quarter" idx="22" hasCustomPrompt="1"/>
          </p:nvPr>
        </p:nvSpPr>
        <p:spPr>
          <a:xfrm>
            <a:off x="796213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1" name="文本占位符 2"/>
          <p:cNvSpPr>
            <a:spLocks noGrp="1"/>
          </p:cNvSpPr>
          <p:nvPr>
            <p:ph type="body" sz="quarter" idx="23" hasCustomPrompt="1"/>
          </p:nvPr>
        </p:nvSpPr>
        <p:spPr>
          <a:xfrm>
            <a:off x="327808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2" name="文本占位符 2"/>
          <p:cNvSpPr>
            <a:spLocks noGrp="1"/>
          </p:cNvSpPr>
          <p:nvPr>
            <p:ph type="body" sz="quarter" idx="24" hasCustomPrompt="1"/>
          </p:nvPr>
        </p:nvSpPr>
        <p:spPr>
          <a:xfrm>
            <a:off x="405876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3" name="文本占位符 2"/>
          <p:cNvSpPr>
            <a:spLocks noGrp="1"/>
          </p:cNvSpPr>
          <p:nvPr>
            <p:ph type="body" sz="quarter" idx="25" hasCustomPrompt="1"/>
          </p:nvPr>
        </p:nvSpPr>
        <p:spPr>
          <a:xfrm>
            <a:off x="483943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4" name="文本占位符 2"/>
          <p:cNvSpPr>
            <a:spLocks noGrp="1"/>
          </p:cNvSpPr>
          <p:nvPr>
            <p:ph type="body" sz="quarter" idx="26" hasCustomPrompt="1"/>
          </p:nvPr>
        </p:nvSpPr>
        <p:spPr>
          <a:xfrm>
            <a:off x="562011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5" name="文本占位符 2"/>
          <p:cNvSpPr>
            <a:spLocks noGrp="1"/>
          </p:cNvSpPr>
          <p:nvPr>
            <p:ph type="body" sz="quarter" idx="27" hasCustomPrompt="1"/>
          </p:nvPr>
        </p:nvSpPr>
        <p:spPr>
          <a:xfrm>
            <a:off x="640078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6" name="文本占位符 2"/>
          <p:cNvSpPr>
            <a:spLocks noGrp="1"/>
          </p:cNvSpPr>
          <p:nvPr>
            <p:ph type="body" sz="quarter" idx="28" hasCustomPrompt="1"/>
          </p:nvPr>
        </p:nvSpPr>
        <p:spPr>
          <a:xfrm>
            <a:off x="718146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7" name="文本占位符 2"/>
          <p:cNvSpPr>
            <a:spLocks noGrp="1"/>
          </p:cNvSpPr>
          <p:nvPr>
            <p:ph type="body" sz="quarter" idx="29" hasCustomPrompt="1"/>
          </p:nvPr>
        </p:nvSpPr>
        <p:spPr>
          <a:xfrm>
            <a:off x="796213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8" name="文本占位符 2"/>
          <p:cNvSpPr>
            <a:spLocks noGrp="1"/>
          </p:cNvSpPr>
          <p:nvPr>
            <p:ph type="body" sz="quarter" idx="30" hasCustomPrompt="1"/>
          </p:nvPr>
        </p:nvSpPr>
        <p:spPr>
          <a:xfrm>
            <a:off x="327808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9" name="文本占位符 2"/>
          <p:cNvSpPr>
            <a:spLocks noGrp="1"/>
          </p:cNvSpPr>
          <p:nvPr>
            <p:ph type="body" sz="quarter" idx="31" hasCustomPrompt="1"/>
          </p:nvPr>
        </p:nvSpPr>
        <p:spPr>
          <a:xfrm>
            <a:off x="405876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0" name="文本占位符 2"/>
          <p:cNvSpPr>
            <a:spLocks noGrp="1"/>
          </p:cNvSpPr>
          <p:nvPr>
            <p:ph type="body" sz="quarter" idx="32" hasCustomPrompt="1"/>
          </p:nvPr>
        </p:nvSpPr>
        <p:spPr>
          <a:xfrm>
            <a:off x="483943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1" name="文本占位符 2"/>
          <p:cNvSpPr>
            <a:spLocks noGrp="1"/>
          </p:cNvSpPr>
          <p:nvPr>
            <p:ph type="body" sz="quarter" idx="33" hasCustomPrompt="1"/>
          </p:nvPr>
        </p:nvSpPr>
        <p:spPr>
          <a:xfrm>
            <a:off x="562011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2" name="文本占位符 2"/>
          <p:cNvSpPr>
            <a:spLocks noGrp="1"/>
          </p:cNvSpPr>
          <p:nvPr>
            <p:ph type="body" sz="quarter" idx="34" hasCustomPrompt="1"/>
          </p:nvPr>
        </p:nvSpPr>
        <p:spPr>
          <a:xfrm>
            <a:off x="640078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3" name="文本占位符 2"/>
          <p:cNvSpPr>
            <a:spLocks noGrp="1"/>
          </p:cNvSpPr>
          <p:nvPr>
            <p:ph type="body" sz="quarter" idx="35" hasCustomPrompt="1"/>
          </p:nvPr>
        </p:nvSpPr>
        <p:spPr>
          <a:xfrm>
            <a:off x="718146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4" name="文本占位符 2"/>
          <p:cNvSpPr>
            <a:spLocks noGrp="1"/>
          </p:cNvSpPr>
          <p:nvPr>
            <p:ph type="body" sz="quarter" idx="36" hasCustomPrompt="1"/>
          </p:nvPr>
        </p:nvSpPr>
        <p:spPr>
          <a:xfrm>
            <a:off x="796213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5" name="文本占位符 2"/>
          <p:cNvSpPr>
            <a:spLocks noGrp="1"/>
          </p:cNvSpPr>
          <p:nvPr>
            <p:ph type="body" sz="quarter" idx="37" hasCustomPrompt="1"/>
          </p:nvPr>
        </p:nvSpPr>
        <p:spPr>
          <a:xfrm>
            <a:off x="327808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6" name="文本占位符 2"/>
          <p:cNvSpPr>
            <a:spLocks noGrp="1"/>
          </p:cNvSpPr>
          <p:nvPr>
            <p:ph type="body" sz="quarter" idx="38" hasCustomPrompt="1"/>
          </p:nvPr>
        </p:nvSpPr>
        <p:spPr>
          <a:xfrm>
            <a:off x="405876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7" name="文本占位符 2"/>
          <p:cNvSpPr>
            <a:spLocks noGrp="1"/>
          </p:cNvSpPr>
          <p:nvPr>
            <p:ph type="body" sz="quarter" idx="39" hasCustomPrompt="1"/>
          </p:nvPr>
        </p:nvSpPr>
        <p:spPr>
          <a:xfrm>
            <a:off x="483943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8" name="文本占位符 2"/>
          <p:cNvSpPr>
            <a:spLocks noGrp="1"/>
          </p:cNvSpPr>
          <p:nvPr>
            <p:ph type="body" sz="quarter" idx="40" hasCustomPrompt="1"/>
          </p:nvPr>
        </p:nvSpPr>
        <p:spPr>
          <a:xfrm>
            <a:off x="562011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9" name="文本占位符 2"/>
          <p:cNvSpPr>
            <a:spLocks noGrp="1"/>
          </p:cNvSpPr>
          <p:nvPr>
            <p:ph type="body" sz="quarter" idx="41" hasCustomPrompt="1"/>
          </p:nvPr>
        </p:nvSpPr>
        <p:spPr>
          <a:xfrm>
            <a:off x="640078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0" name="文本占位符 2"/>
          <p:cNvSpPr>
            <a:spLocks noGrp="1"/>
          </p:cNvSpPr>
          <p:nvPr>
            <p:ph type="body" sz="quarter" idx="42" hasCustomPrompt="1"/>
          </p:nvPr>
        </p:nvSpPr>
        <p:spPr>
          <a:xfrm>
            <a:off x="718146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1" name="文本占位符 2"/>
          <p:cNvSpPr>
            <a:spLocks noGrp="1"/>
          </p:cNvSpPr>
          <p:nvPr>
            <p:ph type="body" sz="quarter" idx="43" hasCustomPrompt="1"/>
          </p:nvPr>
        </p:nvSpPr>
        <p:spPr>
          <a:xfrm>
            <a:off x="796213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2" name="文本占位符 2"/>
          <p:cNvSpPr>
            <a:spLocks noGrp="1"/>
          </p:cNvSpPr>
          <p:nvPr>
            <p:ph type="body" sz="quarter" idx="44" hasCustomPrompt="1"/>
          </p:nvPr>
        </p:nvSpPr>
        <p:spPr>
          <a:xfrm>
            <a:off x="327808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3" name="文本占位符 2"/>
          <p:cNvSpPr>
            <a:spLocks noGrp="1"/>
          </p:cNvSpPr>
          <p:nvPr>
            <p:ph type="body" sz="quarter" idx="45" hasCustomPrompt="1"/>
          </p:nvPr>
        </p:nvSpPr>
        <p:spPr>
          <a:xfrm>
            <a:off x="405876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4" name="文本占位符 2"/>
          <p:cNvSpPr>
            <a:spLocks noGrp="1"/>
          </p:cNvSpPr>
          <p:nvPr>
            <p:ph type="body" sz="quarter" idx="46" hasCustomPrompt="1"/>
          </p:nvPr>
        </p:nvSpPr>
        <p:spPr>
          <a:xfrm>
            <a:off x="483943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5" name="文本占位符 2"/>
          <p:cNvSpPr>
            <a:spLocks noGrp="1"/>
          </p:cNvSpPr>
          <p:nvPr>
            <p:ph type="body" sz="quarter" idx="47" hasCustomPrompt="1"/>
          </p:nvPr>
        </p:nvSpPr>
        <p:spPr>
          <a:xfrm>
            <a:off x="562011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6" name="文本占位符 2"/>
          <p:cNvSpPr>
            <a:spLocks noGrp="1"/>
          </p:cNvSpPr>
          <p:nvPr>
            <p:ph type="body" sz="quarter" idx="48" hasCustomPrompt="1"/>
          </p:nvPr>
        </p:nvSpPr>
        <p:spPr>
          <a:xfrm>
            <a:off x="640078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7" name="文本占位符 2"/>
          <p:cNvSpPr>
            <a:spLocks noGrp="1"/>
          </p:cNvSpPr>
          <p:nvPr>
            <p:ph type="body" sz="quarter" idx="49" hasCustomPrompt="1"/>
          </p:nvPr>
        </p:nvSpPr>
        <p:spPr>
          <a:xfrm>
            <a:off x="718146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8" name="文本占位符 2"/>
          <p:cNvSpPr>
            <a:spLocks noGrp="1"/>
          </p:cNvSpPr>
          <p:nvPr>
            <p:ph type="body" sz="quarter" idx="50" hasCustomPrompt="1"/>
          </p:nvPr>
        </p:nvSpPr>
        <p:spPr>
          <a:xfrm>
            <a:off x="796213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9" name="文本占位符 2"/>
          <p:cNvSpPr>
            <a:spLocks noGrp="1"/>
          </p:cNvSpPr>
          <p:nvPr>
            <p:ph type="body" sz="quarter" idx="51" hasCustomPrompt="1"/>
          </p:nvPr>
        </p:nvSpPr>
        <p:spPr>
          <a:xfrm>
            <a:off x="327808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0" name="文本占位符 2"/>
          <p:cNvSpPr>
            <a:spLocks noGrp="1"/>
          </p:cNvSpPr>
          <p:nvPr>
            <p:ph type="body" sz="quarter" idx="52" hasCustomPrompt="1"/>
          </p:nvPr>
        </p:nvSpPr>
        <p:spPr>
          <a:xfrm>
            <a:off x="405876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1" name="文本占位符 2"/>
          <p:cNvSpPr>
            <a:spLocks noGrp="1"/>
          </p:cNvSpPr>
          <p:nvPr>
            <p:ph type="body" sz="quarter" idx="53" hasCustomPrompt="1"/>
          </p:nvPr>
        </p:nvSpPr>
        <p:spPr>
          <a:xfrm>
            <a:off x="483943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2" name="文本占位符 2"/>
          <p:cNvSpPr>
            <a:spLocks noGrp="1"/>
          </p:cNvSpPr>
          <p:nvPr>
            <p:ph type="body" sz="quarter" idx="54" hasCustomPrompt="1"/>
          </p:nvPr>
        </p:nvSpPr>
        <p:spPr>
          <a:xfrm>
            <a:off x="562011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3" name="文本占位符 2"/>
          <p:cNvSpPr>
            <a:spLocks noGrp="1"/>
          </p:cNvSpPr>
          <p:nvPr>
            <p:ph type="body" sz="quarter" idx="55" hasCustomPrompt="1"/>
          </p:nvPr>
        </p:nvSpPr>
        <p:spPr>
          <a:xfrm>
            <a:off x="640078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4" name="文本占位符 2"/>
          <p:cNvSpPr>
            <a:spLocks noGrp="1"/>
          </p:cNvSpPr>
          <p:nvPr>
            <p:ph type="body" sz="quarter" idx="56" hasCustomPrompt="1"/>
          </p:nvPr>
        </p:nvSpPr>
        <p:spPr>
          <a:xfrm>
            <a:off x="718146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5" name="文本占位符 2"/>
          <p:cNvSpPr>
            <a:spLocks noGrp="1"/>
          </p:cNvSpPr>
          <p:nvPr>
            <p:ph type="body" sz="quarter" idx="57" hasCustomPrompt="1"/>
          </p:nvPr>
        </p:nvSpPr>
        <p:spPr>
          <a:xfrm>
            <a:off x="796213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187" name="文本框 186"/>
          <p:cNvSpPr txBox="1"/>
          <p:nvPr/>
        </p:nvSpPr>
        <p:spPr>
          <a:xfrm>
            <a:off x="327808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29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8" name="文本框 187"/>
          <p:cNvSpPr txBox="1"/>
          <p:nvPr/>
        </p:nvSpPr>
        <p:spPr>
          <a:xfrm>
            <a:off x="405876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30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9" name="文本框 188"/>
          <p:cNvSpPr txBox="1"/>
          <p:nvPr/>
        </p:nvSpPr>
        <p:spPr>
          <a:xfrm>
            <a:off x="483943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31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0" name="文本框 189"/>
          <p:cNvSpPr txBox="1"/>
          <p:nvPr/>
        </p:nvSpPr>
        <p:spPr>
          <a:xfrm>
            <a:off x="562011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01</a:t>
            </a:r>
            <a:endParaRPr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1" name="文本框 190"/>
          <p:cNvSpPr txBox="1"/>
          <p:nvPr/>
        </p:nvSpPr>
        <p:spPr>
          <a:xfrm>
            <a:off x="640078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kern="1200" spc="-5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02</a:t>
            </a:r>
            <a:endParaRPr sz="900" kern="1200" spc="-5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192" name="文本框 191"/>
          <p:cNvSpPr txBox="1"/>
          <p:nvPr/>
        </p:nvSpPr>
        <p:spPr>
          <a:xfrm>
            <a:off x="7962138" y="1202366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04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3" name="文本框 192"/>
          <p:cNvSpPr txBox="1"/>
          <p:nvPr/>
        </p:nvSpPr>
        <p:spPr>
          <a:xfrm>
            <a:off x="718146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03</a:t>
            </a:r>
            <a:endParaRPr sz="900" spc="-5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4" name="文本框 193"/>
          <p:cNvSpPr txBox="1"/>
          <p:nvPr/>
        </p:nvSpPr>
        <p:spPr>
          <a:xfrm>
            <a:off x="327808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05</a:t>
            </a:r>
          </a:p>
        </p:txBody>
      </p:sp>
      <p:sp>
        <p:nvSpPr>
          <p:cNvPr id="195" name="文本框 194"/>
          <p:cNvSpPr txBox="1"/>
          <p:nvPr/>
        </p:nvSpPr>
        <p:spPr>
          <a:xfrm>
            <a:off x="405876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06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6" name="文本框 195"/>
          <p:cNvSpPr txBox="1"/>
          <p:nvPr/>
        </p:nvSpPr>
        <p:spPr>
          <a:xfrm>
            <a:off x="483943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07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7" name="文本框 196"/>
          <p:cNvSpPr txBox="1"/>
          <p:nvPr/>
        </p:nvSpPr>
        <p:spPr>
          <a:xfrm>
            <a:off x="562011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08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8" name="文本框 197"/>
          <p:cNvSpPr txBox="1"/>
          <p:nvPr/>
        </p:nvSpPr>
        <p:spPr>
          <a:xfrm>
            <a:off x="640078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09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9" name="文本框 198"/>
          <p:cNvSpPr txBox="1"/>
          <p:nvPr/>
        </p:nvSpPr>
        <p:spPr>
          <a:xfrm>
            <a:off x="7962138" y="2091366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11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0" name="文本框 199"/>
          <p:cNvSpPr txBox="1"/>
          <p:nvPr/>
        </p:nvSpPr>
        <p:spPr>
          <a:xfrm>
            <a:off x="718146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10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1" name="文本框 200"/>
          <p:cNvSpPr txBox="1"/>
          <p:nvPr/>
        </p:nvSpPr>
        <p:spPr>
          <a:xfrm>
            <a:off x="327808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12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2" name="文本框 201"/>
          <p:cNvSpPr txBox="1"/>
          <p:nvPr/>
        </p:nvSpPr>
        <p:spPr>
          <a:xfrm>
            <a:off x="405876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13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3" name="文本框 202"/>
          <p:cNvSpPr txBox="1"/>
          <p:nvPr/>
        </p:nvSpPr>
        <p:spPr>
          <a:xfrm>
            <a:off x="483943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14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4" name="文本框 203"/>
          <p:cNvSpPr txBox="1"/>
          <p:nvPr/>
        </p:nvSpPr>
        <p:spPr>
          <a:xfrm>
            <a:off x="562011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15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5" name="文本框 204"/>
          <p:cNvSpPr txBox="1"/>
          <p:nvPr/>
        </p:nvSpPr>
        <p:spPr>
          <a:xfrm>
            <a:off x="640078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16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6" name="文本框 205"/>
          <p:cNvSpPr txBox="1"/>
          <p:nvPr/>
        </p:nvSpPr>
        <p:spPr>
          <a:xfrm>
            <a:off x="7962138" y="2980683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18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7" name="文本框 206"/>
          <p:cNvSpPr txBox="1"/>
          <p:nvPr/>
        </p:nvSpPr>
        <p:spPr>
          <a:xfrm>
            <a:off x="718146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17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8" name="文本框 207"/>
          <p:cNvSpPr txBox="1"/>
          <p:nvPr userDrawn="1"/>
        </p:nvSpPr>
        <p:spPr>
          <a:xfrm>
            <a:off x="327808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19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9" name="文本框 208"/>
          <p:cNvSpPr txBox="1"/>
          <p:nvPr/>
        </p:nvSpPr>
        <p:spPr>
          <a:xfrm>
            <a:off x="405876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0" name="文本框 209"/>
          <p:cNvSpPr txBox="1"/>
          <p:nvPr/>
        </p:nvSpPr>
        <p:spPr>
          <a:xfrm>
            <a:off x="483943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21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1" name="文本框 210"/>
          <p:cNvSpPr txBox="1"/>
          <p:nvPr/>
        </p:nvSpPr>
        <p:spPr>
          <a:xfrm>
            <a:off x="562011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22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2" name="文本框 211"/>
          <p:cNvSpPr txBox="1"/>
          <p:nvPr/>
        </p:nvSpPr>
        <p:spPr>
          <a:xfrm>
            <a:off x="640078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23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3" name="文本框 212"/>
          <p:cNvSpPr txBox="1"/>
          <p:nvPr/>
        </p:nvSpPr>
        <p:spPr>
          <a:xfrm>
            <a:off x="7962138" y="3868762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25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4" name="文本框 213"/>
          <p:cNvSpPr txBox="1"/>
          <p:nvPr/>
        </p:nvSpPr>
        <p:spPr>
          <a:xfrm>
            <a:off x="718146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24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5" name="文本框 214"/>
          <p:cNvSpPr txBox="1"/>
          <p:nvPr/>
        </p:nvSpPr>
        <p:spPr>
          <a:xfrm>
            <a:off x="327808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26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6" name="文本框 215"/>
          <p:cNvSpPr txBox="1"/>
          <p:nvPr/>
        </p:nvSpPr>
        <p:spPr>
          <a:xfrm>
            <a:off x="405876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27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7" name="文本框 216"/>
          <p:cNvSpPr txBox="1"/>
          <p:nvPr/>
        </p:nvSpPr>
        <p:spPr>
          <a:xfrm>
            <a:off x="483943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28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8" name="文本框 217"/>
          <p:cNvSpPr txBox="1"/>
          <p:nvPr/>
        </p:nvSpPr>
        <p:spPr>
          <a:xfrm>
            <a:off x="562011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29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9" name="文本框 218"/>
          <p:cNvSpPr txBox="1"/>
          <p:nvPr/>
        </p:nvSpPr>
        <p:spPr>
          <a:xfrm>
            <a:off x="640078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30</a:t>
            </a:r>
            <a:endParaRPr sz="900" spc="-5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0" name="文本框 219"/>
          <p:cNvSpPr txBox="1"/>
          <p:nvPr/>
        </p:nvSpPr>
        <p:spPr>
          <a:xfrm>
            <a:off x="7962138" y="4751714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kern="12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02</a:t>
            </a:r>
            <a:endParaRPr sz="900" kern="12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221" name="文本框 220"/>
          <p:cNvSpPr txBox="1"/>
          <p:nvPr/>
        </p:nvSpPr>
        <p:spPr>
          <a:xfrm>
            <a:off x="718146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01</a:t>
            </a:r>
            <a:endParaRPr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36" name="文本框 235"/>
          <p:cNvSpPr txBox="1"/>
          <p:nvPr/>
        </p:nvSpPr>
        <p:spPr>
          <a:xfrm>
            <a:off x="327808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kern="12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03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4" name="文本框 243"/>
          <p:cNvSpPr txBox="1"/>
          <p:nvPr/>
        </p:nvSpPr>
        <p:spPr>
          <a:xfrm>
            <a:off x="405876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04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2" name="文本框 251"/>
          <p:cNvSpPr txBox="1"/>
          <p:nvPr/>
        </p:nvSpPr>
        <p:spPr>
          <a:xfrm>
            <a:off x="483943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05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3" name="文本框 252"/>
          <p:cNvSpPr txBox="1"/>
          <p:nvPr/>
        </p:nvSpPr>
        <p:spPr>
          <a:xfrm>
            <a:off x="562011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06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4" name="文本框 253"/>
          <p:cNvSpPr txBox="1"/>
          <p:nvPr/>
        </p:nvSpPr>
        <p:spPr>
          <a:xfrm>
            <a:off x="640078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07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96" name="文本框 295"/>
          <p:cNvSpPr txBox="1"/>
          <p:nvPr/>
        </p:nvSpPr>
        <p:spPr>
          <a:xfrm>
            <a:off x="7962138" y="5635968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09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97" name="文本框 296"/>
          <p:cNvSpPr txBox="1"/>
          <p:nvPr/>
        </p:nvSpPr>
        <p:spPr>
          <a:xfrm>
            <a:off x="718146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08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0" name="文本框 179"/>
          <p:cNvSpPr txBox="1"/>
          <p:nvPr userDrawn="1"/>
        </p:nvSpPr>
        <p:spPr>
          <a:xfrm>
            <a:off x="327808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周日</a:t>
            </a:r>
          </a:p>
        </p:txBody>
      </p:sp>
      <p:sp>
        <p:nvSpPr>
          <p:cNvPr id="181" name="文本框 180"/>
          <p:cNvSpPr txBox="1"/>
          <p:nvPr userDrawn="1"/>
        </p:nvSpPr>
        <p:spPr>
          <a:xfrm>
            <a:off x="405876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周一</a:t>
            </a:r>
          </a:p>
        </p:txBody>
      </p:sp>
      <p:sp>
        <p:nvSpPr>
          <p:cNvPr id="182" name="文本框 181"/>
          <p:cNvSpPr txBox="1"/>
          <p:nvPr userDrawn="1"/>
        </p:nvSpPr>
        <p:spPr>
          <a:xfrm>
            <a:off x="483943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周二</a:t>
            </a:r>
          </a:p>
        </p:txBody>
      </p:sp>
      <p:sp>
        <p:nvSpPr>
          <p:cNvPr id="183" name="文本框 182"/>
          <p:cNvSpPr txBox="1"/>
          <p:nvPr userDrawn="1"/>
        </p:nvSpPr>
        <p:spPr>
          <a:xfrm>
            <a:off x="562011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周三</a:t>
            </a:r>
          </a:p>
        </p:txBody>
      </p:sp>
      <p:sp>
        <p:nvSpPr>
          <p:cNvPr id="184" name="文本框 183"/>
          <p:cNvSpPr txBox="1"/>
          <p:nvPr userDrawn="1"/>
        </p:nvSpPr>
        <p:spPr>
          <a:xfrm>
            <a:off x="640078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周四</a:t>
            </a:r>
          </a:p>
        </p:txBody>
      </p:sp>
      <p:sp>
        <p:nvSpPr>
          <p:cNvPr id="185" name="文本框 184"/>
          <p:cNvSpPr txBox="1"/>
          <p:nvPr userDrawn="1"/>
        </p:nvSpPr>
        <p:spPr>
          <a:xfrm>
            <a:off x="7962138" y="935666"/>
            <a:ext cx="731520" cy="12358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周六</a:t>
            </a:r>
          </a:p>
        </p:txBody>
      </p:sp>
      <p:sp>
        <p:nvSpPr>
          <p:cNvPr id="186" name="文本框 185"/>
          <p:cNvSpPr txBox="1"/>
          <p:nvPr userDrawn="1"/>
        </p:nvSpPr>
        <p:spPr>
          <a:xfrm>
            <a:off x="718146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周五</a:t>
            </a:r>
          </a:p>
        </p:txBody>
      </p:sp>
      <p:sp>
        <p:nvSpPr>
          <p:cNvPr id="222" name="标题 3"/>
          <p:cNvSpPr txBox="1">
            <a:spLocks/>
          </p:cNvSpPr>
          <p:nvPr userDrawn="1"/>
        </p:nvSpPr>
        <p:spPr>
          <a:xfrm>
            <a:off x="6019800" y="417513"/>
            <a:ext cx="2809875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zh-cn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2022 年</a:t>
            </a:r>
            <a:endParaRPr cap="all" baseline="0" dirty="0">
              <a:solidFill>
                <a:schemeClr val="tx1">
                  <a:lumMod val="65000"/>
                  <a:lumOff val="3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74" name="标题 1">
            <a:extLst>
              <a:ext uri="{FF2B5EF4-FFF2-40B4-BE49-F238E27FC236}">
                <a16:creationId xmlns:a16="http://schemas.microsoft.com/office/drawing/2014/main" id="{A5F9B6D6-9342-4766-ACF8-B37099E2E6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48026" y="417513"/>
            <a:ext cx="4505713" cy="487362"/>
          </a:xfrm>
        </p:spPr>
        <p:txBody>
          <a:bodyPr rtlCol="0" anchor="ctr">
            <a:noAutofit/>
          </a:bodyPr>
          <a:lstStyle>
            <a:lvl1pPr>
              <a:defRPr cap="all" spc="150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6 月</a:t>
            </a:r>
          </a:p>
        </p:txBody>
      </p:sp>
    </p:spTree>
    <p:extLst>
      <p:ext uri="{BB962C8B-B14F-4D97-AF65-F5344CB8AC3E}">
        <p14:creationId xmlns:p14="http://schemas.microsoft.com/office/powerpoint/2010/main" val="174632022"/>
      </p:ext>
    </p:extLst>
  </p:cSld>
  <p:clrMapOvr>
    <a:masterClrMapping/>
  </p:clrMapOvr>
  <p:hf sldNum="0" hdr="0" ftr="0" dt="0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 17"/>
          <p:cNvGrpSpPr/>
          <p:nvPr/>
        </p:nvGrpSpPr>
        <p:grpSpPr>
          <a:xfrm>
            <a:off x="3248026" y="933450"/>
            <a:ext cx="5467350" cy="5495926"/>
            <a:chOff x="3124201" y="1080377"/>
            <a:chExt cx="5715000" cy="5459572"/>
          </a:xfrm>
        </p:grpSpPr>
        <p:grpSp>
          <p:nvGrpSpPr>
            <p:cNvPr id="19" name="组 18"/>
            <p:cNvGrpSpPr/>
            <p:nvPr/>
          </p:nvGrpSpPr>
          <p:grpSpPr>
            <a:xfrm>
              <a:off x="3125240" y="1259217"/>
              <a:ext cx="5712923" cy="5280732"/>
              <a:chOff x="381000" y="1143000"/>
              <a:chExt cx="8382000" cy="5498592"/>
            </a:xfrm>
          </p:grpSpPr>
          <p:cxnSp>
            <p:nvCxnSpPr>
              <p:cNvPr id="83" name="直接连接符​​(S) 82"/>
              <p:cNvCxnSpPr/>
              <p:nvPr/>
            </p:nvCxnSpPr>
            <p:spPr>
              <a:xfrm>
                <a:off x="381000" y="1143000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接连接符​​(S) 83"/>
              <p:cNvCxnSpPr/>
              <p:nvPr/>
            </p:nvCxnSpPr>
            <p:spPr>
              <a:xfrm>
                <a:off x="381000" y="2059432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接连接符​​(S) 84"/>
              <p:cNvCxnSpPr/>
              <p:nvPr/>
            </p:nvCxnSpPr>
            <p:spPr>
              <a:xfrm>
                <a:off x="381000" y="2975864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接连接符​​(S) 85"/>
              <p:cNvCxnSpPr/>
              <p:nvPr/>
            </p:nvCxnSpPr>
            <p:spPr>
              <a:xfrm>
                <a:off x="381000" y="3892296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接连接符​​(S) 86"/>
              <p:cNvCxnSpPr/>
              <p:nvPr/>
            </p:nvCxnSpPr>
            <p:spPr>
              <a:xfrm>
                <a:off x="381000" y="4808728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接连接符​​(S) 87"/>
              <p:cNvCxnSpPr/>
              <p:nvPr/>
            </p:nvCxnSpPr>
            <p:spPr>
              <a:xfrm>
                <a:off x="381000" y="5725160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接连接符​​(S) 88"/>
              <p:cNvCxnSpPr/>
              <p:nvPr/>
            </p:nvCxnSpPr>
            <p:spPr>
              <a:xfrm>
                <a:off x="381000" y="6641592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 19"/>
            <p:cNvGrpSpPr/>
            <p:nvPr/>
          </p:nvGrpSpPr>
          <p:grpSpPr>
            <a:xfrm>
              <a:off x="3125240" y="1339112"/>
              <a:ext cx="5713961" cy="731520"/>
              <a:chOff x="3125240" y="1354352"/>
              <a:chExt cx="5713961" cy="651310"/>
            </a:xfrm>
          </p:grpSpPr>
          <p:cxnSp>
            <p:nvCxnSpPr>
              <p:cNvPr id="75" name="直接连接符​​(S) 74"/>
              <p:cNvCxnSpPr/>
              <p:nvPr/>
            </p:nvCxnSpPr>
            <p:spPr>
              <a:xfrm>
                <a:off x="394152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接连接符​​(S) 75"/>
              <p:cNvCxnSpPr/>
              <p:nvPr/>
            </p:nvCxnSpPr>
            <p:spPr>
              <a:xfrm>
                <a:off x="475780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​​(S) 76"/>
              <p:cNvCxnSpPr/>
              <p:nvPr/>
            </p:nvCxnSpPr>
            <p:spPr>
              <a:xfrm>
                <a:off x="557408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接连接符​​(S) 77"/>
              <p:cNvCxnSpPr/>
              <p:nvPr/>
            </p:nvCxnSpPr>
            <p:spPr>
              <a:xfrm>
                <a:off x="639036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接连接符​​(S) 78"/>
              <p:cNvCxnSpPr/>
              <p:nvPr/>
            </p:nvCxnSpPr>
            <p:spPr>
              <a:xfrm>
                <a:off x="720664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​​(S) 79"/>
              <p:cNvCxnSpPr/>
              <p:nvPr/>
            </p:nvCxnSpPr>
            <p:spPr>
              <a:xfrm>
                <a:off x="8839201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接连接符​​(S) 80"/>
              <p:cNvCxnSpPr/>
              <p:nvPr/>
            </p:nvCxnSpPr>
            <p:spPr>
              <a:xfrm>
                <a:off x="802292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接连接符​​(S) 81"/>
              <p:cNvCxnSpPr/>
              <p:nvPr/>
            </p:nvCxnSpPr>
            <p:spPr>
              <a:xfrm>
                <a:off x="312524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 20"/>
            <p:cNvGrpSpPr/>
            <p:nvPr/>
          </p:nvGrpSpPr>
          <p:grpSpPr>
            <a:xfrm>
              <a:off x="3124201" y="2218770"/>
              <a:ext cx="5715000" cy="731520"/>
              <a:chOff x="3124201" y="2239691"/>
              <a:chExt cx="5715000" cy="651310"/>
            </a:xfrm>
          </p:grpSpPr>
          <p:cxnSp>
            <p:nvCxnSpPr>
              <p:cNvPr id="67" name="直接连接符​​(S) 66"/>
              <p:cNvCxnSpPr/>
              <p:nvPr/>
            </p:nvCxnSpPr>
            <p:spPr>
              <a:xfrm>
                <a:off x="394152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​​(S) 67"/>
              <p:cNvCxnSpPr/>
              <p:nvPr/>
            </p:nvCxnSpPr>
            <p:spPr>
              <a:xfrm>
                <a:off x="475780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接连接符​​(S) 68"/>
              <p:cNvCxnSpPr/>
              <p:nvPr/>
            </p:nvCxnSpPr>
            <p:spPr>
              <a:xfrm>
                <a:off x="557408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接连接符​​(S) 69"/>
              <p:cNvCxnSpPr/>
              <p:nvPr/>
            </p:nvCxnSpPr>
            <p:spPr>
              <a:xfrm>
                <a:off x="639036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​​ 70"/>
              <p:cNvCxnSpPr/>
              <p:nvPr/>
            </p:nvCxnSpPr>
            <p:spPr>
              <a:xfrm>
                <a:off x="720664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接连接符​​(S) 71"/>
              <p:cNvCxnSpPr/>
              <p:nvPr/>
            </p:nvCxnSpPr>
            <p:spPr>
              <a:xfrm>
                <a:off x="8839201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接连接符​​(S) 72"/>
              <p:cNvCxnSpPr/>
              <p:nvPr/>
            </p:nvCxnSpPr>
            <p:spPr>
              <a:xfrm>
                <a:off x="802292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​​(S) 73"/>
              <p:cNvCxnSpPr/>
              <p:nvPr/>
            </p:nvCxnSpPr>
            <p:spPr>
              <a:xfrm>
                <a:off x="3124201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 21"/>
            <p:cNvGrpSpPr/>
            <p:nvPr/>
          </p:nvGrpSpPr>
          <p:grpSpPr>
            <a:xfrm>
              <a:off x="3124201" y="3098428"/>
              <a:ext cx="5715000" cy="731520"/>
              <a:chOff x="3124201" y="3125030"/>
              <a:chExt cx="5715000" cy="651310"/>
            </a:xfrm>
          </p:grpSpPr>
          <p:cxnSp>
            <p:nvCxnSpPr>
              <p:cNvPr id="59" name="直接连接符​​(S) 58"/>
              <p:cNvCxnSpPr/>
              <p:nvPr/>
            </p:nvCxnSpPr>
            <p:spPr>
              <a:xfrm>
                <a:off x="394152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接连接符​​(S) 59"/>
              <p:cNvCxnSpPr/>
              <p:nvPr/>
            </p:nvCxnSpPr>
            <p:spPr>
              <a:xfrm>
                <a:off x="475780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接连接符​​(S) 60"/>
              <p:cNvCxnSpPr/>
              <p:nvPr/>
            </p:nvCxnSpPr>
            <p:spPr>
              <a:xfrm>
                <a:off x="557408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​​(S) 61"/>
              <p:cNvCxnSpPr/>
              <p:nvPr/>
            </p:nvCxnSpPr>
            <p:spPr>
              <a:xfrm>
                <a:off x="639036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接连接符​​(S) 62"/>
              <p:cNvCxnSpPr/>
              <p:nvPr/>
            </p:nvCxnSpPr>
            <p:spPr>
              <a:xfrm>
                <a:off x="720664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接连接符​​(S) 63"/>
              <p:cNvCxnSpPr/>
              <p:nvPr/>
            </p:nvCxnSpPr>
            <p:spPr>
              <a:xfrm>
                <a:off x="8839201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​​(S) 64"/>
              <p:cNvCxnSpPr/>
              <p:nvPr/>
            </p:nvCxnSpPr>
            <p:spPr>
              <a:xfrm>
                <a:off x="802292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接连接符​​(S) 65"/>
              <p:cNvCxnSpPr/>
              <p:nvPr/>
            </p:nvCxnSpPr>
            <p:spPr>
              <a:xfrm>
                <a:off x="3124201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 22"/>
            <p:cNvGrpSpPr/>
            <p:nvPr/>
          </p:nvGrpSpPr>
          <p:grpSpPr>
            <a:xfrm>
              <a:off x="3124201" y="3978086"/>
              <a:ext cx="5715000" cy="731520"/>
              <a:chOff x="3124201" y="4010369"/>
              <a:chExt cx="5715000" cy="651310"/>
            </a:xfrm>
          </p:grpSpPr>
          <p:cxnSp>
            <p:nvCxnSpPr>
              <p:cNvPr id="51" name="直接连接符​​(S) 50"/>
              <p:cNvCxnSpPr/>
              <p:nvPr/>
            </p:nvCxnSpPr>
            <p:spPr>
              <a:xfrm>
                <a:off x="394152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连接符​​(S) 51"/>
              <p:cNvCxnSpPr/>
              <p:nvPr/>
            </p:nvCxnSpPr>
            <p:spPr>
              <a:xfrm>
                <a:off x="475780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​​(S) 52"/>
              <p:cNvCxnSpPr/>
              <p:nvPr/>
            </p:nvCxnSpPr>
            <p:spPr>
              <a:xfrm>
                <a:off x="557408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​​(S) 53"/>
              <p:cNvCxnSpPr/>
              <p:nvPr/>
            </p:nvCxnSpPr>
            <p:spPr>
              <a:xfrm>
                <a:off x="639036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接连接符​​(S) 54"/>
              <p:cNvCxnSpPr/>
              <p:nvPr/>
            </p:nvCxnSpPr>
            <p:spPr>
              <a:xfrm>
                <a:off x="720664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​​(S) 55"/>
              <p:cNvCxnSpPr/>
              <p:nvPr/>
            </p:nvCxnSpPr>
            <p:spPr>
              <a:xfrm>
                <a:off x="8839201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接连接符​​(S) 56"/>
              <p:cNvCxnSpPr/>
              <p:nvPr/>
            </p:nvCxnSpPr>
            <p:spPr>
              <a:xfrm>
                <a:off x="802292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接连接符​​(S) 57"/>
              <p:cNvCxnSpPr/>
              <p:nvPr/>
            </p:nvCxnSpPr>
            <p:spPr>
              <a:xfrm>
                <a:off x="3124201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 23"/>
            <p:cNvGrpSpPr/>
            <p:nvPr/>
          </p:nvGrpSpPr>
          <p:grpSpPr>
            <a:xfrm>
              <a:off x="3124201" y="4857744"/>
              <a:ext cx="5715000" cy="731520"/>
              <a:chOff x="3124201" y="4895708"/>
              <a:chExt cx="5715000" cy="651310"/>
            </a:xfrm>
          </p:grpSpPr>
          <p:cxnSp>
            <p:nvCxnSpPr>
              <p:cNvPr id="43" name="直接连接符​​(S) 42"/>
              <p:cNvCxnSpPr/>
              <p:nvPr/>
            </p:nvCxnSpPr>
            <p:spPr>
              <a:xfrm>
                <a:off x="394152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​​(S) 43"/>
              <p:cNvCxnSpPr/>
              <p:nvPr/>
            </p:nvCxnSpPr>
            <p:spPr>
              <a:xfrm>
                <a:off x="475780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接连接符​​(S) 44"/>
              <p:cNvCxnSpPr/>
              <p:nvPr/>
            </p:nvCxnSpPr>
            <p:spPr>
              <a:xfrm>
                <a:off x="557408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接连接符​​(S) 45"/>
              <p:cNvCxnSpPr/>
              <p:nvPr/>
            </p:nvCxnSpPr>
            <p:spPr>
              <a:xfrm>
                <a:off x="639036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​​(S) 46"/>
              <p:cNvCxnSpPr/>
              <p:nvPr/>
            </p:nvCxnSpPr>
            <p:spPr>
              <a:xfrm>
                <a:off x="720664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​​(S) 47"/>
              <p:cNvCxnSpPr/>
              <p:nvPr/>
            </p:nvCxnSpPr>
            <p:spPr>
              <a:xfrm>
                <a:off x="8839201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接连接符​​(S) 48"/>
              <p:cNvCxnSpPr/>
              <p:nvPr/>
            </p:nvCxnSpPr>
            <p:spPr>
              <a:xfrm>
                <a:off x="802292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​​(S) 49"/>
              <p:cNvCxnSpPr/>
              <p:nvPr/>
            </p:nvCxnSpPr>
            <p:spPr>
              <a:xfrm>
                <a:off x="3124201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 24"/>
            <p:cNvGrpSpPr/>
            <p:nvPr/>
          </p:nvGrpSpPr>
          <p:grpSpPr>
            <a:xfrm>
              <a:off x="3124201" y="5737401"/>
              <a:ext cx="5715000" cy="731520"/>
              <a:chOff x="3124201" y="5781048"/>
              <a:chExt cx="5715000" cy="651310"/>
            </a:xfrm>
          </p:grpSpPr>
          <p:cxnSp>
            <p:nvCxnSpPr>
              <p:cNvPr id="35" name="直接连接符​​(S) 34"/>
              <p:cNvCxnSpPr/>
              <p:nvPr/>
            </p:nvCxnSpPr>
            <p:spPr>
              <a:xfrm>
                <a:off x="394152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​​(S) 35"/>
              <p:cNvCxnSpPr/>
              <p:nvPr/>
            </p:nvCxnSpPr>
            <p:spPr>
              <a:xfrm>
                <a:off x="475780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​​(S) 36"/>
              <p:cNvCxnSpPr/>
              <p:nvPr/>
            </p:nvCxnSpPr>
            <p:spPr>
              <a:xfrm>
                <a:off x="557408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​​(S) 37"/>
              <p:cNvCxnSpPr/>
              <p:nvPr/>
            </p:nvCxnSpPr>
            <p:spPr>
              <a:xfrm>
                <a:off x="639036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​​(S) 38"/>
              <p:cNvCxnSpPr/>
              <p:nvPr/>
            </p:nvCxnSpPr>
            <p:spPr>
              <a:xfrm>
                <a:off x="720664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​​(S) 39"/>
              <p:cNvCxnSpPr/>
              <p:nvPr/>
            </p:nvCxnSpPr>
            <p:spPr>
              <a:xfrm>
                <a:off x="8839201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​​(S) 40"/>
              <p:cNvCxnSpPr/>
              <p:nvPr/>
            </p:nvCxnSpPr>
            <p:spPr>
              <a:xfrm>
                <a:off x="802292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​​(S) 41"/>
              <p:cNvCxnSpPr/>
              <p:nvPr/>
            </p:nvCxnSpPr>
            <p:spPr>
              <a:xfrm>
                <a:off x="3124201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 25"/>
            <p:cNvGrpSpPr/>
            <p:nvPr/>
          </p:nvGrpSpPr>
          <p:grpSpPr>
            <a:xfrm>
              <a:off x="3125240" y="1080377"/>
              <a:ext cx="5713961" cy="122944"/>
              <a:chOff x="3125240" y="1080377"/>
              <a:chExt cx="5713961" cy="122944"/>
            </a:xfrm>
          </p:grpSpPr>
          <p:cxnSp>
            <p:nvCxnSpPr>
              <p:cNvPr id="27" name="直接连接符​​(S) 26"/>
              <p:cNvCxnSpPr/>
              <p:nvPr/>
            </p:nvCxnSpPr>
            <p:spPr>
              <a:xfrm>
                <a:off x="394152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​​(S) 27"/>
              <p:cNvCxnSpPr/>
              <p:nvPr/>
            </p:nvCxnSpPr>
            <p:spPr>
              <a:xfrm>
                <a:off x="475780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​​(S) 28"/>
              <p:cNvCxnSpPr/>
              <p:nvPr/>
            </p:nvCxnSpPr>
            <p:spPr>
              <a:xfrm>
                <a:off x="557408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>
                <a:off x="639036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/>
            </p:nvCxnSpPr>
            <p:spPr>
              <a:xfrm>
                <a:off x="720664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​​(S) 31"/>
              <p:cNvCxnSpPr/>
              <p:nvPr/>
            </p:nvCxnSpPr>
            <p:spPr>
              <a:xfrm>
                <a:off x="8839201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​​(S) 32"/>
              <p:cNvCxnSpPr/>
              <p:nvPr/>
            </p:nvCxnSpPr>
            <p:spPr>
              <a:xfrm>
                <a:off x="802292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​​(S) 33"/>
              <p:cNvCxnSpPr/>
              <p:nvPr/>
            </p:nvCxnSpPr>
            <p:spPr>
              <a:xfrm>
                <a:off x="312524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" name="图片占位符 10"/>
          <p:cNvSpPr>
            <a:spLocks noGrp="1"/>
          </p:cNvSpPr>
          <p:nvPr>
            <p:ph type="pic" sz="quarter" idx="14" hasCustomPrompt="1"/>
          </p:nvPr>
        </p:nvSpPr>
        <p:spPr>
          <a:xfrm>
            <a:off x="419100" y="417024"/>
            <a:ext cx="2514600" cy="2057400"/>
          </a:xfrm>
          <a:prstGeom prst="roundRect">
            <a:avLst>
              <a:gd name="adj" fmla="val 8062"/>
            </a:avLst>
          </a:prstGeom>
          <a:solidFill>
            <a:schemeClr val="bg2"/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单击图标以添加图片</a:t>
            </a:r>
            <a:endParaRPr dirty="0"/>
          </a:p>
        </p:txBody>
      </p:sp>
      <p:sp>
        <p:nvSpPr>
          <p:cNvPr id="12" name="图片占位符 10"/>
          <p:cNvSpPr>
            <a:spLocks noGrp="1"/>
          </p:cNvSpPr>
          <p:nvPr>
            <p:ph type="pic" sz="quarter" idx="15" hasCustomPrompt="1"/>
          </p:nvPr>
        </p:nvSpPr>
        <p:spPr>
          <a:xfrm>
            <a:off x="419100" y="2762250"/>
            <a:ext cx="2514600" cy="3657600"/>
          </a:xfrm>
          <a:prstGeom prst="roundRect">
            <a:avLst>
              <a:gd name="adj" fmla="val 5892"/>
            </a:avLst>
          </a:prstGeom>
          <a:solidFill>
            <a:schemeClr val="bg2"/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单击图标以添加图片</a:t>
            </a:r>
            <a:endParaRPr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/>
              <a:t>2022 年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1B5B5863-7865-48FE-BD3C-D42099226715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  <p:sp>
        <p:nvSpPr>
          <p:cNvPr id="139" name="文本占位符 2"/>
          <p:cNvSpPr>
            <a:spLocks noGrp="1"/>
          </p:cNvSpPr>
          <p:nvPr>
            <p:ph type="body" sz="quarter" idx="16" hasCustomPrompt="1"/>
          </p:nvPr>
        </p:nvSpPr>
        <p:spPr>
          <a:xfrm>
            <a:off x="327808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5" name="文本占位符 2"/>
          <p:cNvSpPr>
            <a:spLocks noGrp="1"/>
          </p:cNvSpPr>
          <p:nvPr>
            <p:ph type="body" sz="quarter" idx="17" hasCustomPrompt="1"/>
          </p:nvPr>
        </p:nvSpPr>
        <p:spPr>
          <a:xfrm>
            <a:off x="405876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6" name="文本占位符 2"/>
          <p:cNvSpPr>
            <a:spLocks noGrp="1"/>
          </p:cNvSpPr>
          <p:nvPr>
            <p:ph type="body" sz="quarter" idx="18" hasCustomPrompt="1"/>
          </p:nvPr>
        </p:nvSpPr>
        <p:spPr>
          <a:xfrm>
            <a:off x="483943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7" name="文本占位符 2"/>
          <p:cNvSpPr>
            <a:spLocks noGrp="1"/>
          </p:cNvSpPr>
          <p:nvPr>
            <p:ph type="body" sz="quarter" idx="19" hasCustomPrompt="1"/>
          </p:nvPr>
        </p:nvSpPr>
        <p:spPr>
          <a:xfrm>
            <a:off x="562011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8" name="文本占位符 2"/>
          <p:cNvSpPr>
            <a:spLocks noGrp="1"/>
          </p:cNvSpPr>
          <p:nvPr>
            <p:ph type="body" sz="quarter" idx="20" hasCustomPrompt="1"/>
          </p:nvPr>
        </p:nvSpPr>
        <p:spPr>
          <a:xfrm>
            <a:off x="640078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9" name="文本占位符 2"/>
          <p:cNvSpPr>
            <a:spLocks noGrp="1"/>
          </p:cNvSpPr>
          <p:nvPr>
            <p:ph type="body" sz="quarter" idx="21" hasCustomPrompt="1"/>
          </p:nvPr>
        </p:nvSpPr>
        <p:spPr>
          <a:xfrm>
            <a:off x="718146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0" name="文本占位符 2"/>
          <p:cNvSpPr>
            <a:spLocks noGrp="1"/>
          </p:cNvSpPr>
          <p:nvPr>
            <p:ph type="body" sz="quarter" idx="22" hasCustomPrompt="1"/>
          </p:nvPr>
        </p:nvSpPr>
        <p:spPr>
          <a:xfrm>
            <a:off x="796213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1" name="文本占位符 2"/>
          <p:cNvSpPr>
            <a:spLocks noGrp="1"/>
          </p:cNvSpPr>
          <p:nvPr>
            <p:ph type="body" sz="quarter" idx="23" hasCustomPrompt="1"/>
          </p:nvPr>
        </p:nvSpPr>
        <p:spPr>
          <a:xfrm>
            <a:off x="327808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2" name="文本占位符 2"/>
          <p:cNvSpPr>
            <a:spLocks noGrp="1"/>
          </p:cNvSpPr>
          <p:nvPr>
            <p:ph type="body" sz="quarter" idx="24" hasCustomPrompt="1"/>
          </p:nvPr>
        </p:nvSpPr>
        <p:spPr>
          <a:xfrm>
            <a:off x="405876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3" name="文本占位符 2"/>
          <p:cNvSpPr>
            <a:spLocks noGrp="1"/>
          </p:cNvSpPr>
          <p:nvPr>
            <p:ph type="body" sz="quarter" idx="25" hasCustomPrompt="1"/>
          </p:nvPr>
        </p:nvSpPr>
        <p:spPr>
          <a:xfrm>
            <a:off x="483943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4" name="文本占位符 2"/>
          <p:cNvSpPr>
            <a:spLocks noGrp="1"/>
          </p:cNvSpPr>
          <p:nvPr>
            <p:ph type="body" sz="quarter" idx="26" hasCustomPrompt="1"/>
          </p:nvPr>
        </p:nvSpPr>
        <p:spPr>
          <a:xfrm>
            <a:off x="562011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5" name="文本占位符 2"/>
          <p:cNvSpPr>
            <a:spLocks noGrp="1"/>
          </p:cNvSpPr>
          <p:nvPr>
            <p:ph type="body" sz="quarter" idx="27" hasCustomPrompt="1"/>
          </p:nvPr>
        </p:nvSpPr>
        <p:spPr>
          <a:xfrm>
            <a:off x="640078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6" name="文本占位符 2"/>
          <p:cNvSpPr>
            <a:spLocks noGrp="1"/>
          </p:cNvSpPr>
          <p:nvPr>
            <p:ph type="body" sz="quarter" idx="28" hasCustomPrompt="1"/>
          </p:nvPr>
        </p:nvSpPr>
        <p:spPr>
          <a:xfrm>
            <a:off x="718146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7" name="文本占位符 2"/>
          <p:cNvSpPr>
            <a:spLocks noGrp="1"/>
          </p:cNvSpPr>
          <p:nvPr>
            <p:ph type="body" sz="quarter" idx="29" hasCustomPrompt="1"/>
          </p:nvPr>
        </p:nvSpPr>
        <p:spPr>
          <a:xfrm>
            <a:off x="796213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8" name="文本占位符 2"/>
          <p:cNvSpPr>
            <a:spLocks noGrp="1"/>
          </p:cNvSpPr>
          <p:nvPr>
            <p:ph type="body" sz="quarter" idx="30" hasCustomPrompt="1"/>
          </p:nvPr>
        </p:nvSpPr>
        <p:spPr>
          <a:xfrm>
            <a:off x="327808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9" name="文本占位符 2"/>
          <p:cNvSpPr>
            <a:spLocks noGrp="1"/>
          </p:cNvSpPr>
          <p:nvPr>
            <p:ph type="body" sz="quarter" idx="31" hasCustomPrompt="1"/>
          </p:nvPr>
        </p:nvSpPr>
        <p:spPr>
          <a:xfrm>
            <a:off x="405876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0" name="文本占位符 2"/>
          <p:cNvSpPr>
            <a:spLocks noGrp="1"/>
          </p:cNvSpPr>
          <p:nvPr>
            <p:ph type="body" sz="quarter" idx="32" hasCustomPrompt="1"/>
          </p:nvPr>
        </p:nvSpPr>
        <p:spPr>
          <a:xfrm>
            <a:off x="483943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1" name="文本占位符 2"/>
          <p:cNvSpPr>
            <a:spLocks noGrp="1"/>
          </p:cNvSpPr>
          <p:nvPr>
            <p:ph type="body" sz="quarter" idx="33" hasCustomPrompt="1"/>
          </p:nvPr>
        </p:nvSpPr>
        <p:spPr>
          <a:xfrm>
            <a:off x="562011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2" name="文本占位符 2"/>
          <p:cNvSpPr>
            <a:spLocks noGrp="1"/>
          </p:cNvSpPr>
          <p:nvPr>
            <p:ph type="body" sz="quarter" idx="34" hasCustomPrompt="1"/>
          </p:nvPr>
        </p:nvSpPr>
        <p:spPr>
          <a:xfrm>
            <a:off x="640078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3" name="文本占位符 2"/>
          <p:cNvSpPr>
            <a:spLocks noGrp="1"/>
          </p:cNvSpPr>
          <p:nvPr>
            <p:ph type="body" sz="quarter" idx="35" hasCustomPrompt="1"/>
          </p:nvPr>
        </p:nvSpPr>
        <p:spPr>
          <a:xfrm>
            <a:off x="718146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4" name="文本占位符 2"/>
          <p:cNvSpPr>
            <a:spLocks noGrp="1"/>
          </p:cNvSpPr>
          <p:nvPr>
            <p:ph type="body" sz="quarter" idx="36" hasCustomPrompt="1"/>
          </p:nvPr>
        </p:nvSpPr>
        <p:spPr>
          <a:xfrm>
            <a:off x="796213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5" name="文本占位符 2"/>
          <p:cNvSpPr>
            <a:spLocks noGrp="1"/>
          </p:cNvSpPr>
          <p:nvPr>
            <p:ph type="body" sz="quarter" idx="37" hasCustomPrompt="1"/>
          </p:nvPr>
        </p:nvSpPr>
        <p:spPr>
          <a:xfrm>
            <a:off x="327808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6" name="文本占位符 2"/>
          <p:cNvSpPr>
            <a:spLocks noGrp="1"/>
          </p:cNvSpPr>
          <p:nvPr>
            <p:ph type="body" sz="quarter" idx="38" hasCustomPrompt="1"/>
          </p:nvPr>
        </p:nvSpPr>
        <p:spPr>
          <a:xfrm>
            <a:off x="405876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7" name="文本占位符 2"/>
          <p:cNvSpPr>
            <a:spLocks noGrp="1"/>
          </p:cNvSpPr>
          <p:nvPr>
            <p:ph type="body" sz="quarter" idx="39" hasCustomPrompt="1"/>
          </p:nvPr>
        </p:nvSpPr>
        <p:spPr>
          <a:xfrm>
            <a:off x="483943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8" name="文本占位符 2"/>
          <p:cNvSpPr>
            <a:spLocks noGrp="1"/>
          </p:cNvSpPr>
          <p:nvPr>
            <p:ph type="body" sz="quarter" idx="40" hasCustomPrompt="1"/>
          </p:nvPr>
        </p:nvSpPr>
        <p:spPr>
          <a:xfrm>
            <a:off x="562011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9" name="文本占位符 2"/>
          <p:cNvSpPr>
            <a:spLocks noGrp="1"/>
          </p:cNvSpPr>
          <p:nvPr>
            <p:ph type="body" sz="quarter" idx="41" hasCustomPrompt="1"/>
          </p:nvPr>
        </p:nvSpPr>
        <p:spPr>
          <a:xfrm>
            <a:off x="640078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0" name="文本占位符 2"/>
          <p:cNvSpPr>
            <a:spLocks noGrp="1"/>
          </p:cNvSpPr>
          <p:nvPr>
            <p:ph type="body" sz="quarter" idx="42" hasCustomPrompt="1"/>
          </p:nvPr>
        </p:nvSpPr>
        <p:spPr>
          <a:xfrm>
            <a:off x="718146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1" name="文本占位符 2"/>
          <p:cNvSpPr>
            <a:spLocks noGrp="1"/>
          </p:cNvSpPr>
          <p:nvPr>
            <p:ph type="body" sz="quarter" idx="43" hasCustomPrompt="1"/>
          </p:nvPr>
        </p:nvSpPr>
        <p:spPr>
          <a:xfrm>
            <a:off x="796213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2" name="文本占位符 2"/>
          <p:cNvSpPr>
            <a:spLocks noGrp="1"/>
          </p:cNvSpPr>
          <p:nvPr>
            <p:ph type="body" sz="quarter" idx="44" hasCustomPrompt="1"/>
          </p:nvPr>
        </p:nvSpPr>
        <p:spPr>
          <a:xfrm>
            <a:off x="327808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3" name="文本占位符 2"/>
          <p:cNvSpPr>
            <a:spLocks noGrp="1"/>
          </p:cNvSpPr>
          <p:nvPr>
            <p:ph type="body" sz="quarter" idx="45" hasCustomPrompt="1"/>
          </p:nvPr>
        </p:nvSpPr>
        <p:spPr>
          <a:xfrm>
            <a:off x="405876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4" name="文本占位符 2"/>
          <p:cNvSpPr>
            <a:spLocks noGrp="1"/>
          </p:cNvSpPr>
          <p:nvPr>
            <p:ph type="body" sz="quarter" idx="46" hasCustomPrompt="1"/>
          </p:nvPr>
        </p:nvSpPr>
        <p:spPr>
          <a:xfrm>
            <a:off x="483943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5" name="文本占位符 2"/>
          <p:cNvSpPr>
            <a:spLocks noGrp="1"/>
          </p:cNvSpPr>
          <p:nvPr>
            <p:ph type="body" sz="quarter" idx="47" hasCustomPrompt="1"/>
          </p:nvPr>
        </p:nvSpPr>
        <p:spPr>
          <a:xfrm>
            <a:off x="562011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6" name="文本占位符 2"/>
          <p:cNvSpPr>
            <a:spLocks noGrp="1"/>
          </p:cNvSpPr>
          <p:nvPr>
            <p:ph type="body" sz="quarter" idx="48" hasCustomPrompt="1"/>
          </p:nvPr>
        </p:nvSpPr>
        <p:spPr>
          <a:xfrm>
            <a:off x="640078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7" name="文本占位符 2"/>
          <p:cNvSpPr>
            <a:spLocks noGrp="1"/>
          </p:cNvSpPr>
          <p:nvPr>
            <p:ph type="body" sz="quarter" idx="49" hasCustomPrompt="1"/>
          </p:nvPr>
        </p:nvSpPr>
        <p:spPr>
          <a:xfrm>
            <a:off x="718146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8" name="文本占位符 2"/>
          <p:cNvSpPr>
            <a:spLocks noGrp="1"/>
          </p:cNvSpPr>
          <p:nvPr>
            <p:ph type="body" sz="quarter" idx="50" hasCustomPrompt="1"/>
          </p:nvPr>
        </p:nvSpPr>
        <p:spPr>
          <a:xfrm>
            <a:off x="796213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9" name="文本占位符 2"/>
          <p:cNvSpPr>
            <a:spLocks noGrp="1"/>
          </p:cNvSpPr>
          <p:nvPr>
            <p:ph type="body" sz="quarter" idx="51" hasCustomPrompt="1"/>
          </p:nvPr>
        </p:nvSpPr>
        <p:spPr>
          <a:xfrm>
            <a:off x="327808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0" name="文本占位符 2"/>
          <p:cNvSpPr>
            <a:spLocks noGrp="1"/>
          </p:cNvSpPr>
          <p:nvPr>
            <p:ph type="body" sz="quarter" idx="52" hasCustomPrompt="1"/>
          </p:nvPr>
        </p:nvSpPr>
        <p:spPr>
          <a:xfrm>
            <a:off x="405876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1" name="文本占位符 2"/>
          <p:cNvSpPr>
            <a:spLocks noGrp="1"/>
          </p:cNvSpPr>
          <p:nvPr>
            <p:ph type="body" sz="quarter" idx="53" hasCustomPrompt="1"/>
          </p:nvPr>
        </p:nvSpPr>
        <p:spPr>
          <a:xfrm>
            <a:off x="483943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2" name="文本占位符 2"/>
          <p:cNvSpPr>
            <a:spLocks noGrp="1"/>
          </p:cNvSpPr>
          <p:nvPr>
            <p:ph type="body" sz="quarter" idx="54" hasCustomPrompt="1"/>
          </p:nvPr>
        </p:nvSpPr>
        <p:spPr>
          <a:xfrm>
            <a:off x="562011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3" name="文本占位符 2"/>
          <p:cNvSpPr>
            <a:spLocks noGrp="1"/>
          </p:cNvSpPr>
          <p:nvPr>
            <p:ph type="body" sz="quarter" idx="55" hasCustomPrompt="1"/>
          </p:nvPr>
        </p:nvSpPr>
        <p:spPr>
          <a:xfrm>
            <a:off x="640078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4" name="文本占位符 2"/>
          <p:cNvSpPr>
            <a:spLocks noGrp="1"/>
          </p:cNvSpPr>
          <p:nvPr>
            <p:ph type="body" sz="quarter" idx="56" hasCustomPrompt="1"/>
          </p:nvPr>
        </p:nvSpPr>
        <p:spPr>
          <a:xfrm>
            <a:off x="718146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5" name="文本占位符 2"/>
          <p:cNvSpPr>
            <a:spLocks noGrp="1"/>
          </p:cNvSpPr>
          <p:nvPr>
            <p:ph type="body" sz="quarter" idx="57" hasCustomPrompt="1"/>
          </p:nvPr>
        </p:nvSpPr>
        <p:spPr>
          <a:xfrm>
            <a:off x="796213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187" name="文本框 186"/>
          <p:cNvSpPr txBox="1"/>
          <p:nvPr/>
        </p:nvSpPr>
        <p:spPr>
          <a:xfrm>
            <a:off x="327808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31</a:t>
            </a:r>
            <a:endParaRPr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8" name="文本框 187"/>
          <p:cNvSpPr txBox="1"/>
          <p:nvPr/>
        </p:nvSpPr>
        <p:spPr>
          <a:xfrm>
            <a:off x="405876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01</a:t>
            </a:r>
            <a:endParaRPr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9" name="文本框 188"/>
          <p:cNvSpPr txBox="1"/>
          <p:nvPr/>
        </p:nvSpPr>
        <p:spPr>
          <a:xfrm>
            <a:off x="483943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02</a:t>
            </a:r>
            <a:endParaRPr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0" name="文本框 189"/>
          <p:cNvSpPr txBox="1"/>
          <p:nvPr userDrawn="1"/>
        </p:nvSpPr>
        <p:spPr>
          <a:xfrm>
            <a:off x="562011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03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1" name="文本框 190"/>
          <p:cNvSpPr txBox="1"/>
          <p:nvPr/>
        </p:nvSpPr>
        <p:spPr>
          <a:xfrm>
            <a:off x="640078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04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2" name="文本框 191"/>
          <p:cNvSpPr txBox="1"/>
          <p:nvPr/>
        </p:nvSpPr>
        <p:spPr>
          <a:xfrm>
            <a:off x="7962138" y="5635968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06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3" name="文本框 192"/>
          <p:cNvSpPr txBox="1"/>
          <p:nvPr/>
        </p:nvSpPr>
        <p:spPr>
          <a:xfrm>
            <a:off x="718146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05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4" name="文本框 193"/>
          <p:cNvSpPr txBox="1"/>
          <p:nvPr/>
        </p:nvSpPr>
        <p:spPr>
          <a:xfrm>
            <a:off x="327808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26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5" name="文本框 194"/>
          <p:cNvSpPr txBox="1"/>
          <p:nvPr/>
        </p:nvSpPr>
        <p:spPr>
          <a:xfrm>
            <a:off x="405876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27</a:t>
            </a:r>
            <a:endParaRPr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6" name="文本框 195"/>
          <p:cNvSpPr txBox="1"/>
          <p:nvPr/>
        </p:nvSpPr>
        <p:spPr>
          <a:xfrm>
            <a:off x="483943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kern="12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28</a:t>
            </a:r>
            <a:endParaRPr sz="900" kern="12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197" name="文本框 196"/>
          <p:cNvSpPr txBox="1"/>
          <p:nvPr/>
        </p:nvSpPr>
        <p:spPr>
          <a:xfrm>
            <a:off x="562011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29</a:t>
            </a:r>
            <a:endParaRPr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8" name="文本框 197"/>
          <p:cNvSpPr txBox="1"/>
          <p:nvPr/>
        </p:nvSpPr>
        <p:spPr>
          <a:xfrm>
            <a:off x="640078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30</a:t>
            </a:r>
            <a:endParaRPr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9" name="文本框 198"/>
          <p:cNvSpPr txBox="1"/>
          <p:nvPr/>
        </p:nvSpPr>
        <p:spPr>
          <a:xfrm>
            <a:off x="7962138" y="1202366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02</a:t>
            </a:r>
            <a:endParaRPr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0" name="文本框 199"/>
          <p:cNvSpPr txBox="1"/>
          <p:nvPr/>
        </p:nvSpPr>
        <p:spPr>
          <a:xfrm>
            <a:off x="718146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01</a:t>
            </a:r>
            <a:endParaRPr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1" name="文本框 200"/>
          <p:cNvSpPr txBox="1"/>
          <p:nvPr/>
        </p:nvSpPr>
        <p:spPr>
          <a:xfrm>
            <a:off x="327808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03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2" name="文本框 201"/>
          <p:cNvSpPr txBox="1"/>
          <p:nvPr/>
        </p:nvSpPr>
        <p:spPr>
          <a:xfrm>
            <a:off x="405876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04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3" name="文本框 202"/>
          <p:cNvSpPr txBox="1"/>
          <p:nvPr/>
        </p:nvSpPr>
        <p:spPr>
          <a:xfrm>
            <a:off x="483943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05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4" name="文本框 203"/>
          <p:cNvSpPr txBox="1"/>
          <p:nvPr/>
        </p:nvSpPr>
        <p:spPr>
          <a:xfrm>
            <a:off x="562011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06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5" name="文本框 204"/>
          <p:cNvSpPr txBox="1"/>
          <p:nvPr/>
        </p:nvSpPr>
        <p:spPr>
          <a:xfrm>
            <a:off x="640078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07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6" name="文本框 205"/>
          <p:cNvSpPr txBox="1"/>
          <p:nvPr/>
        </p:nvSpPr>
        <p:spPr>
          <a:xfrm>
            <a:off x="7962138" y="2091366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09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7" name="文本框 206"/>
          <p:cNvSpPr txBox="1"/>
          <p:nvPr/>
        </p:nvSpPr>
        <p:spPr>
          <a:xfrm>
            <a:off x="718146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08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8" name="文本框 207"/>
          <p:cNvSpPr txBox="1"/>
          <p:nvPr/>
        </p:nvSpPr>
        <p:spPr>
          <a:xfrm>
            <a:off x="327808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10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9" name="文本框 208"/>
          <p:cNvSpPr txBox="1"/>
          <p:nvPr/>
        </p:nvSpPr>
        <p:spPr>
          <a:xfrm>
            <a:off x="405876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11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0" name="文本框 209"/>
          <p:cNvSpPr txBox="1"/>
          <p:nvPr/>
        </p:nvSpPr>
        <p:spPr>
          <a:xfrm>
            <a:off x="483943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12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1" name="文本框 210"/>
          <p:cNvSpPr txBox="1"/>
          <p:nvPr/>
        </p:nvSpPr>
        <p:spPr>
          <a:xfrm>
            <a:off x="562011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13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2" name="文本框 211"/>
          <p:cNvSpPr txBox="1"/>
          <p:nvPr/>
        </p:nvSpPr>
        <p:spPr>
          <a:xfrm>
            <a:off x="640078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14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3" name="文本框 212"/>
          <p:cNvSpPr txBox="1"/>
          <p:nvPr/>
        </p:nvSpPr>
        <p:spPr>
          <a:xfrm>
            <a:off x="7962138" y="2980683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16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4" name="文本框 213"/>
          <p:cNvSpPr txBox="1"/>
          <p:nvPr/>
        </p:nvSpPr>
        <p:spPr>
          <a:xfrm>
            <a:off x="718146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15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5" name="文本框 214"/>
          <p:cNvSpPr txBox="1"/>
          <p:nvPr/>
        </p:nvSpPr>
        <p:spPr>
          <a:xfrm>
            <a:off x="327808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17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6" name="文本框 215"/>
          <p:cNvSpPr txBox="1"/>
          <p:nvPr/>
        </p:nvSpPr>
        <p:spPr>
          <a:xfrm>
            <a:off x="405876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18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7" name="文本框 216"/>
          <p:cNvSpPr txBox="1"/>
          <p:nvPr/>
        </p:nvSpPr>
        <p:spPr>
          <a:xfrm>
            <a:off x="483943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19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8" name="文本框 217"/>
          <p:cNvSpPr txBox="1"/>
          <p:nvPr/>
        </p:nvSpPr>
        <p:spPr>
          <a:xfrm>
            <a:off x="562011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9" name="文本框 218"/>
          <p:cNvSpPr txBox="1"/>
          <p:nvPr/>
        </p:nvSpPr>
        <p:spPr>
          <a:xfrm>
            <a:off x="640078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21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0" name="文本框 219"/>
          <p:cNvSpPr txBox="1"/>
          <p:nvPr/>
        </p:nvSpPr>
        <p:spPr>
          <a:xfrm>
            <a:off x="7962138" y="3868762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23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1" name="文本框 220"/>
          <p:cNvSpPr txBox="1"/>
          <p:nvPr/>
        </p:nvSpPr>
        <p:spPr>
          <a:xfrm>
            <a:off x="718146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22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36" name="文本框 235"/>
          <p:cNvSpPr txBox="1"/>
          <p:nvPr/>
        </p:nvSpPr>
        <p:spPr>
          <a:xfrm>
            <a:off x="327808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24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4" name="文本框 243"/>
          <p:cNvSpPr txBox="1"/>
          <p:nvPr/>
        </p:nvSpPr>
        <p:spPr>
          <a:xfrm>
            <a:off x="405876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25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2" name="文本框 251"/>
          <p:cNvSpPr txBox="1"/>
          <p:nvPr/>
        </p:nvSpPr>
        <p:spPr>
          <a:xfrm>
            <a:off x="483943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26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3" name="文本框 252"/>
          <p:cNvSpPr txBox="1"/>
          <p:nvPr/>
        </p:nvSpPr>
        <p:spPr>
          <a:xfrm>
            <a:off x="562011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27</a:t>
            </a:r>
          </a:p>
        </p:txBody>
      </p:sp>
      <p:sp>
        <p:nvSpPr>
          <p:cNvPr id="254" name="文本框 253"/>
          <p:cNvSpPr txBox="1"/>
          <p:nvPr/>
        </p:nvSpPr>
        <p:spPr>
          <a:xfrm>
            <a:off x="640078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28</a:t>
            </a:r>
            <a:endParaRPr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96" name="文本框 295"/>
          <p:cNvSpPr txBox="1"/>
          <p:nvPr/>
        </p:nvSpPr>
        <p:spPr>
          <a:xfrm>
            <a:off x="7962138" y="4751714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30</a:t>
            </a:r>
            <a:endParaRPr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97" name="文本框 296"/>
          <p:cNvSpPr txBox="1"/>
          <p:nvPr/>
        </p:nvSpPr>
        <p:spPr>
          <a:xfrm>
            <a:off x="718146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29</a:t>
            </a:r>
            <a:endParaRPr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0" name="文本框 179"/>
          <p:cNvSpPr txBox="1"/>
          <p:nvPr userDrawn="1"/>
        </p:nvSpPr>
        <p:spPr>
          <a:xfrm>
            <a:off x="327808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周日</a:t>
            </a:r>
          </a:p>
        </p:txBody>
      </p:sp>
      <p:sp>
        <p:nvSpPr>
          <p:cNvPr id="181" name="文本框 180"/>
          <p:cNvSpPr txBox="1"/>
          <p:nvPr userDrawn="1"/>
        </p:nvSpPr>
        <p:spPr>
          <a:xfrm>
            <a:off x="405876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周一</a:t>
            </a:r>
          </a:p>
        </p:txBody>
      </p:sp>
      <p:sp>
        <p:nvSpPr>
          <p:cNvPr id="182" name="文本框 181"/>
          <p:cNvSpPr txBox="1"/>
          <p:nvPr userDrawn="1"/>
        </p:nvSpPr>
        <p:spPr>
          <a:xfrm>
            <a:off x="483943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周二</a:t>
            </a:r>
          </a:p>
        </p:txBody>
      </p:sp>
      <p:sp>
        <p:nvSpPr>
          <p:cNvPr id="183" name="文本框 182"/>
          <p:cNvSpPr txBox="1"/>
          <p:nvPr userDrawn="1"/>
        </p:nvSpPr>
        <p:spPr>
          <a:xfrm>
            <a:off x="562011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周三</a:t>
            </a:r>
          </a:p>
        </p:txBody>
      </p:sp>
      <p:sp>
        <p:nvSpPr>
          <p:cNvPr id="184" name="文本框 183"/>
          <p:cNvSpPr txBox="1"/>
          <p:nvPr userDrawn="1"/>
        </p:nvSpPr>
        <p:spPr>
          <a:xfrm>
            <a:off x="640078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周四</a:t>
            </a:r>
          </a:p>
        </p:txBody>
      </p:sp>
      <p:sp>
        <p:nvSpPr>
          <p:cNvPr id="185" name="文本框 184"/>
          <p:cNvSpPr txBox="1"/>
          <p:nvPr userDrawn="1"/>
        </p:nvSpPr>
        <p:spPr>
          <a:xfrm>
            <a:off x="7962138" y="935666"/>
            <a:ext cx="731520" cy="12358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周六</a:t>
            </a:r>
          </a:p>
        </p:txBody>
      </p:sp>
      <p:sp>
        <p:nvSpPr>
          <p:cNvPr id="186" name="文本框 185"/>
          <p:cNvSpPr txBox="1"/>
          <p:nvPr userDrawn="1"/>
        </p:nvSpPr>
        <p:spPr>
          <a:xfrm>
            <a:off x="718146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周五</a:t>
            </a:r>
          </a:p>
        </p:txBody>
      </p:sp>
      <p:sp>
        <p:nvSpPr>
          <p:cNvPr id="222" name="标题 3"/>
          <p:cNvSpPr txBox="1">
            <a:spLocks/>
          </p:cNvSpPr>
          <p:nvPr userDrawn="1"/>
        </p:nvSpPr>
        <p:spPr>
          <a:xfrm>
            <a:off x="6696076" y="417513"/>
            <a:ext cx="2133599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zh-cn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2022 年</a:t>
            </a:r>
            <a:endParaRPr cap="all" baseline="0" dirty="0">
              <a:solidFill>
                <a:schemeClr val="tx1">
                  <a:lumMod val="65000"/>
                  <a:lumOff val="3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73" name="标题 1">
            <a:extLst>
              <a:ext uri="{FF2B5EF4-FFF2-40B4-BE49-F238E27FC236}">
                <a16:creationId xmlns:a16="http://schemas.microsoft.com/office/drawing/2014/main" id="{6AA83AD1-598B-49FC-A78A-7FF475B9DC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48026" y="417513"/>
            <a:ext cx="4505713" cy="487362"/>
          </a:xfrm>
        </p:spPr>
        <p:txBody>
          <a:bodyPr rtlCol="0" anchor="ctr">
            <a:noAutofit/>
          </a:bodyPr>
          <a:lstStyle>
            <a:lvl1pPr>
              <a:defRPr cap="all" spc="150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7 月</a:t>
            </a:r>
          </a:p>
        </p:txBody>
      </p:sp>
    </p:spTree>
    <p:extLst>
      <p:ext uri="{BB962C8B-B14F-4D97-AF65-F5344CB8AC3E}">
        <p14:creationId xmlns:p14="http://schemas.microsoft.com/office/powerpoint/2010/main" val="1506951033"/>
      </p:ext>
    </p:extLst>
  </p:cSld>
  <p:clrMapOvr>
    <a:masterClrMapping/>
  </p:clrMapOvr>
  <p:hf sldNum="0" hdr="0" ftr="0" dt="0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 17"/>
          <p:cNvGrpSpPr/>
          <p:nvPr/>
        </p:nvGrpSpPr>
        <p:grpSpPr>
          <a:xfrm>
            <a:off x="3248026" y="933450"/>
            <a:ext cx="5467350" cy="5495926"/>
            <a:chOff x="3124201" y="1080377"/>
            <a:chExt cx="5715000" cy="5459572"/>
          </a:xfrm>
        </p:grpSpPr>
        <p:grpSp>
          <p:nvGrpSpPr>
            <p:cNvPr id="19" name="组 18"/>
            <p:cNvGrpSpPr/>
            <p:nvPr/>
          </p:nvGrpSpPr>
          <p:grpSpPr>
            <a:xfrm>
              <a:off x="3125240" y="1259217"/>
              <a:ext cx="5712923" cy="5280732"/>
              <a:chOff x="381000" y="1143000"/>
              <a:chExt cx="8382000" cy="5498592"/>
            </a:xfrm>
          </p:grpSpPr>
          <p:cxnSp>
            <p:nvCxnSpPr>
              <p:cNvPr id="83" name="直接连接符​​(S) 82"/>
              <p:cNvCxnSpPr/>
              <p:nvPr/>
            </p:nvCxnSpPr>
            <p:spPr>
              <a:xfrm>
                <a:off x="381000" y="1143000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接连接符​​(S) 83"/>
              <p:cNvCxnSpPr/>
              <p:nvPr/>
            </p:nvCxnSpPr>
            <p:spPr>
              <a:xfrm>
                <a:off x="381000" y="2059432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接连接符​​(S) 84"/>
              <p:cNvCxnSpPr/>
              <p:nvPr/>
            </p:nvCxnSpPr>
            <p:spPr>
              <a:xfrm>
                <a:off x="381000" y="2975864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接连接符​​(S) 85"/>
              <p:cNvCxnSpPr/>
              <p:nvPr/>
            </p:nvCxnSpPr>
            <p:spPr>
              <a:xfrm>
                <a:off x="381000" y="3892296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接连接符​​(S) 86"/>
              <p:cNvCxnSpPr/>
              <p:nvPr/>
            </p:nvCxnSpPr>
            <p:spPr>
              <a:xfrm>
                <a:off x="381000" y="4808728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接连接符​​(S) 87"/>
              <p:cNvCxnSpPr/>
              <p:nvPr/>
            </p:nvCxnSpPr>
            <p:spPr>
              <a:xfrm>
                <a:off x="381000" y="5725160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接连接符​​(S) 88"/>
              <p:cNvCxnSpPr/>
              <p:nvPr/>
            </p:nvCxnSpPr>
            <p:spPr>
              <a:xfrm>
                <a:off x="381000" y="6641592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 19"/>
            <p:cNvGrpSpPr/>
            <p:nvPr/>
          </p:nvGrpSpPr>
          <p:grpSpPr>
            <a:xfrm>
              <a:off x="3125240" y="1339112"/>
              <a:ext cx="5713961" cy="731520"/>
              <a:chOff x="3125240" y="1354352"/>
              <a:chExt cx="5713961" cy="651310"/>
            </a:xfrm>
          </p:grpSpPr>
          <p:cxnSp>
            <p:nvCxnSpPr>
              <p:cNvPr id="75" name="直接连接符​​(S) 74"/>
              <p:cNvCxnSpPr/>
              <p:nvPr/>
            </p:nvCxnSpPr>
            <p:spPr>
              <a:xfrm>
                <a:off x="394152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接连接符​​(S) 75"/>
              <p:cNvCxnSpPr/>
              <p:nvPr/>
            </p:nvCxnSpPr>
            <p:spPr>
              <a:xfrm>
                <a:off x="475780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​​(S) 76"/>
              <p:cNvCxnSpPr/>
              <p:nvPr/>
            </p:nvCxnSpPr>
            <p:spPr>
              <a:xfrm>
                <a:off x="557408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接连接符​​(S) 77"/>
              <p:cNvCxnSpPr/>
              <p:nvPr/>
            </p:nvCxnSpPr>
            <p:spPr>
              <a:xfrm>
                <a:off x="639036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接连接符​​(S) 78"/>
              <p:cNvCxnSpPr/>
              <p:nvPr/>
            </p:nvCxnSpPr>
            <p:spPr>
              <a:xfrm>
                <a:off x="720664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​​(S) 79"/>
              <p:cNvCxnSpPr/>
              <p:nvPr/>
            </p:nvCxnSpPr>
            <p:spPr>
              <a:xfrm>
                <a:off x="8839201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接连接符​​(S) 80"/>
              <p:cNvCxnSpPr/>
              <p:nvPr/>
            </p:nvCxnSpPr>
            <p:spPr>
              <a:xfrm>
                <a:off x="802292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接连接符​​(S) 81"/>
              <p:cNvCxnSpPr/>
              <p:nvPr/>
            </p:nvCxnSpPr>
            <p:spPr>
              <a:xfrm>
                <a:off x="312524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 20"/>
            <p:cNvGrpSpPr/>
            <p:nvPr/>
          </p:nvGrpSpPr>
          <p:grpSpPr>
            <a:xfrm>
              <a:off x="3124201" y="2218770"/>
              <a:ext cx="5715000" cy="731520"/>
              <a:chOff x="3124201" y="2239691"/>
              <a:chExt cx="5715000" cy="651310"/>
            </a:xfrm>
          </p:grpSpPr>
          <p:cxnSp>
            <p:nvCxnSpPr>
              <p:cNvPr id="67" name="直接连接符​​(S) 66"/>
              <p:cNvCxnSpPr/>
              <p:nvPr/>
            </p:nvCxnSpPr>
            <p:spPr>
              <a:xfrm>
                <a:off x="394152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​​(S) 67"/>
              <p:cNvCxnSpPr/>
              <p:nvPr/>
            </p:nvCxnSpPr>
            <p:spPr>
              <a:xfrm>
                <a:off x="475780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接连接符​​(S) 68"/>
              <p:cNvCxnSpPr/>
              <p:nvPr/>
            </p:nvCxnSpPr>
            <p:spPr>
              <a:xfrm>
                <a:off x="557408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接连接符​​(S) 69"/>
              <p:cNvCxnSpPr/>
              <p:nvPr/>
            </p:nvCxnSpPr>
            <p:spPr>
              <a:xfrm>
                <a:off x="639036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​​ 70"/>
              <p:cNvCxnSpPr/>
              <p:nvPr/>
            </p:nvCxnSpPr>
            <p:spPr>
              <a:xfrm>
                <a:off x="720664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接连接符​​(S) 71"/>
              <p:cNvCxnSpPr/>
              <p:nvPr/>
            </p:nvCxnSpPr>
            <p:spPr>
              <a:xfrm>
                <a:off x="8839201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接连接符​​(S) 72"/>
              <p:cNvCxnSpPr/>
              <p:nvPr/>
            </p:nvCxnSpPr>
            <p:spPr>
              <a:xfrm>
                <a:off x="802292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​​(S) 73"/>
              <p:cNvCxnSpPr/>
              <p:nvPr/>
            </p:nvCxnSpPr>
            <p:spPr>
              <a:xfrm>
                <a:off x="3124201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 21"/>
            <p:cNvGrpSpPr/>
            <p:nvPr/>
          </p:nvGrpSpPr>
          <p:grpSpPr>
            <a:xfrm>
              <a:off x="3124201" y="3098428"/>
              <a:ext cx="5715000" cy="731520"/>
              <a:chOff x="3124201" y="3125030"/>
              <a:chExt cx="5715000" cy="651310"/>
            </a:xfrm>
          </p:grpSpPr>
          <p:cxnSp>
            <p:nvCxnSpPr>
              <p:cNvPr id="59" name="直接连接符​​(S) 58"/>
              <p:cNvCxnSpPr/>
              <p:nvPr/>
            </p:nvCxnSpPr>
            <p:spPr>
              <a:xfrm>
                <a:off x="394152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接连接符​​(S) 59"/>
              <p:cNvCxnSpPr/>
              <p:nvPr/>
            </p:nvCxnSpPr>
            <p:spPr>
              <a:xfrm>
                <a:off x="475780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接连接符​​(S) 60"/>
              <p:cNvCxnSpPr/>
              <p:nvPr/>
            </p:nvCxnSpPr>
            <p:spPr>
              <a:xfrm>
                <a:off x="557408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​​(S) 61"/>
              <p:cNvCxnSpPr/>
              <p:nvPr/>
            </p:nvCxnSpPr>
            <p:spPr>
              <a:xfrm>
                <a:off x="639036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接连接符​​(S) 62"/>
              <p:cNvCxnSpPr/>
              <p:nvPr/>
            </p:nvCxnSpPr>
            <p:spPr>
              <a:xfrm>
                <a:off x="720664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接连接符​​(S) 63"/>
              <p:cNvCxnSpPr/>
              <p:nvPr/>
            </p:nvCxnSpPr>
            <p:spPr>
              <a:xfrm>
                <a:off x="8839201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​​(S) 64"/>
              <p:cNvCxnSpPr/>
              <p:nvPr/>
            </p:nvCxnSpPr>
            <p:spPr>
              <a:xfrm>
                <a:off x="802292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接连接符​​(S) 65"/>
              <p:cNvCxnSpPr/>
              <p:nvPr/>
            </p:nvCxnSpPr>
            <p:spPr>
              <a:xfrm>
                <a:off x="3124201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 22"/>
            <p:cNvGrpSpPr/>
            <p:nvPr/>
          </p:nvGrpSpPr>
          <p:grpSpPr>
            <a:xfrm>
              <a:off x="3124201" y="3978086"/>
              <a:ext cx="5715000" cy="731520"/>
              <a:chOff x="3124201" y="4010369"/>
              <a:chExt cx="5715000" cy="651310"/>
            </a:xfrm>
          </p:grpSpPr>
          <p:cxnSp>
            <p:nvCxnSpPr>
              <p:cNvPr id="51" name="直接连接符​​(S) 50"/>
              <p:cNvCxnSpPr/>
              <p:nvPr/>
            </p:nvCxnSpPr>
            <p:spPr>
              <a:xfrm>
                <a:off x="394152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连接符​​(S) 51"/>
              <p:cNvCxnSpPr/>
              <p:nvPr/>
            </p:nvCxnSpPr>
            <p:spPr>
              <a:xfrm>
                <a:off x="475780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​​(S) 52"/>
              <p:cNvCxnSpPr/>
              <p:nvPr/>
            </p:nvCxnSpPr>
            <p:spPr>
              <a:xfrm>
                <a:off x="557408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​​(S) 53"/>
              <p:cNvCxnSpPr/>
              <p:nvPr/>
            </p:nvCxnSpPr>
            <p:spPr>
              <a:xfrm>
                <a:off x="639036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接连接符​​(S) 54"/>
              <p:cNvCxnSpPr/>
              <p:nvPr/>
            </p:nvCxnSpPr>
            <p:spPr>
              <a:xfrm>
                <a:off x="720664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​​(S) 55"/>
              <p:cNvCxnSpPr/>
              <p:nvPr/>
            </p:nvCxnSpPr>
            <p:spPr>
              <a:xfrm>
                <a:off x="8839201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接连接符​​(S) 56"/>
              <p:cNvCxnSpPr/>
              <p:nvPr/>
            </p:nvCxnSpPr>
            <p:spPr>
              <a:xfrm>
                <a:off x="802292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接连接符​​(S) 57"/>
              <p:cNvCxnSpPr/>
              <p:nvPr/>
            </p:nvCxnSpPr>
            <p:spPr>
              <a:xfrm>
                <a:off x="3124201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 23"/>
            <p:cNvGrpSpPr/>
            <p:nvPr/>
          </p:nvGrpSpPr>
          <p:grpSpPr>
            <a:xfrm>
              <a:off x="3124201" y="4857744"/>
              <a:ext cx="5715000" cy="731520"/>
              <a:chOff x="3124201" y="4895708"/>
              <a:chExt cx="5715000" cy="651310"/>
            </a:xfrm>
          </p:grpSpPr>
          <p:cxnSp>
            <p:nvCxnSpPr>
              <p:cNvPr id="43" name="直接连接符​​(S) 42"/>
              <p:cNvCxnSpPr/>
              <p:nvPr/>
            </p:nvCxnSpPr>
            <p:spPr>
              <a:xfrm>
                <a:off x="394152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​​(S) 43"/>
              <p:cNvCxnSpPr/>
              <p:nvPr/>
            </p:nvCxnSpPr>
            <p:spPr>
              <a:xfrm>
                <a:off x="475780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接连接符​​(S) 44"/>
              <p:cNvCxnSpPr/>
              <p:nvPr/>
            </p:nvCxnSpPr>
            <p:spPr>
              <a:xfrm>
                <a:off x="557408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接连接符​​(S) 45"/>
              <p:cNvCxnSpPr/>
              <p:nvPr/>
            </p:nvCxnSpPr>
            <p:spPr>
              <a:xfrm>
                <a:off x="639036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​​(S) 46"/>
              <p:cNvCxnSpPr/>
              <p:nvPr/>
            </p:nvCxnSpPr>
            <p:spPr>
              <a:xfrm>
                <a:off x="720664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​​(S) 47"/>
              <p:cNvCxnSpPr/>
              <p:nvPr/>
            </p:nvCxnSpPr>
            <p:spPr>
              <a:xfrm>
                <a:off x="8839201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接连接符​​(S) 48"/>
              <p:cNvCxnSpPr/>
              <p:nvPr/>
            </p:nvCxnSpPr>
            <p:spPr>
              <a:xfrm>
                <a:off x="802292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​​(S) 49"/>
              <p:cNvCxnSpPr/>
              <p:nvPr/>
            </p:nvCxnSpPr>
            <p:spPr>
              <a:xfrm>
                <a:off x="3124201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 24"/>
            <p:cNvGrpSpPr/>
            <p:nvPr/>
          </p:nvGrpSpPr>
          <p:grpSpPr>
            <a:xfrm>
              <a:off x="3124201" y="5737401"/>
              <a:ext cx="5715000" cy="731520"/>
              <a:chOff x="3124201" y="5781048"/>
              <a:chExt cx="5715000" cy="651310"/>
            </a:xfrm>
          </p:grpSpPr>
          <p:cxnSp>
            <p:nvCxnSpPr>
              <p:cNvPr id="35" name="直接连接符​​(S) 34"/>
              <p:cNvCxnSpPr/>
              <p:nvPr/>
            </p:nvCxnSpPr>
            <p:spPr>
              <a:xfrm>
                <a:off x="394152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​​(S) 35"/>
              <p:cNvCxnSpPr/>
              <p:nvPr/>
            </p:nvCxnSpPr>
            <p:spPr>
              <a:xfrm>
                <a:off x="475780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​​(S) 36"/>
              <p:cNvCxnSpPr/>
              <p:nvPr/>
            </p:nvCxnSpPr>
            <p:spPr>
              <a:xfrm>
                <a:off x="557408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​​(S) 37"/>
              <p:cNvCxnSpPr/>
              <p:nvPr/>
            </p:nvCxnSpPr>
            <p:spPr>
              <a:xfrm>
                <a:off x="639036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​​(S) 38"/>
              <p:cNvCxnSpPr/>
              <p:nvPr/>
            </p:nvCxnSpPr>
            <p:spPr>
              <a:xfrm>
                <a:off x="720664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​​(S) 39"/>
              <p:cNvCxnSpPr/>
              <p:nvPr/>
            </p:nvCxnSpPr>
            <p:spPr>
              <a:xfrm>
                <a:off x="8839201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​​(S) 40"/>
              <p:cNvCxnSpPr/>
              <p:nvPr/>
            </p:nvCxnSpPr>
            <p:spPr>
              <a:xfrm>
                <a:off x="802292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​​(S) 41"/>
              <p:cNvCxnSpPr/>
              <p:nvPr/>
            </p:nvCxnSpPr>
            <p:spPr>
              <a:xfrm>
                <a:off x="3124201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 25"/>
            <p:cNvGrpSpPr/>
            <p:nvPr/>
          </p:nvGrpSpPr>
          <p:grpSpPr>
            <a:xfrm>
              <a:off x="3125240" y="1080377"/>
              <a:ext cx="5713961" cy="122944"/>
              <a:chOff x="3125240" y="1080377"/>
              <a:chExt cx="5713961" cy="122944"/>
            </a:xfrm>
          </p:grpSpPr>
          <p:cxnSp>
            <p:nvCxnSpPr>
              <p:cNvPr id="27" name="直接连接符​​(S) 26"/>
              <p:cNvCxnSpPr/>
              <p:nvPr/>
            </p:nvCxnSpPr>
            <p:spPr>
              <a:xfrm>
                <a:off x="394152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​​(S) 27"/>
              <p:cNvCxnSpPr/>
              <p:nvPr/>
            </p:nvCxnSpPr>
            <p:spPr>
              <a:xfrm>
                <a:off x="475780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​​(S) 28"/>
              <p:cNvCxnSpPr/>
              <p:nvPr/>
            </p:nvCxnSpPr>
            <p:spPr>
              <a:xfrm>
                <a:off x="557408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>
                <a:off x="639036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/>
            </p:nvCxnSpPr>
            <p:spPr>
              <a:xfrm>
                <a:off x="720664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​​(S) 31"/>
              <p:cNvCxnSpPr/>
              <p:nvPr/>
            </p:nvCxnSpPr>
            <p:spPr>
              <a:xfrm>
                <a:off x="8839201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​​(S) 32"/>
              <p:cNvCxnSpPr/>
              <p:nvPr/>
            </p:nvCxnSpPr>
            <p:spPr>
              <a:xfrm>
                <a:off x="802292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​​(S) 33"/>
              <p:cNvCxnSpPr/>
              <p:nvPr/>
            </p:nvCxnSpPr>
            <p:spPr>
              <a:xfrm>
                <a:off x="312524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" name="图片占位符 10"/>
          <p:cNvSpPr>
            <a:spLocks noGrp="1"/>
          </p:cNvSpPr>
          <p:nvPr>
            <p:ph type="pic" sz="quarter" idx="14" hasCustomPrompt="1"/>
          </p:nvPr>
        </p:nvSpPr>
        <p:spPr>
          <a:xfrm>
            <a:off x="419100" y="417024"/>
            <a:ext cx="2514600" cy="2057400"/>
          </a:xfrm>
          <a:prstGeom prst="roundRect">
            <a:avLst>
              <a:gd name="adj" fmla="val 8062"/>
            </a:avLst>
          </a:prstGeom>
          <a:solidFill>
            <a:schemeClr val="bg2"/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单击图标以添加图片</a:t>
            </a:r>
            <a:endParaRPr dirty="0"/>
          </a:p>
        </p:txBody>
      </p:sp>
      <p:sp>
        <p:nvSpPr>
          <p:cNvPr id="12" name="图片占位符 10"/>
          <p:cNvSpPr>
            <a:spLocks noGrp="1"/>
          </p:cNvSpPr>
          <p:nvPr>
            <p:ph type="pic" sz="quarter" idx="15" hasCustomPrompt="1"/>
          </p:nvPr>
        </p:nvSpPr>
        <p:spPr>
          <a:xfrm>
            <a:off x="419100" y="2762250"/>
            <a:ext cx="2514600" cy="3657600"/>
          </a:xfrm>
          <a:prstGeom prst="roundRect">
            <a:avLst>
              <a:gd name="adj" fmla="val 5892"/>
            </a:avLst>
          </a:prstGeom>
          <a:solidFill>
            <a:schemeClr val="bg2"/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单击图标以添加图片</a:t>
            </a:r>
            <a:endParaRPr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/>
              <a:t>2022 年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1B5B5863-7865-48FE-BD3C-D42099226715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  <p:sp>
        <p:nvSpPr>
          <p:cNvPr id="139" name="文本占位符 2"/>
          <p:cNvSpPr>
            <a:spLocks noGrp="1"/>
          </p:cNvSpPr>
          <p:nvPr>
            <p:ph type="body" sz="quarter" idx="16" hasCustomPrompt="1"/>
          </p:nvPr>
        </p:nvSpPr>
        <p:spPr>
          <a:xfrm>
            <a:off x="327808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5" name="文本占位符 2"/>
          <p:cNvSpPr>
            <a:spLocks noGrp="1"/>
          </p:cNvSpPr>
          <p:nvPr>
            <p:ph type="body" sz="quarter" idx="17" hasCustomPrompt="1"/>
          </p:nvPr>
        </p:nvSpPr>
        <p:spPr>
          <a:xfrm>
            <a:off x="405876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6" name="文本占位符 2"/>
          <p:cNvSpPr>
            <a:spLocks noGrp="1"/>
          </p:cNvSpPr>
          <p:nvPr>
            <p:ph type="body" sz="quarter" idx="18" hasCustomPrompt="1"/>
          </p:nvPr>
        </p:nvSpPr>
        <p:spPr>
          <a:xfrm>
            <a:off x="483943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7" name="文本占位符 2"/>
          <p:cNvSpPr>
            <a:spLocks noGrp="1"/>
          </p:cNvSpPr>
          <p:nvPr>
            <p:ph type="body" sz="quarter" idx="19" hasCustomPrompt="1"/>
          </p:nvPr>
        </p:nvSpPr>
        <p:spPr>
          <a:xfrm>
            <a:off x="562011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8" name="文本占位符 2"/>
          <p:cNvSpPr>
            <a:spLocks noGrp="1"/>
          </p:cNvSpPr>
          <p:nvPr>
            <p:ph type="body" sz="quarter" idx="20" hasCustomPrompt="1"/>
          </p:nvPr>
        </p:nvSpPr>
        <p:spPr>
          <a:xfrm>
            <a:off x="640078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9" name="文本占位符 2"/>
          <p:cNvSpPr>
            <a:spLocks noGrp="1"/>
          </p:cNvSpPr>
          <p:nvPr>
            <p:ph type="body" sz="quarter" idx="21" hasCustomPrompt="1"/>
          </p:nvPr>
        </p:nvSpPr>
        <p:spPr>
          <a:xfrm>
            <a:off x="718146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0" name="文本占位符 2"/>
          <p:cNvSpPr>
            <a:spLocks noGrp="1"/>
          </p:cNvSpPr>
          <p:nvPr>
            <p:ph type="body" sz="quarter" idx="22" hasCustomPrompt="1"/>
          </p:nvPr>
        </p:nvSpPr>
        <p:spPr>
          <a:xfrm>
            <a:off x="796213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1" name="文本占位符 2"/>
          <p:cNvSpPr>
            <a:spLocks noGrp="1"/>
          </p:cNvSpPr>
          <p:nvPr>
            <p:ph type="body" sz="quarter" idx="23" hasCustomPrompt="1"/>
          </p:nvPr>
        </p:nvSpPr>
        <p:spPr>
          <a:xfrm>
            <a:off x="327808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2" name="文本占位符 2"/>
          <p:cNvSpPr>
            <a:spLocks noGrp="1"/>
          </p:cNvSpPr>
          <p:nvPr>
            <p:ph type="body" sz="quarter" idx="24" hasCustomPrompt="1"/>
          </p:nvPr>
        </p:nvSpPr>
        <p:spPr>
          <a:xfrm>
            <a:off x="405876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3" name="文本占位符 2"/>
          <p:cNvSpPr>
            <a:spLocks noGrp="1"/>
          </p:cNvSpPr>
          <p:nvPr>
            <p:ph type="body" sz="quarter" idx="25" hasCustomPrompt="1"/>
          </p:nvPr>
        </p:nvSpPr>
        <p:spPr>
          <a:xfrm>
            <a:off x="483943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4" name="文本占位符 2"/>
          <p:cNvSpPr>
            <a:spLocks noGrp="1"/>
          </p:cNvSpPr>
          <p:nvPr>
            <p:ph type="body" sz="quarter" idx="26" hasCustomPrompt="1"/>
          </p:nvPr>
        </p:nvSpPr>
        <p:spPr>
          <a:xfrm>
            <a:off x="562011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5" name="文本占位符 2"/>
          <p:cNvSpPr>
            <a:spLocks noGrp="1"/>
          </p:cNvSpPr>
          <p:nvPr>
            <p:ph type="body" sz="quarter" idx="27" hasCustomPrompt="1"/>
          </p:nvPr>
        </p:nvSpPr>
        <p:spPr>
          <a:xfrm>
            <a:off x="640078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6" name="文本占位符 2"/>
          <p:cNvSpPr>
            <a:spLocks noGrp="1"/>
          </p:cNvSpPr>
          <p:nvPr>
            <p:ph type="body" sz="quarter" idx="28" hasCustomPrompt="1"/>
          </p:nvPr>
        </p:nvSpPr>
        <p:spPr>
          <a:xfrm>
            <a:off x="718146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7" name="文本占位符 2"/>
          <p:cNvSpPr>
            <a:spLocks noGrp="1"/>
          </p:cNvSpPr>
          <p:nvPr>
            <p:ph type="body" sz="quarter" idx="29" hasCustomPrompt="1"/>
          </p:nvPr>
        </p:nvSpPr>
        <p:spPr>
          <a:xfrm>
            <a:off x="796213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8" name="文本占位符 2"/>
          <p:cNvSpPr>
            <a:spLocks noGrp="1"/>
          </p:cNvSpPr>
          <p:nvPr>
            <p:ph type="body" sz="quarter" idx="30" hasCustomPrompt="1"/>
          </p:nvPr>
        </p:nvSpPr>
        <p:spPr>
          <a:xfrm>
            <a:off x="327808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9" name="文本占位符 2"/>
          <p:cNvSpPr>
            <a:spLocks noGrp="1"/>
          </p:cNvSpPr>
          <p:nvPr>
            <p:ph type="body" sz="quarter" idx="31" hasCustomPrompt="1"/>
          </p:nvPr>
        </p:nvSpPr>
        <p:spPr>
          <a:xfrm>
            <a:off x="405876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0" name="文本占位符 2"/>
          <p:cNvSpPr>
            <a:spLocks noGrp="1"/>
          </p:cNvSpPr>
          <p:nvPr>
            <p:ph type="body" sz="quarter" idx="32" hasCustomPrompt="1"/>
          </p:nvPr>
        </p:nvSpPr>
        <p:spPr>
          <a:xfrm>
            <a:off x="483943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1" name="文本占位符 2"/>
          <p:cNvSpPr>
            <a:spLocks noGrp="1"/>
          </p:cNvSpPr>
          <p:nvPr>
            <p:ph type="body" sz="quarter" idx="33" hasCustomPrompt="1"/>
          </p:nvPr>
        </p:nvSpPr>
        <p:spPr>
          <a:xfrm>
            <a:off x="562011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2" name="文本占位符 2"/>
          <p:cNvSpPr>
            <a:spLocks noGrp="1"/>
          </p:cNvSpPr>
          <p:nvPr>
            <p:ph type="body" sz="quarter" idx="34" hasCustomPrompt="1"/>
          </p:nvPr>
        </p:nvSpPr>
        <p:spPr>
          <a:xfrm>
            <a:off x="640078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3" name="文本占位符 2"/>
          <p:cNvSpPr>
            <a:spLocks noGrp="1"/>
          </p:cNvSpPr>
          <p:nvPr>
            <p:ph type="body" sz="quarter" idx="35" hasCustomPrompt="1"/>
          </p:nvPr>
        </p:nvSpPr>
        <p:spPr>
          <a:xfrm>
            <a:off x="718146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4" name="文本占位符 2"/>
          <p:cNvSpPr>
            <a:spLocks noGrp="1"/>
          </p:cNvSpPr>
          <p:nvPr>
            <p:ph type="body" sz="quarter" idx="36" hasCustomPrompt="1"/>
          </p:nvPr>
        </p:nvSpPr>
        <p:spPr>
          <a:xfrm>
            <a:off x="796213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5" name="文本占位符 2"/>
          <p:cNvSpPr>
            <a:spLocks noGrp="1"/>
          </p:cNvSpPr>
          <p:nvPr>
            <p:ph type="body" sz="quarter" idx="37" hasCustomPrompt="1"/>
          </p:nvPr>
        </p:nvSpPr>
        <p:spPr>
          <a:xfrm>
            <a:off x="327808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6" name="文本占位符 2"/>
          <p:cNvSpPr>
            <a:spLocks noGrp="1"/>
          </p:cNvSpPr>
          <p:nvPr>
            <p:ph type="body" sz="quarter" idx="38" hasCustomPrompt="1"/>
          </p:nvPr>
        </p:nvSpPr>
        <p:spPr>
          <a:xfrm>
            <a:off x="405876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7" name="文本占位符 2"/>
          <p:cNvSpPr>
            <a:spLocks noGrp="1"/>
          </p:cNvSpPr>
          <p:nvPr>
            <p:ph type="body" sz="quarter" idx="39" hasCustomPrompt="1"/>
          </p:nvPr>
        </p:nvSpPr>
        <p:spPr>
          <a:xfrm>
            <a:off x="483943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8" name="文本占位符 2"/>
          <p:cNvSpPr>
            <a:spLocks noGrp="1"/>
          </p:cNvSpPr>
          <p:nvPr>
            <p:ph type="body" sz="quarter" idx="40" hasCustomPrompt="1"/>
          </p:nvPr>
        </p:nvSpPr>
        <p:spPr>
          <a:xfrm>
            <a:off x="562011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9" name="文本占位符 2"/>
          <p:cNvSpPr>
            <a:spLocks noGrp="1"/>
          </p:cNvSpPr>
          <p:nvPr>
            <p:ph type="body" sz="quarter" idx="41" hasCustomPrompt="1"/>
          </p:nvPr>
        </p:nvSpPr>
        <p:spPr>
          <a:xfrm>
            <a:off x="640078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0" name="文本占位符 2"/>
          <p:cNvSpPr>
            <a:spLocks noGrp="1"/>
          </p:cNvSpPr>
          <p:nvPr>
            <p:ph type="body" sz="quarter" idx="42" hasCustomPrompt="1"/>
          </p:nvPr>
        </p:nvSpPr>
        <p:spPr>
          <a:xfrm>
            <a:off x="718146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1" name="文本占位符 2"/>
          <p:cNvSpPr>
            <a:spLocks noGrp="1"/>
          </p:cNvSpPr>
          <p:nvPr>
            <p:ph type="body" sz="quarter" idx="43" hasCustomPrompt="1"/>
          </p:nvPr>
        </p:nvSpPr>
        <p:spPr>
          <a:xfrm>
            <a:off x="796213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2" name="文本占位符 2"/>
          <p:cNvSpPr>
            <a:spLocks noGrp="1"/>
          </p:cNvSpPr>
          <p:nvPr>
            <p:ph type="body" sz="quarter" idx="44" hasCustomPrompt="1"/>
          </p:nvPr>
        </p:nvSpPr>
        <p:spPr>
          <a:xfrm>
            <a:off x="327808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3" name="文本占位符 2"/>
          <p:cNvSpPr>
            <a:spLocks noGrp="1"/>
          </p:cNvSpPr>
          <p:nvPr>
            <p:ph type="body" sz="quarter" idx="45" hasCustomPrompt="1"/>
          </p:nvPr>
        </p:nvSpPr>
        <p:spPr>
          <a:xfrm>
            <a:off x="405876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4" name="文本占位符 2"/>
          <p:cNvSpPr>
            <a:spLocks noGrp="1"/>
          </p:cNvSpPr>
          <p:nvPr>
            <p:ph type="body" sz="quarter" idx="46" hasCustomPrompt="1"/>
          </p:nvPr>
        </p:nvSpPr>
        <p:spPr>
          <a:xfrm>
            <a:off x="483943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5" name="文本占位符 2"/>
          <p:cNvSpPr>
            <a:spLocks noGrp="1"/>
          </p:cNvSpPr>
          <p:nvPr>
            <p:ph type="body" sz="quarter" idx="47" hasCustomPrompt="1"/>
          </p:nvPr>
        </p:nvSpPr>
        <p:spPr>
          <a:xfrm>
            <a:off x="562011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6" name="文本占位符 2"/>
          <p:cNvSpPr>
            <a:spLocks noGrp="1"/>
          </p:cNvSpPr>
          <p:nvPr>
            <p:ph type="body" sz="quarter" idx="48" hasCustomPrompt="1"/>
          </p:nvPr>
        </p:nvSpPr>
        <p:spPr>
          <a:xfrm>
            <a:off x="640078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7" name="文本占位符 2"/>
          <p:cNvSpPr>
            <a:spLocks noGrp="1"/>
          </p:cNvSpPr>
          <p:nvPr>
            <p:ph type="body" sz="quarter" idx="49" hasCustomPrompt="1"/>
          </p:nvPr>
        </p:nvSpPr>
        <p:spPr>
          <a:xfrm>
            <a:off x="718146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8" name="文本占位符 2"/>
          <p:cNvSpPr>
            <a:spLocks noGrp="1"/>
          </p:cNvSpPr>
          <p:nvPr>
            <p:ph type="body" sz="quarter" idx="50" hasCustomPrompt="1"/>
          </p:nvPr>
        </p:nvSpPr>
        <p:spPr>
          <a:xfrm>
            <a:off x="796213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9" name="文本占位符 2"/>
          <p:cNvSpPr>
            <a:spLocks noGrp="1"/>
          </p:cNvSpPr>
          <p:nvPr>
            <p:ph type="body" sz="quarter" idx="51" hasCustomPrompt="1"/>
          </p:nvPr>
        </p:nvSpPr>
        <p:spPr>
          <a:xfrm>
            <a:off x="327808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0" name="文本占位符 2"/>
          <p:cNvSpPr>
            <a:spLocks noGrp="1"/>
          </p:cNvSpPr>
          <p:nvPr>
            <p:ph type="body" sz="quarter" idx="52" hasCustomPrompt="1"/>
          </p:nvPr>
        </p:nvSpPr>
        <p:spPr>
          <a:xfrm>
            <a:off x="405876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1" name="文本占位符 2"/>
          <p:cNvSpPr>
            <a:spLocks noGrp="1"/>
          </p:cNvSpPr>
          <p:nvPr>
            <p:ph type="body" sz="quarter" idx="53" hasCustomPrompt="1"/>
          </p:nvPr>
        </p:nvSpPr>
        <p:spPr>
          <a:xfrm>
            <a:off x="483943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2" name="文本占位符 2"/>
          <p:cNvSpPr>
            <a:spLocks noGrp="1"/>
          </p:cNvSpPr>
          <p:nvPr>
            <p:ph type="body" sz="quarter" idx="54" hasCustomPrompt="1"/>
          </p:nvPr>
        </p:nvSpPr>
        <p:spPr>
          <a:xfrm>
            <a:off x="562011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3" name="文本占位符 2"/>
          <p:cNvSpPr>
            <a:spLocks noGrp="1"/>
          </p:cNvSpPr>
          <p:nvPr>
            <p:ph type="body" sz="quarter" idx="55" hasCustomPrompt="1"/>
          </p:nvPr>
        </p:nvSpPr>
        <p:spPr>
          <a:xfrm>
            <a:off x="640078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4" name="文本占位符 2"/>
          <p:cNvSpPr>
            <a:spLocks noGrp="1"/>
          </p:cNvSpPr>
          <p:nvPr>
            <p:ph type="body" sz="quarter" idx="56" hasCustomPrompt="1"/>
          </p:nvPr>
        </p:nvSpPr>
        <p:spPr>
          <a:xfrm>
            <a:off x="718146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5" name="文本占位符 2"/>
          <p:cNvSpPr>
            <a:spLocks noGrp="1"/>
          </p:cNvSpPr>
          <p:nvPr>
            <p:ph type="body" sz="quarter" idx="57" hasCustomPrompt="1"/>
          </p:nvPr>
        </p:nvSpPr>
        <p:spPr>
          <a:xfrm>
            <a:off x="796213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187" name="文本框 186"/>
          <p:cNvSpPr txBox="1"/>
          <p:nvPr/>
        </p:nvSpPr>
        <p:spPr>
          <a:xfrm>
            <a:off x="327808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31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8" name="文本框 187"/>
          <p:cNvSpPr txBox="1"/>
          <p:nvPr/>
        </p:nvSpPr>
        <p:spPr>
          <a:xfrm>
            <a:off x="405876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01</a:t>
            </a:r>
            <a:endParaRPr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9" name="文本框 188"/>
          <p:cNvSpPr txBox="1"/>
          <p:nvPr/>
        </p:nvSpPr>
        <p:spPr>
          <a:xfrm>
            <a:off x="483943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kern="1200" spc="-5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02</a:t>
            </a:r>
            <a:endParaRPr sz="900" kern="1200" spc="-5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190" name="文本框 189"/>
          <p:cNvSpPr txBox="1"/>
          <p:nvPr/>
        </p:nvSpPr>
        <p:spPr>
          <a:xfrm>
            <a:off x="562011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kern="1200" spc="-5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03</a:t>
            </a:r>
            <a:endParaRPr sz="900" spc="-5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1" name="文本框 190"/>
          <p:cNvSpPr txBox="1"/>
          <p:nvPr/>
        </p:nvSpPr>
        <p:spPr>
          <a:xfrm>
            <a:off x="640078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04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2" name="文本框 191"/>
          <p:cNvSpPr txBox="1"/>
          <p:nvPr/>
        </p:nvSpPr>
        <p:spPr>
          <a:xfrm>
            <a:off x="7962138" y="1202366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06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3" name="文本框 192"/>
          <p:cNvSpPr txBox="1"/>
          <p:nvPr/>
        </p:nvSpPr>
        <p:spPr>
          <a:xfrm>
            <a:off x="718146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05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4" name="文本框 193"/>
          <p:cNvSpPr txBox="1"/>
          <p:nvPr/>
        </p:nvSpPr>
        <p:spPr>
          <a:xfrm>
            <a:off x="327808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07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5" name="文本框 194"/>
          <p:cNvSpPr txBox="1"/>
          <p:nvPr/>
        </p:nvSpPr>
        <p:spPr>
          <a:xfrm>
            <a:off x="405876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08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6" name="文本框 195"/>
          <p:cNvSpPr txBox="1"/>
          <p:nvPr/>
        </p:nvSpPr>
        <p:spPr>
          <a:xfrm>
            <a:off x="483943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09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7" name="文本框 196"/>
          <p:cNvSpPr txBox="1"/>
          <p:nvPr/>
        </p:nvSpPr>
        <p:spPr>
          <a:xfrm>
            <a:off x="562011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10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8" name="文本框 197"/>
          <p:cNvSpPr txBox="1"/>
          <p:nvPr/>
        </p:nvSpPr>
        <p:spPr>
          <a:xfrm>
            <a:off x="640078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11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9" name="文本框 198"/>
          <p:cNvSpPr txBox="1"/>
          <p:nvPr/>
        </p:nvSpPr>
        <p:spPr>
          <a:xfrm>
            <a:off x="7962138" y="2091366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13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0" name="文本框 199"/>
          <p:cNvSpPr txBox="1"/>
          <p:nvPr/>
        </p:nvSpPr>
        <p:spPr>
          <a:xfrm>
            <a:off x="718146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12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1" name="文本框 200"/>
          <p:cNvSpPr txBox="1"/>
          <p:nvPr/>
        </p:nvSpPr>
        <p:spPr>
          <a:xfrm>
            <a:off x="327808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14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2" name="文本框 201"/>
          <p:cNvSpPr txBox="1"/>
          <p:nvPr/>
        </p:nvSpPr>
        <p:spPr>
          <a:xfrm>
            <a:off x="405876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15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3" name="文本框 202"/>
          <p:cNvSpPr txBox="1"/>
          <p:nvPr/>
        </p:nvSpPr>
        <p:spPr>
          <a:xfrm>
            <a:off x="483943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16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4" name="文本框 203"/>
          <p:cNvSpPr txBox="1"/>
          <p:nvPr/>
        </p:nvSpPr>
        <p:spPr>
          <a:xfrm>
            <a:off x="562011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17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5" name="文本框 204"/>
          <p:cNvSpPr txBox="1"/>
          <p:nvPr/>
        </p:nvSpPr>
        <p:spPr>
          <a:xfrm>
            <a:off x="640078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18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6" name="文本框 205"/>
          <p:cNvSpPr txBox="1"/>
          <p:nvPr/>
        </p:nvSpPr>
        <p:spPr>
          <a:xfrm>
            <a:off x="7962138" y="2980683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7" name="文本框 206"/>
          <p:cNvSpPr txBox="1"/>
          <p:nvPr/>
        </p:nvSpPr>
        <p:spPr>
          <a:xfrm>
            <a:off x="718146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19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8" name="文本框 207"/>
          <p:cNvSpPr txBox="1"/>
          <p:nvPr/>
        </p:nvSpPr>
        <p:spPr>
          <a:xfrm>
            <a:off x="327808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21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9" name="文本框 208"/>
          <p:cNvSpPr txBox="1"/>
          <p:nvPr/>
        </p:nvSpPr>
        <p:spPr>
          <a:xfrm>
            <a:off x="405876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22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0" name="文本框 209"/>
          <p:cNvSpPr txBox="1"/>
          <p:nvPr/>
        </p:nvSpPr>
        <p:spPr>
          <a:xfrm>
            <a:off x="483943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23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1" name="文本框 210"/>
          <p:cNvSpPr txBox="1"/>
          <p:nvPr/>
        </p:nvSpPr>
        <p:spPr>
          <a:xfrm>
            <a:off x="562011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24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2" name="文本框 211"/>
          <p:cNvSpPr txBox="1"/>
          <p:nvPr/>
        </p:nvSpPr>
        <p:spPr>
          <a:xfrm>
            <a:off x="640078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25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3" name="文本框 212"/>
          <p:cNvSpPr txBox="1"/>
          <p:nvPr/>
        </p:nvSpPr>
        <p:spPr>
          <a:xfrm>
            <a:off x="7962138" y="3868762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27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4" name="文本框 213"/>
          <p:cNvSpPr txBox="1"/>
          <p:nvPr/>
        </p:nvSpPr>
        <p:spPr>
          <a:xfrm>
            <a:off x="718146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26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5" name="文本框 214"/>
          <p:cNvSpPr txBox="1"/>
          <p:nvPr/>
        </p:nvSpPr>
        <p:spPr>
          <a:xfrm>
            <a:off x="327808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28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6" name="文本框 215"/>
          <p:cNvSpPr txBox="1"/>
          <p:nvPr/>
        </p:nvSpPr>
        <p:spPr>
          <a:xfrm>
            <a:off x="405876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29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7" name="文本框 216"/>
          <p:cNvSpPr txBox="1"/>
          <p:nvPr/>
        </p:nvSpPr>
        <p:spPr>
          <a:xfrm>
            <a:off x="483943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30</a:t>
            </a:r>
          </a:p>
        </p:txBody>
      </p:sp>
      <p:sp>
        <p:nvSpPr>
          <p:cNvPr id="218" name="文本框 217"/>
          <p:cNvSpPr txBox="1"/>
          <p:nvPr/>
        </p:nvSpPr>
        <p:spPr>
          <a:xfrm>
            <a:off x="562011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31</a:t>
            </a:r>
            <a:endParaRPr sz="900" spc="-5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9" name="文本框 218"/>
          <p:cNvSpPr txBox="1"/>
          <p:nvPr/>
        </p:nvSpPr>
        <p:spPr>
          <a:xfrm>
            <a:off x="640078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01</a:t>
            </a:r>
            <a:endParaRPr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0" name="文本框 219"/>
          <p:cNvSpPr txBox="1"/>
          <p:nvPr/>
        </p:nvSpPr>
        <p:spPr>
          <a:xfrm>
            <a:off x="7962138" y="4751714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kern="12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03</a:t>
            </a:r>
          </a:p>
        </p:txBody>
      </p:sp>
      <p:sp>
        <p:nvSpPr>
          <p:cNvPr id="221" name="文本框 220"/>
          <p:cNvSpPr txBox="1"/>
          <p:nvPr/>
        </p:nvSpPr>
        <p:spPr>
          <a:xfrm>
            <a:off x="718146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kern="12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02</a:t>
            </a:r>
            <a:endParaRPr sz="900" kern="12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236" name="文本框 235"/>
          <p:cNvSpPr txBox="1"/>
          <p:nvPr/>
        </p:nvSpPr>
        <p:spPr>
          <a:xfrm>
            <a:off x="327808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04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4" name="文本框 243"/>
          <p:cNvSpPr txBox="1"/>
          <p:nvPr/>
        </p:nvSpPr>
        <p:spPr>
          <a:xfrm>
            <a:off x="405876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05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2" name="文本框 251"/>
          <p:cNvSpPr txBox="1"/>
          <p:nvPr/>
        </p:nvSpPr>
        <p:spPr>
          <a:xfrm>
            <a:off x="483943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06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3" name="文本框 252"/>
          <p:cNvSpPr txBox="1"/>
          <p:nvPr/>
        </p:nvSpPr>
        <p:spPr>
          <a:xfrm>
            <a:off x="562011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07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4" name="文本框 253"/>
          <p:cNvSpPr txBox="1"/>
          <p:nvPr/>
        </p:nvSpPr>
        <p:spPr>
          <a:xfrm>
            <a:off x="640078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08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96" name="文本框 295"/>
          <p:cNvSpPr txBox="1"/>
          <p:nvPr/>
        </p:nvSpPr>
        <p:spPr>
          <a:xfrm>
            <a:off x="7962138" y="5635968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10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97" name="文本框 296"/>
          <p:cNvSpPr txBox="1"/>
          <p:nvPr/>
        </p:nvSpPr>
        <p:spPr>
          <a:xfrm>
            <a:off x="718146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09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0" name="文本框 179"/>
          <p:cNvSpPr txBox="1"/>
          <p:nvPr userDrawn="1"/>
        </p:nvSpPr>
        <p:spPr>
          <a:xfrm>
            <a:off x="327808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周日</a:t>
            </a:r>
          </a:p>
        </p:txBody>
      </p:sp>
      <p:sp>
        <p:nvSpPr>
          <p:cNvPr id="181" name="文本框 180"/>
          <p:cNvSpPr txBox="1"/>
          <p:nvPr userDrawn="1"/>
        </p:nvSpPr>
        <p:spPr>
          <a:xfrm>
            <a:off x="405876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周一</a:t>
            </a:r>
          </a:p>
        </p:txBody>
      </p:sp>
      <p:sp>
        <p:nvSpPr>
          <p:cNvPr id="182" name="文本框 181"/>
          <p:cNvSpPr txBox="1"/>
          <p:nvPr userDrawn="1"/>
        </p:nvSpPr>
        <p:spPr>
          <a:xfrm>
            <a:off x="483943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周二</a:t>
            </a:r>
          </a:p>
        </p:txBody>
      </p:sp>
      <p:sp>
        <p:nvSpPr>
          <p:cNvPr id="183" name="文本框 182"/>
          <p:cNvSpPr txBox="1"/>
          <p:nvPr userDrawn="1"/>
        </p:nvSpPr>
        <p:spPr>
          <a:xfrm>
            <a:off x="562011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周三</a:t>
            </a:r>
          </a:p>
        </p:txBody>
      </p:sp>
      <p:sp>
        <p:nvSpPr>
          <p:cNvPr id="184" name="文本框 183"/>
          <p:cNvSpPr txBox="1"/>
          <p:nvPr userDrawn="1"/>
        </p:nvSpPr>
        <p:spPr>
          <a:xfrm>
            <a:off x="640078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周四</a:t>
            </a:r>
          </a:p>
        </p:txBody>
      </p:sp>
      <p:sp>
        <p:nvSpPr>
          <p:cNvPr id="185" name="文本框 184"/>
          <p:cNvSpPr txBox="1"/>
          <p:nvPr userDrawn="1"/>
        </p:nvSpPr>
        <p:spPr>
          <a:xfrm>
            <a:off x="7962138" y="935666"/>
            <a:ext cx="731520" cy="12358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周六</a:t>
            </a:r>
          </a:p>
        </p:txBody>
      </p:sp>
      <p:sp>
        <p:nvSpPr>
          <p:cNvPr id="186" name="文本框 185"/>
          <p:cNvSpPr txBox="1"/>
          <p:nvPr userDrawn="1"/>
        </p:nvSpPr>
        <p:spPr>
          <a:xfrm>
            <a:off x="718146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周五</a:t>
            </a:r>
          </a:p>
        </p:txBody>
      </p:sp>
      <p:sp>
        <p:nvSpPr>
          <p:cNvPr id="222" name="标题 3"/>
          <p:cNvSpPr txBox="1">
            <a:spLocks/>
          </p:cNvSpPr>
          <p:nvPr userDrawn="1"/>
        </p:nvSpPr>
        <p:spPr>
          <a:xfrm>
            <a:off x="6781802" y="417513"/>
            <a:ext cx="2047874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zh-cn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2022 年</a:t>
            </a:r>
            <a:endParaRPr cap="all" baseline="0" dirty="0">
              <a:solidFill>
                <a:schemeClr val="tx1">
                  <a:lumMod val="65000"/>
                  <a:lumOff val="3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73" name="标题 1">
            <a:extLst>
              <a:ext uri="{FF2B5EF4-FFF2-40B4-BE49-F238E27FC236}">
                <a16:creationId xmlns:a16="http://schemas.microsoft.com/office/drawing/2014/main" id="{8B2C05FD-BA10-4EA5-AD6B-DB741BB47A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48026" y="417513"/>
            <a:ext cx="4505713" cy="487362"/>
          </a:xfrm>
        </p:spPr>
        <p:txBody>
          <a:bodyPr rtlCol="0" anchor="ctr">
            <a:noAutofit/>
          </a:bodyPr>
          <a:lstStyle>
            <a:lvl1pPr>
              <a:defRPr cap="all" spc="150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8 月</a:t>
            </a:r>
          </a:p>
        </p:txBody>
      </p:sp>
    </p:spTree>
    <p:extLst>
      <p:ext uri="{BB962C8B-B14F-4D97-AF65-F5344CB8AC3E}">
        <p14:creationId xmlns:p14="http://schemas.microsoft.com/office/powerpoint/2010/main" val="4183166185"/>
      </p:ext>
    </p:extLst>
  </p:cSld>
  <p:clrMapOvr>
    <a:masterClrMapping/>
  </p:clrMapOvr>
  <p:hf sldNum="0" hdr="0" ftr="0" dt="0"/>
</p:sldLayout>
</file>

<file path=ppt/slideLayouts/slideLayout9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 17"/>
          <p:cNvGrpSpPr/>
          <p:nvPr/>
        </p:nvGrpSpPr>
        <p:grpSpPr>
          <a:xfrm>
            <a:off x="3248026" y="933450"/>
            <a:ext cx="5467350" cy="5495926"/>
            <a:chOff x="3124201" y="1080377"/>
            <a:chExt cx="5715000" cy="5459572"/>
          </a:xfrm>
        </p:grpSpPr>
        <p:grpSp>
          <p:nvGrpSpPr>
            <p:cNvPr id="19" name="组 18"/>
            <p:cNvGrpSpPr/>
            <p:nvPr/>
          </p:nvGrpSpPr>
          <p:grpSpPr>
            <a:xfrm>
              <a:off x="3125240" y="1259217"/>
              <a:ext cx="5712923" cy="5280732"/>
              <a:chOff x="381000" y="1143000"/>
              <a:chExt cx="8382000" cy="5498592"/>
            </a:xfrm>
          </p:grpSpPr>
          <p:cxnSp>
            <p:nvCxnSpPr>
              <p:cNvPr id="83" name="直接连接符​​(S) 82"/>
              <p:cNvCxnSpPr/>
              <p:nvPr/>
            </p:nvCxnSpPr>
            <p:spPr>
              <a:xfrm>
                <a:off x="381000" y="1143000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接连接符​​(S) 83"/>
              <p:cNvCxnSpPr/>
              <p:nvPr/>
            </p:nvCxnSpPr>
            <p:spPr>
              <a:xfrm>
                <a:off x="381000" y="2059432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接连接符​​(S) 84"/>
              <p:cNvCxnSpPr/>
              <p:nvPr/>
            </p:nvCxnSpPr>
            <p:spPr>
              <a:xfrm>
                <a:off x="381000" y="2975864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接连接符​​(S) 85"/>
              <p:cNvCxnSpPr/>
              <p:nvPr/>
            </p:nvCxnSpPr>
            <p:spPr>
              <a:xfrm>
                <a:off x="381000" y="3892296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接连接符​​(S) 86"/>
              <p:cNvCxnSpPr/>
              <p:nvPr/>
            </p:nvCxnSpPr>
            <p:spPr>
              <a:xfrm>
                <a:off x="381000" y="4808728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接连接符​​(S) 87"/>
              <p:cNvCxnSpPr/>
              <p:nvPr/>
            </p:nvCxnSpPr>
            <p:spPr>
              <a:xfrm>
                <a:off x="381000" y="5725160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接连接符​​(S) 88"/>
              <p:cNvCxnSpPr/>
              <p:nvPr/>
            </p:nvCxnSpPr>
            <p:spPr>
              <a:xfrm>
                <a:off x="381000" y="6641592"/>
                <a:ext cx="8382000" cy="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 19"/>
            <p:cNvGrpSpPr/>
            <p:nvPr/>
          </p:nvGrpSpPr>
          <p:grpSpPr>
            <a:xfrm>
              <a:off x="3125240" y="1339112"/>
              <a:ext cx="5713961" cy="731520"/>
              <a:chOff x="3125240" y="1354352"/>
              <a:chExt cx="5713961" cy="651310"/>
            </a:xfrm>
          </p:grpSpPr>
          <p:cxnSp>
            <p:nvCxnSpPr>
              <p:cNvPr id="75" name="直接连接符​​(S) 74"/>
              <p:cNvCxnSpPr/>
              <p:nvPr/>
            </p:nvCxnSpPr>
            <p:spPr>
              <a:xfrm>
                <a:off x="394152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接连接符​​(S) 75"/>
              <p:cNvCxnSpPr/>
              <p:nvPr/>
            </p:nvCxnSpPr>
            <p:spPr>
              <a:xfrm>
                <a:off x="475780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​​(S) 76"/>
              <p:cNvCxnSpPr/>
              <p:nvPr/>
            </p:nvCxnSpPr>
            <p:spPr>
              <a:xfrm>
                <a:off x="557408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接连接符​​(S) 77"/>
              <p:cNvCxnSpPr/>
              <p:nvPr/>
            </p:nvCxnSpPr>
            <p:spPr>
              <a:xfrm>
                <a:off x="639036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接连接符​​(S) 78"/>
              <p:cNvCxnSpPr/>
              <p:nvPr/>
            </p:nvCxnSpPr>
            <p:spPr>
              <a:xfrm>
                <a:off x="720664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​​(S) 79"/>
              <p:cNvCxnSpPr/>
              <p:nvPr/>
            </p:nvCxnSpPr>
            <p:spPr>
              <a:xfrm>
                <a:off x="8839201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接连接符​​(S) 80"/>
              <p:cNvCxnSpPr/>
              <p:nvPr/>
            </p:nvCxnSpPr>
            <p:spPr>
              <a:xfrm>
                <a:off x="802292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接连接符​​(S) 81"/>
              <p:cNvCxnSpPr/>
              <p:nvPr/>
            </p:nvCxnSpPr>
            <p:spPr>
              <a:xfrm>
                <a:off x="3125240" y="1354352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 20"/>
            <p:cNvGrpSpPr/>
            <p:nvPr/>
          </p:nvGrpSpPr>
          <p:grpSpPr>
            <a:xfrm>
              <a:off x="3124201" y="2218770"/>
              <a:ext cx="5715000" cy="731520"/>
              <a:chOff x="3124201" y="2239691"/>
              <a:chExt cx="5715000" cy="651310"/>
            </a:xfrm>
          </p:grpSpPr>
          <p:cxnSp>
            <p:nvCxnSpPr>
              <p:cNvPr id="67" name="直接连接符​​(S) 66"/>
              <p:cNvCxnSpPr/>
              <p:nvPr/>
            </p:nvCxnSpPr>
            <p:spPr>
              <a:xfrm>
                <a:off x="394152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​​(S) 67"/>
              <p:cNvCxnSpPr/>
              <p:nvPr/>
            </p:nvCxnSpPr>
            <p:spPr>
              <a:xfrm>
                <a:off x="475780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接连接符​​(S) 68"/>
              <p:cNvCxnSpPr/>
              <p:nvPr/>
            </p:nvCxnSpPr>
            <p:spPr>
              <a:xfrm>
                <a:off x="557408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接连接符​​(S) 69"/>
              <p:cNvCxnSpPr/>
              <p:nvPr/>
            </p:nvCxnSpPr>
            <p:spPr>
              <a:xfrm>
                <a:off x="639036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​​ 70"/>
              <p:cNvCxnSpPr/>
              <p:nvPr/>
            </p:nvCxnSpPr>
            <p:spPr>
              <a:xfrm>
                <a:off x="720664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接连接符​​(S) 71"/>
              <p:cNvCxnSpPr/>
              <p:nvPr/>
            </p:nvCxnSpPr>
            <p:spPr>
              <a:xfrm>
                <a:off x="8839201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接连接符​​(S) 72"/>
              <p:cNvCxnSpPr/>
              <p:nvPr/>
            </p:nvCxnSpPr>
            <p:spPr>
              <a:xfrm>
                <a:off x="8022920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​​(S) 73"/>
              <p:cNvCxnSpPr/>
              <p:nvPr/>
            </p:nvCxnSpPr>
            <p:spPr>
              <a:xfrm>
                <a:off x="3124201" y="2239691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 21"/>
            <p:cNvGrpSpPr/>
            <p:nvPr/>
          </p:nvGrpSpPr>
          <p:grpSpPr>
            <a:xfrm>
              <a:off x="3124201" y="3098428"/>
              <a:ext cx="5715000" cy="731520"/>
              <a:chOff x="3124201" y="3125030"/>
              <a:chExt cx="5715000" cy="651310"/>
            </a:xfrm>
          </p:grpSpPr>
          <p:cxnSp>
            <p:nvCxnSpPr>
              <p:cNvPr id="59" name="直接连接符​​(S) 58"/>
              <p:cNvCxnSpPr/>
              <p:nvPr/>
            </p:nvCxnSpPr>
            <p:spPr>
              <a:xfrm>
                <a:off x="394152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接连接符​​(S) 59"/>
              <p:cNvCxnSpPr/>
              <p:nvPr/>
            </p:nvCxnSpPr>
            <p:spPr>
              <a:xfrm>
                <a:off x="475780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接连接符​​(S) 60"/>
              <p:cNvCxnSpPr/>
              <p:nvPr/>
            </p:nvCxnSpPr>
            <p:spPr>
              <a:xfrm>
                <a:off x="557408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​​(S) 61"/>
              <p:cNvCxnSpPr/>
              <p:nvPr/>
            </p:nvCxnSpPr>
            <p:spPr>
              <a:xfrm>
                <a:off x="639036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接连接符​​(S) 62"/>
              <p:cNvCxnSpPr/>
              <p:nvPr/>
            </p:nvCxnSpPr>
            <p:spPr>
              <a:xfrm>
                <a:off x="720664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接连接符​​(S) 63"/>
              <p:cNvCxnSpPr/>
              <p:nvPr/>
            </p:nvCxnSpPr>
            <p:spPr>
              <a:xfrm>
                <a:off x="8839201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​​(S) 64"/>
              <p:cNvCxnSpPr/>
              <p:nvPr/>
            </p:nvCxnSpPr>
            <p:spPr>
              <a:xfrm>
                <a:off x="8022920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接连接符​​(S) 65"/>
              <p:cNvCxnSpPr/>
              <p:nvPr/>
            </p:nvCxnSpPr>
            <p:spPr>
              <a:xfrm>
                <a:off x="3124201" y="3125030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 22"/>
            <p:cNvGrpSpPr/>
            <p:nvPr/>
          </p:nvGrpSpPr>
          <p:grpSpPr>
            <a:xfrm>
              <a:off x="3124201" y="3978086"/>
              <a:ext cx="5715000" cy="731520"/>
              <a:chOff x="3124201" y="4010369"/>
              <a:chExt cx="5715000" cy="651310"/>
            </a:xfrm>
          </p:grpSpPr>
          <p:cxnSp>
            <p:nvCxnSpPr>
              <p:cNvPr id="51" name="直接连接符​​(S) 50"/>
              <p:cNvCxnSpPr/>
              <p:nvPr/>
            </p:nvCxnSpPr>
            <p:spPr>
              <a:xfrm>
                <a:off x="394152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连接符​​(S) 51"/>
              <p:cNvCxnSpPr/>
              <p:nvPr/>
            </p:nvCxnSpPr>
            <p:spPr>
              <a:xfrm>
                <a:off x="475780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​​(S) 52"/>
              <p:cNvCxnSpPr/>
              <p:nvPr/>
            </p:nvCxnSpPr>
            <p:spPr>
              <a:xfrm>
                <a:off x="557408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​​(S) 53"/>
              <p:cNvCxnSpPr/>
              <p:nvPr/>
            </p:nvCxnSpPr>
            <p:spPr>
              <a:xfrm>
                <a:off x="639036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接连接符​​(S) 54"/>
              <p:cNvCxnSpPr/>
              <p:nvPr/>
            </p:nvCxnSpPr>
            <p:spPr>
              <a:xfrm>
                <a:off x="720664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​​(S) 55"/>
              <p:cNvCxnSpPr/>
              <p:nvPr/>
            </p:nvCxnSpPr>
            <p:spPr>
              <a:xfrm>
                <a:off x="8839201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接连接符​​(S) 56"/>
              <p:cNvCxnSpPr/>
              <p:nvPr/>
            </p:nvCxnSpPr>
            <p:spPr>
              <a:xfrm>
                <a:off x="8022920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接连接符​​(S) 57"/>
              <p:cNvCxnSpPr/>
              <p:nvPr/>
            </p:nvCxnSpPr>
            <p:spPr>
              <a:xfrm>
                <a:off x="3124201" y="4010369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 23"/>
            <p:cNvGrpSpPr/>
            <p:nvPr/>
          </p:nvGrpSpPr>
          <p:grpSpPr>
            <a:xfrm>
              <a:off x="3124201" y="4857744"/>
              <a:ext cx="5715000" cy="731520"/>
              <a:chOff x="3124201" y="4895708"/>
              <a:chExt cx="5715000" cy="651310"/>
            </a:xfrm>
          </p:grpSpPr>
          <p:cxnSp>
            <p:nvCxnSpPr>
              <p:cNvPr id="43" name="直接连接符​​(S) 42"/>
              <p:cNvCxnSpPr/>
              <p:nvPr/>
            </p:nvCxnSpPr>
            <p:spPr>
              <a:xfrm>
                <a:off x="394152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​​(S) 43"/>
              <p:cNvCxnSpPr/>
              <p:nvPr/>
            </p:nvCxnSpPr>
            <p:spPr>
              <a:xfrm>
                <a:off x="475780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接连接符​​(S) 44"/>
              <p:cNvCxnSpPr/>
              <p:nvPr/>
            </p:nvCxnSpPr>
            <p:spPr>
              <a:xfrm>
                <a:off x="557408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接连接符​​(S) 45"/>
              <p:cNvCxnSpPr/>
              <p:nvPr/>
            </p:nvCxnSpPr>
            <p:spPr>
              <a:xfrm>
                <a:off x="639036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​​(S) 46"/>
              <p:cNvCxnSpPr/>
              <p:nvPr/>
            </p:nvCxnSpPr>
            <p:spPr>
              <a:xfrm>
                <a:off x="720664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​​(S) 47"/>
              <p:cNvCxnSpPr/>
              <p:nvPr/>
            </p:nvCxnSpPr>
            <p:spPr>
              <a:xfrm>
                <a:off x="8839201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接连接符​​(S) 48"/>
              <p:cNvCxnSpPr/>
              <p:nvPr/>
            </p:nvCxnSpPr>
            <p:spPr>
              <a:xfrm>
                <a:off x="8022920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​​(S) 49"/>
              <p:cNvCxnSpPr/>
              <p:nvPr/>
            </p:nvCxnSpPr>
            <p:spPr>
              <a:xfrm>
                <a:off x="3124201" y="489570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 24"/>
            <p:cNvGrpSpPr/>
            <p:nvPr/>
          </p:nvGrpSpPr>
          <p:grpSpPr>
            <a:xfrm>
              <a:off x="3124201" y="5737401"/>
              <a:ext cx="5715000" cy="731520"/>
              <a:chOff x="3124201" y="5781048"/>
              <a:chExt cx="5715000" cy="651310"/>
            </a:xfrm>
          </p:grpSpPr>
          <p:cxnSp>
            <p:nvCxnSpPr>
              <p:cNvPr id="35" name="直接连接符​​(S) 34"/>
              <p:cNvCxnSpPr/>
              <p:nvPr/>
            </p:nvCxnSpPr>
            <p:spPr>
              <a:xfrm>
                <a:off x="394152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​​(S) 35"/>
              <p:cNvCxnSpPr/>
              <p:nvPr/>
            </p:nvCxnSpPr>
            <p:spPr>
              <a:xfrm>
                <a:off x="475780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​​(S) 36"/>
              <p:cNvCxnSpPr/>
              <p:nvPr/>
            </p:nvCxnSpPr>
            <p:spPr>
              <a:xfrm>
                <a:off x="557408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​​(S) 37"/>
              <p:cNvCxnSpPr/>
              <p:nvPr/>
            </p:nvCxnSpPr>
            <p:spPr>
              <a:xfrm>
                <a:off x="639036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​​(S) 38"/>
              <p:cNvCxnSpPr/>
              <p:nvPr/>
            </p:nvCxnSpPr>
            <p:spPr>
              <a:xfrm>
                <a:off x="720664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​​(S) 39"/>
              <p:cNvCxnSpPr/>
              <p:nvPr/>
            </p:nvCxnSpPr>
            <p:spPr>
              <a:xfrm>
                <a:off x="8839201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​​(S) 40"/>
              <p:cNvCxnSpPr/>
              <p:nvPr/>
            </p:nvCxnSpPr>
            <p:spPr>
              <a:xfrm>
                <a:off x="8022920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​​(S) 41"/>
              <p:cNvCxnSpPr/>
              <p:nvPr/>
            </p:nvCxnSpPr>
            <p:spPr>
              <a:xfrm>
                <a:off x="3124201" y="5781048"/>
                <a:ext cx="0" cy="651310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 25"/>
            <p:cNvGrpSpPr/>
            <p:nvPr/>
          </p:nvGrpSpPr>
          <p:grpSpPr>
            <a:xfrm>
              <a:off x="3125240" y="1080377"/>
              <a:ext cx="5713961" cy="122944"/>
              <a:chOff x="3125240" y="1080377"/>
              <a:chExt cx="5713961" cy="122944"/>
            </a:xfrm>
          </p:grpSpPr>
          <p:cxnSp>
            <p:nvCxnSpPr>
              <p:cNvPr id="27" name="直接连接符​​(S) 26"/>
              <p:cNvCxnSpPr/>
              <p:nvPr/>
            </p:nvCxnSpPr>
            <p:spPr>
              <a:xfrm>
                <a:off x="394152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​​(S) 27"/>
              <p:cNvCxnSpPr/>
              <p:nvPr/>
            </p:nvCxnSpPr>
            <p:spPr>
              <a:xfrm>
                <a:off x="475780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​​(S) 28"/>
              <p:cNvCxnSpPr/>
              <p:nvPr/>
            </p:nvCxnSpPr>
            <p:spPr>
              <a:xfrm>
                <a:off x="557408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>
                <a:off x="639036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/>
            </p:nvCxnSpPr>
            <p:spPr>
              <a:xfrm>
                <a:off x="720664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​​(S) 31"/>
              <p:cNvCxnSpPr/>
              <p:nvPr/>
            </p:nvCxnSpPr>
            <p:spPr>
              <a:xfrm>
                <a:off x="8839201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​​(S) 32"/>
              <p:cNvCxnSpPr/>
              <p:nvPr/>
            </p:nvCxnSpPr>
            <p:spPr>
              <a:xfrm>
                <a:off x="802292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​​(S) 33"/>
              <p:cNvCxnSpPr/>
              <p:nvPr/>
            </p:nvCxnSpPr>
            <p:spPr>
              <a:xfrm>
                <a:off x="3125240" y="1080377"/>
                <a:ext cx="0" cy="122944"/>
              </a:xfrm>
              <a:prstGeom prst="line">
                <a:avLst/>
              </a:prstGeom>
              <a:ln w="6350">
                <a:solidFill>
                  <a:schemeClr val="bg2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7" name="文本框 96"/>
          <p:cNvSpPr txBox="1"/>
          <p:nvPr/>
        </p:nvSpPr>
        <p:spPr>
          <a:xfrm>
            <a:off x="327808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28</a:t>
            </a:r>
            <a:endParaRPr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8" name="文本框 97"/>
          <p:cNvSpPr txBox="1"/>
          <p:nvPr/>
        </p:nvSpPr>
        <p:spPr>
          <a:xfrm>
            <a:off x="405876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29</a:t>
            </a:r>
            <a:endParaRPr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9" name="文本框 98"/>
          <p:cNvSpPr txBox="1"/>
          <p:nvPr/>
        </p:nvSpPr>
        <p:spPr>
          <a:xfrm>
            <a:off x="483943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30</a:t>
            </a:r>
            <a:endParaRPr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562011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31</a:t>
            </a:r>
            <a:endParaRPr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01" name="文本框 100"/>
          <p:cNvSpPr txBox="1"/>
          <p:nvPr/>
        </p:nvSpPr>
        <p:spPr>
          <a:xfrm>
            <a:off x="6400788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01</a:t>
            </a:r>
            <a:endParaRPr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7962138" y="1202366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03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03" name="文本框 102"/>
          <p:cNvSpPr txBox="1"/>
          <p:nvPr/>
        </p:nvSpPr>
        <p:spPr>
          <a:xfrm>
            <a:off x="7181463" y="1200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02</a:t>
            </a:r>
            <a:endParaRPr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1" name="图片占位符 10"/>
          <p:cNvSpPr>
            <a:spLocks noGrp="1"/>
          </p:cNvSpPr>
          <p:nvPr>
            <p:ph type="pic" sz="quarter" idx="14" hasCustomPrompt="1"/>
          </p:nvPr>
        </p:nvSpPr>
        <p:spPr>
          <a:xfrm>
            <a:off x="419100" y="417024"/>
            <a:ext cx="2514600" cy="2057400"/>
          </a:xfrm>
          <a:prstGeom prst="roundRect">
            <a:avLst>
              <a:gd name="adj" fmla="val 8062"/>
            </a:avLst>
          </a:prstGeom>
          <a:solidFill>
            <a:schemeClr val="bg2"/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单击图标以添加图片</a:t>
            </a:r>
            <a:endParaRPr dirty="0"/>
          </a:p>
        </p:txBody>
      </p:sp>
      <p:sp>
        <p:nvSpPr>
          <p:cNvPr id="12" name="图片占位符 10"/>
          <p:cNvSpPr>
            <a:spLocks noGrp="1"/>
          </p:cNvSpPr>
          <p:nvPr>
            <p:ph type="pic" sz="quarter" idx="15" hasCustomPrompt="1"/>
          </p:nvPr>
        </p:nvSpPr>
        <p:spPr>
          <a:xfrm>
            <a:off x="419100" y="2762250"/>
            <a:ext cx="2514600" cy="3657600"/>
          </a:xfrm>
          <a:prstGeom prst="roundRect">
            <a:avLst>
              <a:gd name="adj" fmla="val 5892"/>
            </a:avLst>
          </a:prstGeom>
          <a:solidFill>
            <a:schemeClr val="bg2"/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单击图标以添加图片</a:t>
            </a:r>
            <a:endParaRPr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/>
              <a:t>2022 年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1B5B5863-7865-48FE-BD3C-D42099226715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  <p:sp>
        <p:nvSpPr>
          <p:cNvPr id="139" name="文本占位符 2"/>
          <p:cNvSpPr>
            <a:spLocks noGrp="1"/>
          </p:cNvSpPr>
          <p:nvPr>
            <p:ph type="body" sz="quarter" idx="16" hasCustomPrompt="1"/>
          </p:nvPr>
        </p:nvSpPr>
        <p:spPr>
          <a:xfrm>
            <a:off x="327808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180" name="文本框 179"/>
          <p:cNvSpPr txBox="1"/>
          <p:nvPr/>
        </p:nvSpPr>
        <p:spPr>
          <a:xfrm>
            <a:off x="327808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04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405876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05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483943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06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62011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07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6400788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08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5" name="文本框 184"/>
          <p:cNvSpPr txBox="1"/>
          <p:nvPr/>
        </p:nvSpPr>
        <p:spPr>
          <a:xfrm>
            <a:off x="7962138" y="2091366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10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6" name="文本框 185"/>
          <p:cNvSpPr txBox="1"/>
          <p:nvPr/>
        </p:nvSpPr>
        <p:spPr>
          <a:xfrm>
            <a:off x="7181463" y="2089150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09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2" name="文本框 221"/>
          <p:cNvSpPr txBox="1"/>
          <p:nvPr/>
        </p:nvSpPr>
        <p:spPr>
          <a:xfrm>
            <a:off x="327808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11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3" name="文本框 222"/>
          <p:cNvSpPr txBox="1"/>
          <p:nvPr/>
        </p:nvSpPr>
        <p:spPr>
          <a:xfrm>
            <a:off x="405876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12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4" name="文本框 223"/>
          <p:cNvSpPr txBox="1"/>
          <p:nvPr/>
        </p:nvSpPr>
        <p:spPr>
          <a:xfrm>
            <a:off x="483943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13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5" name="文本框 224"/>
          <p:cNvSpPr txBox="1"/>
          <p:nvPr/>
        </p:nvSpPr>
        <p:spPr>
          <a:xfrm>
            <a:off x="562011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14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6" name="文本框 225"/>
          <p:cNvSpPr txBox="1"/>
          <p:nvPr/>
        </p:nvSpPr>
        <p:spPr>
          <a:xfrm>
            <a:off x="6400788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15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7" name="文本框 226"/>
          <p:cNvSpPr txBox="1"/>
          <p:nvPr/>
        </p:nvSpPr>
        <p:spPr>
          <a:xfrm>
            <a:off x="7962138" y="2980683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17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8" name="文本框 227"/>
          <p:cNvSpPr txBox="1"/>
          <p:nvPr/>
        </p:nvSpPr>
        <p:spPr>
          <a:xfrm>
            <a:off x="7181463" y="2978467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16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9" name="文本框 228"/>
          <p:cNvSpPr txBox="1"/>
          <p:nvPr/>
        </p:nvSpPr>
        <p:spPr>
          <a:xfrm>
            <a:off x="327808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18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30" name="文本框 229"/>
          <p:cNvSpPr txBox="1"/>
          <p:nvPr/>
        </p:nvSpPr>
        <p:spPr>
          <a:xfrm>
            <a:off x="405876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19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31" name="文本框 230"/>
          <p:cNvSpPr txBox="1"/>
          <p:nvPr/>
        </p:nvSpPr>
        <p:spPr>
          <a:xfrm>
            <a:off x="483943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32" name="文本框 231"/>
          <p:cNvSpPr txBox="1"/>
          <p:nvPr/>
        </p:nvSpPr>
        <p:spPr>
          <a:xfrm>
            <a:off x="562011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21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33" name="文本框 232"/>
          <p:cNvSpPr txBox="1"/>
          <p:nvPr/>
        </p:nvSpPr>
        <p:spPr>
          <a:xfrm>
            <a:off x="6400788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22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34" name="文本框 233"/>
          <p:cNvSpPr txBox="1"/>
          <p:nvPr/>
        </p:nvSpPr>
        <p:spPr>
          <a:xfrm>
            <a:off x="7962138" y="3868762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24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35" name="文本框 234"/>
          <p:cNvSpPr txBox="1"/>
          <p:nvPr/>
        </p:nvSpPr>
        <p:spPr>
          <a:xfrm>
            <a:off x="7181463" y="3866546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23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37" name="文本框 236"/>
          <p:cNvSpPr txBox="1"/>
          <p:nvPr/>
        </p:nvSpPr>
        <p:spPr>
          <a:xfrm>
            <a:off x="327808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25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38" name="文本框 237"/>
          <p:cNvSpPr txBox="1"/>
          <p:nvPr/>
        </p:nvSpPr>
        <p:spPr>
          <a:xfrm>
            <a:off x="405876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26</a:t>
            </a:r>
            <a:endParaRPr sz="900" spc="-50" dirty="0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39" name="文本框 238"/>
          <p:cNvSpPr txBox="1"/>
          <p:nvPr/>
        </p:nvSpPr>
        <p:spPr>
          <a:xfrm>
            <a:off x="483943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27</a:t>
            </a:r>
            <a:endParaRPr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0" name="文本框 239"/>
          <p:cNvSpPr txBox="1"/>
          <p:nvPr/>
        </p:nvSpPr>
        <p:spPr>
          <a:xfrm>
            <a:off x="562011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28</a:t>
            </a:r>
            <a:endParaRPr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1" name="文本框 240"/>
          <p:cNvSpPr txBox="1"/>
          <p:nvPr/>
        </p:nvSpPr>
        <p:spPr>
          <a:xfrm>
            <a:off x="6400788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29</a:t>
            </a:r>
            <a:endParaRPr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2" name="文本框 241"/>
          <p:cNvSpPr txBox="1"/>
          <p:nvPr/>
        </p:nvSpPr>
        <p:spPr>
          <a:xfrm>
            <a:off x="7962138" y="4751714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01</a:t>
            </a:r>
            <a:endParaRPr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3" name="文本框 242"/>
          <p:cNvSpPr txBox="1"/>
          <p:nvPr/>
        </p:nvSpPr>
        <p:spPr>
          <a:xfrm>
            <a:off x="7181463" y="4749498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zh-cn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30</a:t>
            </a:r>
            <a:endParaRPr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5" name="文本框 244"/>
          <p:cNvSpPr txBox="1"/>
          <p:nvPr/>
        </p:nvSpPr>
        <p:spPr>
          <a:xfrm>
            <a:off x="327808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algn="r">
              <a:defRPr sz="900" spc="-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 rtl="0"/>
            <a:r>
              <a:rPr 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02</a:t>
            </a:r>
            <a:endParaRPr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6" name="文本框 245"/>
          <p:cNvSpPr txBox="1"/>
          <p:nvPr/>
        </p:nvSpPr>
        <p:spPr>
          <a:xfrm>
            <a:off x="405876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03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7" name="文本框 246"/>
          <p:cNvSpPr txBox="1"/>
          <p:nvPr/>
        </p:nvSpPr>
        <p:spPr>
          <a:xfrm>
            <a:off x="483943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04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8" name="文本框 247"/>
          <p:cNvSpPr txBox="1"/>
          <p:nvPr/>
        </p:nvSpPr>
        <p:spPr>
          <a:xfrm>
            <a:off x="562011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05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9" name="文本框 248"/>
          <p:cNvSpPr txBox="1"/>
          <p:nvPr/>
        </p:nvSpPr>
        <p:spPr>
          <a:xfrm>
            <a:off x="6400788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06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0" name="文本框 249"/>
          <p:cNvSpPr txBox="1"/>
          <p:nvPr/>
        </p:nvSpPr>
        <p:spPr>
          <a:xfrm>
            <a:off x="7962138" y="5635968"/>
            <a:ext cx="73152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08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1" name="文本框 250"/>
          <p:cNvSpPr txBox="1"/>
          <p:nvPr/>
        </p:nvSpPr>
        <p:spPr>
          <a:xfrm>
            <a:off x="7181463" y="5633752"/>
            <a:ext cx="73152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r" rtl="0"/>
            <a:r>
              <a:rPr lang="zh-cn" sz="900" spc="-5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07</a:t>
            </a:r>
            <a:endParaRPr sz="900" spc="-5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5" name="文本占位符 2"/>
          <p:cNvSpPr>
            <a:spLocks noGrp="1"/>
          </p:cNvSpPr>
          <p:nvPr>
            <p:ph type="body" sz="quarter" idx="17" hasCustomPrompt="1"/>
          </p:nvPr>
        </p:nvSpPr>
        <p:spPr>
          <a:xfrm>
            <a:off x="405876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6" name="文本占位符 2"/>
          <p:cNvSpPr>
            <a:spLocks noGrp="1"/>
          </p:cNvSpPr>
          <p:nvPr>
            <p:ph type="body" sz="quarter" idx="18" hasCustomPrompt="1"/>
          </p:nvPr>
        </p:nvSpPr>
        <p:spPr>
          <a:xfrm>
            <a:off x="483943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7" name="文本占位符 2"/>
          <p:cNvSpPr>
            <a:spLocks noGrp="1"/>
          </p:cNvSpPr>
          <p:nvPr>
            <p:ph type="body" sz="quarter" idx="19" hasCustomPrompt="1"/>
          </p:nvPr>
        </p:nvSpPr>
        <p:spPr>
          <a:xfrm>
            <a:off x="562011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8" name="文本占位符 2"/>
          <p:cNvSpPr>
            <a:spLocks noGrp="1"/>
          </p:cNvSpPr>
          <p:nvPr>
            <p:ph type="body" sz="quarter" idx="20" hasCustomPrompt="1"/>
          </p:nvPr>
        </p:nvSpPr>
        <p:spPr>
          <a:xfrm>
            <a:off x="640078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59" name="文本占位符 2"/>
          <p:cNvSpPr>
            <a:spLocks noGrp="1"/>
          </p:cNvSpPr>
          <p:nvPr>
            <p:ph type="body" sz="quarter" idx="21" hasCustomPrompt="1"/>
          </p:nvPr>
        </p:nvSpPr>
        <p:spPr>
          <a:xfrm>
            <a:off x="7181463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0" name="文本占位符 2"/>
          <p:cNvSpPr>
            <a:spLocks noGrp="1"/>
          </p:cNvSpPr>
          <p:nvPr>
            <p:ph type="body" sz="quarter" idx="22" hasCustomPrompt="1"/>
          </p:nvPr>
        </p:nvSpPr>
        <p:spPr>
          <a:xfrm>
            <a:off x="7962138" y="131063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1" name="文本占位符 2"/>
          <p:cNvSpPr>
            <a:spLocks noGrp="1"/>
          </p:cNvSpPr>
          <p:nvPr>
            <p:ph type="body" sz="quarter" idx="23" hasCustomPrompt="1"/>
          </p:nvPr>
        </p:nvSpPr>
        <p:spPr>
          <a:xfrm>
            <a:off x="327808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2" name="文本占位符 2"/>
          <p:cNvSpPr>
            <a:spLocks noGrp="1"/>
          </p:cNvSpPr>
          <p:nvPr>
            <p:ph type="body" sz="quarter" idx="24" hasCustomPrompt="1"/>
          </p:nvPr>
        </p:nvSpPr>
        <p:spPr>
          <a:xfrm>
            <a:off x="405876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3" name="文本占位符 2"/>
          <p:cNvSpPr>
            <a:spLocks noGrp="1"/>
          </p:cNvSpPr>
          <p:nvPr>
            <p:ph type="body" sz="quarter" idx="25" hasCustomPrompt="1"/>
          </p:nvPr>
        </p:nvSpPr>
        <p:spPr>
          <a:xfrm>
            <a:off x="483943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4" name="文本占位符 2"/>
          <p:cNvSpPr>
            <a:spLocks noGrp="1"/>
          </p:cNvSpPr>
          <p:nvPr>
            <p:ph type="body" sz="quarter" idx="26" hasCustomPrompt="1"/>
          </p:nvPr>
        </p:nvSpPr>
        <p:spPr>
          <a:xfrm>
            <a:off x="562011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5" name="文本占位符 2"/>
          <p:cNvSpPr>
            <a:spLocks noGrp="1"/>
          </p:cNvSpPr>
          <p:nvPr>
            <p:ph type="body" sz="quarter" idx="27" hasCustomPrompt="1"/>
          </p:nvPr>
        </p:nvSpPr>
        <p:spPr>
          <a:xfrm>
            <a:off x="640078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6" name="文本占位符 2"/>
          <p:cNvSpPr>
            <a:spLocks noGrp="1"/>
          </p:cNvSpPr>
          <p:nvPr>
            <p:ph type="body" sz="quarter" idx="28" hasCustomPrompt="1"/>
          </p:nvPr>
        </p:nvSpPr>
        <p:spPr>
          <a:xfrm>
            <a:off x="7181463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7" name="文本占位符 2"/>
          <p:cNvSpPr>
            <a:spLocks noGrp="1"/>
          </p:cNvSpPr>
          <p:nvPr>
            <p:ph type="body" sz="quarter" idx="29" hasCustomPrompt="1"/>
          </p:nvPr>
        </p:nvSpPr>
        <p:spPr>
          <a:xfrm>
            <a:off x="7962138" y="219455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8" name="文本占位符 2"/>
          <p:cNvSpPr>
            <a:spLocks noGrp="1"/>
          </p:cNvSpPr>
          <p:nvPr>
            <p:ph type="body" sz="quarter" idx="30" hasCustomPrompt="1"/>
          </p:nvPr>
        </p:nvSpPr>
        <p:spPr>
          <a:xfrm>
            <a:off x="327808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9" name="文本占位符 2"/>
          <p:cNvSpPr>
            <a:spLocks noGrp="1"/>
          </p:cNvSpPr>
          <p:nvPr>
            <p:ph type="body" sz="quarter" idx="31" hasCustomPrompt="1"/>
          </p:nvPr>
        </p:nvSpPr>
        <p:spPr>
          <a:xfrm>
            <a:off x="405876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0" name="文本占位符 2"/>
          <p:cNvSpPr>
            <a:spLocks noGrp="1"/>
          </p:cNvSpPr>
          <p:nvPr>
            <p:ph type="body" sz="quarter" idx="32" hasCustomPrompt="1"/>
          </p:nvPr>
        </p:nvSpPr>
        <p:spPr>
          <a:xfrm>
            <a:off x="483943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1" name="文本占位符 2"/>
          <p:cNvSpPr>
            <a:spLocks noGrp="1"/>
          </p:cNvSpPr>
          <p:nvPr>
            <p:ph type="body" sz="quarter" idx="33" hasCustomPrompt="1"/>
          </p:nvPr>
        </p:nvSpPr>
        <p:spPr>
          <a:xfrm>
            <a:off x="562011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2" name="文本占位符 2"/>
          <p:cNvSpPr>
            <a:spLocks noGrp="1"/>
          </p:cNvSpPr>
          <p:nvPr>
            <p:ph type="body" sz="quarter" idx="34" hasCustomPrompt="1"/>
          </p:nvPr>
        </p:nvSpPr>
        <p:spPr>
          <a:xfrm>
            <a:off x="640078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3" name="文本占位符 2"/>
          <p:cNvSpPr>
            <a:spLocks noGrp="1"/>
          </p:cNvSpPr>
          <p:nvPr>
            <p:ph type="body" sz="quarter" idx="35" hasCustomPrompt="1"/>
          </p:nvPr>
        </p:nvSpPr>
        <p:spPr>
          <a:xfrm>
            <a:off x="7181463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4" name="文本占位符 2"/>
          <p:cNvSpPr>
            <a:spLocks noGrp="1"/>
          </p:cNvSpPr>
          <p:nvPr>
            <p:ph type="body" sz="quarter" idx="36" hasCustomPrompt="1"/>
          </p:nvPr>
        </p:nvSpPr>
        <p:spPr>
          <a:xfrm>
            <a:off x="7962138" y="3078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5" name="文本占位符 2"/>
          <p:cNvSpPr>
            <a:spLocks noGrp="1"/>
          </p:cNvSpPr>
          <p:nvPr>
            <p:ph type="body" sz="quarter" idx="37" hasCustomPrompt="1"/>
          </p:nvPr>
        </p:nvSpPr>
        <p:spPr>
          <a:xfrm>
            <a:off x="327808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6" name="文本占位符 2"/>
          <p:cNvSpPr>
            <a:spLocks noGrp="1"/>
          </p:cNvSpPr>
          <p:nvPr>
            <p:ph type="body" sz="quarter" idx="38" hasCustomPrompt="1"/>
          </p:nvPr>
        </p:nvSpPr>
        <p:spPr>
          <a:xfrm>
            <a:off x="405876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7" name="文本占位符 2"/>
          <p:cNvSpPr>
            <a:spLocks noGrp="1"/>
          </p:cNvSpPr>
          <p:nvPr>
            <p:ph type="body" sz="quarter" idx="39" hasCustomPrompt="1"/>
          </p:nvPr>
        </p:nvSpPr>
        <p:spPr>
          <a:xfrm>
            <a:off x="483943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8" name="文本占位符 2"/>
          <p:cNvSpPr>
            <a:spLocks noGrp="1"/>
          </p:cNvSpPr>
          <p:nvPr>
            <p:ph type="body" sz="quarter" idx="40" hasCustomPrompt="1"/>
          </p:nvPr>
        </p:nvSpPr>
        <p:spPr>
          <a:xfrm>
            <a:off x="562011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79" name="文本占位符 2"/>
          <p:cNvSpPr>
            <a:spLocks noGrp="1"/>
          </p:cNvSpPr>
          <p:nvPr>
            <p:ph type="body" sz="quarter" idx="41" hasCustomPrompt="1"/>
          </p:nvPr>
        </p:nvSpPr>
        <p:spPr>
          <a:xfrm>
            <a:off x="640078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0" name="文本占位符 2"/>
          <p:cNvSpPr>
            <a:spLocks noGrp="1"/>
          </p:cNvSpPr>
          <p:nvPr>
            <p:ph type="body" sz="quarter" idx="42" hasCustomPrompt="1"/>
          </p:nvPr>
        </p:nvSpPr>
        <p:spPr>
          <a:xfrm>
            <a:off x="7181463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1" name="文本占位符 2"/>
          <p:cNvSpPr>
            <a:spLocks noGrp="1"/>
          </p:cNvSpPr>
          <p:nvPr>
            <p:ph type="body" sz="quarter" idx="43" hasCustomPrompt="1"/>
          </p:nvPr>
        </p:nvSpPr>
        <p:spPr>
          <a:xfrm>
            <a:off x="7962138" y="3967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2" name="文本占位符 2"/>
          <p:cNvSpPr>
            <a:spLocks noGrp="1"/>
          </p:cNvSpPr>
          <p:nvPr>
            <p:ph type="body" sz="quarter" idx="44" hasCustomPrompt="1"/>
          </p:nvPr>
        </p:nvSpPr>
        <p:spPr>
          <a:xfrm>
            <a:off x="327808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3" name="文本占位符 2"/>
          <p:cNvSpPr>
            <a:spLocks noGrp="1"/>
          </p:cNvSpPr>
          <p:nvPr>
            <p:ph type="body" sz="quarter" idx="45" hasCustomPrompt="1"/>
          </p:nvPr>
        </p:nvSpPr>
        <p:spPr>
          <a:xfrm>
            <a:off x="405876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4" name="文本占位符 2"/>
          <p:cNvSpPr>
            <a:spLocks noGrp="1"/>
          </p:cNvSpPr>
          <p:nvPr>
            <p:ph type="body" sz="quarter" idx="46" hasCustomPrompt="1"/>
          </p:nvPr>
        </p:nvSpPr>
        <p:spPr>
          <a:xfrm>
            <a:off x="483943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5" name="文本占位符 2"/>
          <p:cNvSpPr>
            <a:spLocks noGrp="1"/>
          </p:cNvSpPr>
          <p:nvPr>
            <p:ph type="body" sz="quarter" idx="47" hasCustomPrompt="1"/>
          </p:nvPr>
        </p:nvSpPr>
        <p:spPr>
          <a:xfrm>
            <a:off x="562011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6" name="文本占位符 2"/>
          <p:cNvSpPr>
            <a:spLocks noGrp="1"/>
          </p:cNvSpPr>
          <p:nvPr>
            <p:ph type="body" sz="quarter" idx="48" hasCustomPrompt="1"/>
          </p:nvPr>
        </p:nvSpPr>
        <p:spPr>
          <a:xfrm>
            <a:off x="640078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7" name="文本占位符 2"/>
          <p:cNvSpPr>
            <a:spLocks noGrp="1"/>
          </p:cNvSpPr>
          <p:nvPr>
            <p:ph type="body" sz="quarter" idx="49" hasCustomPrompt="1"/>
          </p:nvPr>
        </p:nvSpPr>
        <p:spPr>
          <a:xfrm>
            <a:off x="7181463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8" name="文本占位符 2"/>
          <p:cNvSpPr>
            <a:spLocks noGrp="1"/>
          </p:cNvSpPr>
          <p:nvPr>
            <p:ph type="body" sz="quarter" idx="50" hasCustomPrompt="1"/>
          </p:nvPr>
        </p:nvSpPr>
        <p:spPr>
          <a:xfrm>
            <a:off x="7962138" y="485647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89" name="文本占位符 2"/>
          <p:cNvSpPr>
            <a:spLocks noGrp="1"/>
          </p:cNvSpPr>
          <p:nvPr>
            <p:ph type="body" sz="quarter" idx="51" hasCustomPrompt="1"/>
          </p:nvPr>
        </p:nvSpPr>
        <p:spPr>
          <a:xfrm>
            <a:off x="327808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0" name="文本占位符 2"/>
          <p:cNvSpPr>
            <a:spLocks noGrp="1"/>
          </p:cNvSpPr>
          <p:nvPr>
            <p:ph type="body" sz="quarter" idx="52" hasCustomPrompt="1"/>
          </p:nvPr>
        </p:nvSpPr>
        <p:spPr>
          <a:xfrm>
            <a:off x="405876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1" name="文本占位符 2"/>
          <p:cNvSpPr>
            <a:spLocks noGrp="1"/>
          </p:cNvSpPr>
          <p:nvPr>
            <p:ph type="body" sz="quarter" idx="53" hasCustomPrompt="1"/>
          </p:nvPr>
        </p:nvSpPr>
        <p:spPr>
          <a:xfrm>
            <a:off x="483943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2" name="文本占位符 2"/>
          <p:cNvSpPr>
            <a:spLocks noGrp="1"/>
          </p:cNvSpPr>
          <p:nvPr>
            <p:ph type="body" sz="quarter" idx="54" hasCustomPrompt="1"/>
          </p:nvPr>
        </p:nvSpPr>
        <p:spPr>
          <a:xfrm>
            <a:off x="562011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3" name="文本占位符 2"/>
          <p:cNvSpPr>
            <a:spLocks noGrp="1"/>
          </p:cNvSpPr>
          <p:nvPr>
            <p:ph type="body" sz="quarter" idx="55" hasCustomPrompt="1"/>
          </p:nvPr>
        </p:nvSpPr>
        <p:spPr>
          <a:xfrm>
            <a:off x="640078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4" name="文本占位符 2"/>
          <p:cNvSpPr>
            <a:spLocks noGrp="1"/>
          </p:cNvSpPr>
          <p:nvPr>
            <p:ph type="body" sz="quarter" idx="56" hasCustomPrompt="1"/>
          </p:nvPr>
        </p:nvSpPr>
        <p:spPr>
          <a:xfrm>
            <a:off x="7181463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95" name="文本占位符 2"/>
          <p:cNvSpPr>
            <a:spLocks noGrp="1"/>
          </p:cNvSpPr>
          <p:nvPr>
            <p:ph type="body" sz="quarter" idx="57" hasCustomPrompt="1"/>
          </p:nvPr>
        </p:nvSpPr>
        <p:spPr>
          <a:xfrm>
            <a:off x="7962138" y="5740399"/>
            <a:ext cx="731520" cy="685800"/>
          </a:xfrm>
        </p:spPr>
        <p:txBody>
          <a:bodyPr lIns="27432" tIns="27432" rIns="27432" bIns="45720" rtlCol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187" name="文本框 186"/>
          <p:cNvSpPr txBox="1"/>
          <p:nvPr userDrawn="1"/>
        </p:nvSpPr>
        <p:spPr>
          <a:xfrm>
            <a:off x="327808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周日</a:t>
            </a:r>
          </a:p>
        </p:txBody>
      </p:sp>
      <p:sp>
        <p:nvSpPr>
          <p:cNvPr id="188" name="文本框 187"/>
          <p:cNvSpPr txBox="1"/>
          <p:nvPr userDrawn="1"/>
        </p:nvSpPr>
        <p:spPr>
          <a:xfrm>
            <a:off x="405876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周一</a:t>
            </a:r>
          </a:p>
        </p:txBody>
      </p:sp>
      <p:sp>
        <p:nvSpPr>
          <p:cNvPr id="189" name="文本框 188"/>
          <p:cNvSpPr txBox="1"/>
          <p:nvPr userDrawn="1"/>
        </p:nvSpPr>
        <p:spPr>
          <a:xfrm>
            <a:off x="483943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周二</a:t>
            </a:r>
          </a:p>
        </p:txBody>
      </p:sp>
      <p:sp>
        <p:nvSpPr>
          <p:cNvPr id="190" name="文本框 189"/>
          <p:cNvSpPr txBox="1"/>
          <p:nvPr userDrawn="1"/>
        </p:nvSpPr>
        <p:spPr>
          <a:xfrm>
            <a:off x="562011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周三</a:t>
            </a:r>
          </a:p>
        </p:txBody>
      </p:sp>
      <p:sp>
        <p:nvSpPr>
          <p:cNvPr id="191" name="文本框 190"/>
          <p:cNvSpPr txBox="1"/>
          <p:nvPr userDrawn="1"/>
        </p:nvSpPr>
        <p:spPr>
          <a:xfrm>
            <a:off x="6400788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周四</a:t>
            </a:r>
          </a:p>
        </p:txBody>
      </p:sp>
      <p:sp>
        <p:nvSpPr>
          <p:cNvPr id="192" name="文本框 191"/>
          <p:cNvSpPr txBox="1"/>
          <p:nvPr userDrawn="1"/>
        </p:nvSpPr>
        <p:spPr>
          <a:xfrm>
            <a:off x="7962138" y="935666"/>
            <a:ext cx="731520" cy="12358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周六</a:t>
            </a:r>
          </a:p>
        </p:txBody>
      </p:sp>
      <p:sp>
        <p:nvSpPr>
          <p:cNvPr id="193" name="文本框 192"/>
          <p:cNvSpPr txBox="1"/>
          <p:nvPr userDrawn="1"/>
        </p:nvSpPr>
        <p:spPr>
          <a:xfrm>
            <a:off x="7181463" y="933450"/>
            <a:ext cx="73152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zh-cn" sz="900" spc="-5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周五</a:t>
            </a:r>
          </a:p>
        </p:txBody>
      </p:sp>
      <p:sp>
        <p:nvSpPr>
          <p:cNvPr id="194" name="标题 3"/>
          <p:cNvSpPr txBox="1">
            <a:spLocks/>
          </p:cNvSpPr>
          <p:nvPr userDrawn="1"/>
        </p:nvSpPr>
        <p:spPr>
          <a:xfrm>
            <a:off x="6553202" y="417513"/>
            <a:ext cx="2276474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zh-cn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2022 年</a:t>
            </a:r>
            <a:endParaRPr cap="all" baseline="0" dirty="0">
              <a:solidFill>
                <a:schemeClr val="tx1">
                  <a:lumMod val="65000"/>
                  <a:lumOff val="3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73" name="标题 1">
            <a:extLst>
              <a:ext uri="{FF2B5EF4-FFF2-40B4-BE49-F238E27FC236}">
                <a16:creationId xmlns:a16="http://schemas.microsoft.com/office/drawing/2014/main" id="{462ED201-4624-4050-AD9C-23B11D3512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48026" y="417513"/>
            <a:ext cx="4505713" cy="487362"/>
          </a:xfrm>
        </p:spPr>
        <p:txBody>
          <a:bodyPr rtlCol="0" anchor="ctr">
            <a:noAutofit/>
          </a:bodyPr>
          <a:lstStyle>
            <a:lvl1pPr>
              <a:defRPr cap="all" spc="150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9 月</a:t>
            </a:r>
          </a:p>
        </p:txBody>
      </p:sp>
    </p:spTree>
    <p:extLst>
      <p:ext uri="{BB962C8B-B14F-4D97-AF65-F5344CB8AC3E}">
        <p14:creationId xmlns:p14="http://schemas.microsoft.com/office/powerpoint/2010/main" val="743507344"/>
      </p:ext>
    </p:extLst>
  </p:cSld>
  <p:clrMapOvr>
    <a:masterClrMapping/>
  </p:clrMapOvr>
  <p:hf sldNum="0" hdr="0" ftr="0" dt="0"/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82.xml" Id="rId8" /><Relationship Type="http://schemas.openxmlformats.org/officeDocument/2006/relationships/slideLayout" Target="/ppt/slideLayouts/slideLayout133.xml" Id="rId13" /><Relationship Type="http://schemas.openxmlformats.org/officeDocument/2006/relationships/slideLayout" Target="/ppt/slideLayouts/slideLayout34.xml" Id="rId3" /><Relationship Type="http://schemas.openxmlformats.org/officeDocument/2006/relationships/slideLayout" Target="/ppt/slideLayouts/slideLayout71.xml" Id="rId7" /><Relationship Type="http://schemas.openxmlformats.org/officeDocument/2006/relationships/slideLayout" Target="/ppt/slideLayouts/slideLayout125.xml" Id="rId12" /><Relationship Type="http://schemas.openxmlformats.org/officeDocument/2006/relationships/slideLayout" Target="/ppt/slideLayouts/slideLayout26.xml" Id="rId2" /><Relationship Type="http://schemas.openxmlformats.org/officeDocument/2006/relationships/slideLayout" Target="/ppt/slideLayouts/slideLayout17.xml" Id="rId1" /><Relationship Type="http://schemas.openxmlformats.org/officeDocument/2006/relationships/slideLayout" Target="/ppt/slideLayouts/slideLayout68.xml" Id="rId6" /><Relationship Type="http://schemas.openxmlformats.org/officeDocument/2006/relationships/slideLayout" Target="/ppt/slideLayouts/slideLayout119.xml" Id="rId11" /><Relationship Type="http://schemas.openxmlformats.org/officeDocument/2006/relationships/slideLayout" Target="/ppt/slideLayouts/slideLayout510.xml" Id="rId5" /><Relationship Type="http://schemas.openxmlformats.org/officeDocument/2006/relationships/theme" Target="/ppt/theme/theme12.xml" Id="rId15" /><Relationship Type="http://schemas.openxmlformats.org/officeDocument/2006/relationships/slideLayout" Target="/ppt/slideLayouts/slideLayout1011.xml" Id="rId10" /><Relationship Type="http://schemas.openxmlformats.org/officeDocument/2006/relationships/slideLayout" Target="/ppt/slideLayouts/slideLayout412.xml" Id="rId4" /><Relationship Type="http://schemas.openxmlformats.org/officeDocument/2006/relationships/slideLayout" Target="/ppt/slideLayouts/slideLayout913.xml" Id="rId9" /><Relationship Type="http://schemas.openxmlformats.org/officeDocument/2006/relationships/slideLayout" Target="/ppt/slideLayouts/slideLayout1414.xml" Id="rId14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2933700" y="427038"/>
            <a:ext cx="5905500" cy="4873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zh-CN" altLang="en-US" noProof="0"/>
              <a:t>单击此处添加标题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19100" y="1219200"/>
            <a:ext cx="8305800" cy="5219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0"/>
              <a:t>单击此处添加文本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19100" y="6596743"/>
            <a:ext cx="2133600" cy="1850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en-US" altLang="zh-CN" noProof="0"/>
              <a:t>2022 </a:t>
            </a:r>
            <a:r>
              <a:rPr lang="zh-CN" altLang="en-US" noProof="0"/>
              <a:t>年</a:t>
            </a:r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596743"/>
            <a:ext cx="2895600" cy="1850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91300" y="6596743"/>
            <a:ext cx="2133600" cy="1850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1B5B5863-7865-48FE-BD3C-D42099226715}" type="slidenum">
              <a:rPr lang="en-US" altLang="zh-CN" noProof="0" smtClean="0"/>
              <a:pPr/>
              <a:t>‹#›</a:t>
            </a:fld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6147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49" r:id="rId13"/>
    <p:sldLayoutId id="2147483650" r:id="rId14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74295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08.xml.rels>&#65279;<?xml version="1.0" encoding="utf-8"?><Relationships xmlns="http://schemas.openxmlformats.org/package/2006/relationships"><Relationship Type="http://schemas.openxmlformats.org/officeDocument/2006/relationships/notesSlide" Target="/ppt/notesSlides/notesSlide108.xml" Id="rId2" /><Relationship Type="http://schemas.openxmlformats.org/officeDocument/2006/relationships/slideLayout" Target="/ppt/slideLayouts/slideLayout1011.xml" Id="rId1" /></Relationships>
</file>

<file path=ppt/slides/_rels/slide115.xml.rels>&#65279;<?xml version="1.0" encoding="utf-8"?><Relationships xmlns="http://schemas.openxmlformats.org/package/2006/relationships"><Relationship Type="http://schemas.openxmlformats.org/officeDocument/2006/relationships/notesSlide" Target="/ppt/notesSlides/notesSlide115.xml" Id="rId2" /><Relationship Type="http://schemas.openxmlformats.org/officeDocument/2006/relationships/slideLayout" Target="/ppt/slideLayouts/slideLayout119.xml" Id="rId1" /></Relationships>
</file>

<file path=ppt/slides/_rels/slide122.xml.rels>&#65279;<?xml version="1.0" encoding="utf-8"?><Relationships xmlns="http://schemas.openxmlformats.org/package/2006/relationships"><Relationship Type="http://schemas.openxmlformats.org/officeDocument/2006/relationships/notesSlide" Target="/ppt/notesSlides/notesSlide122.xml" Id="rId2" /><Relationship Type="http://schemas.openxmlformats.org/officeDocument/2006/relationships/slideLayout" Target="/ppt/slideLayouts/slideLayout125.xml" Id="rId1" /></Relationships>
</file>

<file path=ppt/slides/_rels/slide16.xml.rels>&#65279;<?xml version="1.0" encoding="utf-8"?><Relationships xmlns="http://schemas.openxmlformats.org/package/2006/relationships"><Relationship Type="http://schemas.openxmlformats.org/officeDocument/2006/relationships/image" Target="/ppt/media/image1.jpeg" Id="rId3" /><Relationship Type="http://schemas.openxmlformats.org/officeDocument/2006/relationships/notesSlide" Target="/ppt/notesSlides/notesSlide16.xml" Id="rId2" /><Relationship Type="http://schemas.openxmlformats.org/officeDocument/2006/relationships/slideLayout" Target="/ppt/slideLayouts/slideLayout17.xml" Id="rId1" /><Relationship Type="http://schemas.openxmlformats.org/officeDocument/2006/relationships/image" Target="/ppt/media/image22.jpeg" Id="rId4" /></Relationships>
</file>

<file path=ppt/slides/_rels/slide23.xml.rels>&#65279;<?xml version="1.0" encoding="utf-8"?><Relationships xmlns="http://schemas.openxmlformats.org/package/2006/relationships"><Relationship Type="http://schemas.openxmlformats.org/officeDocument/2006/relationships/notesSlide" Target="/ppt/notesSlides/notesSlide23.xml" Id="rId2" /><Relationship Type="http://schemas.openxmlformats.org/officeDocument/2006/relationships/slideLayout" Target="/ppt/slideLayouts/slideLayout26.xml" Id="rId1" /></Relationships>
</file>

<file path=ppt/slides/_rels/slide311.xml.rels>&#65279;<?xml version="1.0" encoding="utf-8"?><Relationships xmlns="http://schemas.openxmlformats.org/package/2006/relationships"><Relationship Type="http://schemas.openxmlformats.org/officeDocument/2006/relationships/notesSlide" Target="/ppt/notesSlides/notesSlide311.xml" Id="rId2" /><Relationship Type="http://schemas.openxmlformats.org/officeDocument/2006/relationships/slideLayout" Target="/ppt/slideLayouts/slideLayout34.xml" Id="rId1" /></Relationships>
</file>

<file path=ppt/slides/_rels/slide49.xml.rels>&#65279;<?xml version="1.0" encoding="utf-8"?><Relationships xmlns="http://schemas.openxmlformats.org/package/2006/relationships"><Relationship Type="http://schemas.openxmlformats.org/officeDocument/2006/relationships/notesSlide" Target="/ppt/notesSlides/notesSlide49.xml" Id="rId2" /><Relationship Type="http://schemas.openxmlformats.org/officeDocument/2006/relationships/slideLayout" Target="/ppt/slideLayouts/slideLayout412.xml" Id="rId1" /></Relationships>
</file>

<file path=ppt/slides/_rels/slide57.xml.rels>&#65279;<?xml version="1.0" encoding="utf-8"?><Relationships xmlns="http://schemas.openxmlformats.org/package/2006/relationships"><Relationship Type="http://schemas.openxmlformats.org/officeDocument/2006/relationships/notesSlide" Target="/ppt/notesSlides/notesSlide57.xml" Id="rId2" /><Relationship Type="http://schemas.openxmlformats.org/officeDocument/2006/relationships/slideLayout" Target="/ppt/slideLayouts/slideLayout510.xml" Id="rId1" /></Relationships>
</file>

<file path=ppt/slides/_rels/slide64.xml.rels>&#65279;<?xml version="1.0" encoding="utf-8"?><Relationships xmlns="http://schemas.openxmlformats.org/package/2006/relationships"><Relationship Type="http://schemas.openxmlformats.org/officeDocument/2006/relationships/notesSlide" Target="/ppt/notesSlides/notesSlide64.xml" Id="rId2" /><Relationship Type="http://schemas.openxmlformats.org/officeDocument/2006/relationships/slideLayout" Target="/ppt/slideLayouts/slideLayout68.xml" Id="rId1" /></Relationships>
</file>

<file path=ppt/slides/_rels/slide71.xml.rels>&#65279;<?xml version="1.0" encoding="utf-8"?><Relationships xmlns="http://schemas.openxmlformats.org/package/2006/relationships"><Relationship Type="http://schemas.openxmlformats.org/officeDocument/2006/relationships/notesSlide" Target="/ppt/notesSlides/notesSlide71.xml" Id="rId2" /><Relationship Type="http://schemas.openxmlformats.org/officeDocument/2006/relationships/slideLayout" Target="/ppt/slideLayouts/slideLayout71.xml" Id="rId1" /></Relationships>
</file>

<file path=ppt/slides/_rels/slide812.xml.rels>&#65279;<?xml version="1.0" encoding="utf-8"?><Relationships xmlns="http://schemas.openxmlformats.org/package/2006/relationships"><Relationship Type="http://schemas.openxmlformats.org/officeDocument/2006/relationships/notesSlide" Target="/ppt/notesSlides/notesSlide812.xml" Id="rId2" /><Relationship Type="http://schemas.openxmlformats.org/officeDocument/2006/relationships/slideLayout" Target="/ppt/slideLayouts/slideLayout82.xml" Id="rId1" /></Relationships>
</file>

<file path=ppt/slides/_rels/slide910.xml.rels>&#65279;<?xml version="1.0" encoding="utf-8"?><Relationships xmlns="http://schemas.openxmlformats.org/package/2006/relationships"><Relationship Type="http://schemas.openxmlformats.org/officeDocument/2006/relationships/notesSlide" Target="/ppt/notesSlides/notesSlide910.xml" Id="rId2" /><Relationship Type="http://schemas.openxmlformats.org/officeDocument/2006/relationships/slideLayout" Target="/ppt/slideLayouts/slideLayout913.xml" Id="rId1" /></Relationships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2F985E-05AA-4522-9095-4CDA2446E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8027" y="417513"/>
            <a:ext cx="3884282" cy="487362"/>
          </a:xfrm>
        </p:spPr>
        <p:txBody>
          <a:bodyPr rtlCol="0">
            <a:normAutofit fontScale="90000"/>
          </a:bodyPr>
          <a:lstStyle/>
          <a:p>
            <a:pPr rtl="0"/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10 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月</a:t>
            </a:r>
          </a:p>
        </p:txBody>
      </p:sp>
      <p:sp>
        <p:nvSpPr>
          <p:cNvPr id="46" name="图片占位符 45" descr="图片占位符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7" name="图片占位符 46" descr="图片占位符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48" name="文本占位符 4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9" name="文本占位符 48"/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0" name="文本占位符 49"/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1" name="文本占位符 50"/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2" name="文本占位符 51"/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3" name="文本占位符 52"/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4" name="文本占位符 53"/>
          <p:cNvSpPr>
            <a:spLocks noGrp="1"/>
          </p:cNvSpPr>
          <p:nvPr>
            <p:ph type="body" sz="quarter" idx="2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5" name="文本占位符 54"/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6" name="文本占位符 55"/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7" name="文本占位符 56"/>
          <p:cNvSpPr>
            <a:spLocks noGrp="1"/>
          </p:cNvSpPr>
          <p:nvPr>
            <p:ph type="body" sz="quarter" idx="2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8" name="文本占位符 57"/>
          <p:cNvSpPr>
            <a:spLocks noGrp="1"/>
          </p:cNvSpPr>
          <p:nvPr>
            <p:ph type="body" sz="quarter" idx="2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9" name="文本占位符 58"/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0" name="文本占位符 59"/>
          <p:cNvSpPr>
            <a:spLocks noGrp="1"/>
          </p:cNvSpPr>
          <p:nvPr>
            <p:ph type="body" sz="quarter" idx="2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1" name="文本占位符 60"/>
          <p:cNvSpPr>
            <a:spLocks noGrp="1"/>
          </p:cNvSpPr>
          <p:nvPr>
            <p:ph type="body" sz="quarter" idx="2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2" name="文本占位符 61"/>
          <p:cNvSpPr>
            <a:spLocks noGrp="1"/>
          </p:cNvSpPr>
          <p:nvPr>
            <p:ph type="body" sz="quarter" idx="3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3" name="文本占位符 62"/>
          <p:cNvSpPr>
            <a:spLocks noGrp="1"/>
          </p:cNvSpPr>
          <p:nvPr>
            <p:ph type="body" sz="quarter" idx="3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4" name="文本占位符 63"/>
          <p:cNvSpPr>
            <a:spLocks noGrp="1"/>
          </p:cNvSpPr>
          <p:nvPr>
            <p:ph type="body" sz="quarter" idx="3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5" name="文本占位符 64"/>
          <p:cNvSpPr>
            <a:spLocks noGrp="1"/>
          </p:cNvSpPr>
          <p:nvPr>
            <p:ph type="body" sz="quarter" idx="3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6" name="文本占位符 65"/>
          <p:cNvSpPr>
            <a:spLocks noGrp="1"/>
          </p:cNvSpPr>
          <p:nvPr>
            <p:ph type="body" sz="quarter" idx="3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7" name="文本占位符 66"/>
          <p:cNvSpPr>
            <a:spLocks noGrp="1"/>
          </p:cNvSpPr>
          <p:nvPr>
            <p:ph type="body" sz="quarter" idx="3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8" name="文本占位符 67"/>
          <p:cNvSpPr>
            <a:spLocks noGrp="1"/>
          </p:cNvSpPr>
          <p:nvPr>
            <p:ph type="body" sz="quarter" idx="3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9" name="文本占位符 68"/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0" name="文本占位符 69"/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1" name="文本占位符 70"/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2" name="文本占位符 71"/>
          <p:cNvSpPr>
            <a:spLocks noGrp="1"/>
          </p:cNvSpPr>
          <p:nvPr>
            <p:ph type="body" sz="quarter" idx="4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3" name="文本占位符 72"/>
          <p:cNvSpPr>
            <a:spLocks noGrp="1"/>
          </p:cNvSpPr>
          <p:nvPr>
            <p:ph type="body" sz="quarter" idx="4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4" name="文本占位符 73"/>
          <p:cNvSpPr>
            <a:spLocks noGrp="1"/>
          </p:cNvSpPr>
          <p:nvPr>
            <p:ph type="body" sz="quarter" idx="4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5" name="文本占位符 74"/>
          <p:cNvSpPr>
            <a:spLocks noGrp="1"/>
          </p:cNvSpPr>
          <p:nvPr>
            <p:ph type="body" sz="quarter" idx="4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6" name="文本占位符 75"/>
          <p:cNvSpPr>
            <a:spLocks noGrp="1"/>
          </p:cNvSpPr>
          <p:nvPr>
            <p:ph type="body" sz="quarter" idx="4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7" name="文本占位符 76"/>
          <p:cNvSpPr>
            <a:spLocks noGrp="1"/>
          </p:cNvSpPr>
          <p:nvPr>
            <p:ph type="body" sz="quarter" idx="4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8" name="文本占位符 77"/>
          <p:cNvSpPr>
            <a:spLocks noGrp="1"/>
          </p:cNvSpPr>
          <p:nvPr>
            <p:ph type="body" sz="quarter" idx="4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9" name="文本占位符 78"/>
          <p:cNvSpPr>
            <a:spLocks noGrp="1"/>
          </p:cNvSpPr>
          <p:nvPr>
            <p:ph type="body" sz="quarter" idx="4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0" name="文本占位符 79"/>
          <p:cNvSpPr>
            <a:spLocks noGrp="1"/>
          </p:cNvSpPr>
          <p:nvPr>
            <p:ph type="body" sz="quarter" idx="4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1" name="文本占位符 80"/>
          <p:cNvSpPr>
            <a:spLocks noGrp="1"/>
          </p:cNvSpPr>
          <p:nvPr>
            <p:ph type="body" sz="quarter" idx="4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2" name="文本占位符 81"/>
          <p:cNvSpPr>
            <a:spLocks noGrp="1"/>
          </p:cNvSpPr>
          <p:nvPr>
            <p:ph type="body" sz="quarter" idx="5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3" name="文本占位符 82"/>
          <p:cNvSpPr>
            <a:spLocks noGrp="1"/>
          </p:cNvSpPr>
          <p:nvPr>
            <p:ph type="body" sz="quarter" idx="5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4" name="文本占位符 83"/>
          <p:cNvSpPr>
            <a:spLocks noGrp="1"/>
          </p:cNvSpPr>
          <p:nvPr>
            <p:ph type="body" sz="quarter" idx="5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5" name="文本占位符 84"/>
          <p:cNvSpPr>
            <a:spLocks noGrp="1"/>
          </p:cNvSpPr>
          <p:nvPr>
            <p:ph type="body" sz="quarter" idx="5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6" name="文本占位符 85"/>
          <p:cNvSpPr>
            <a:spLocks noGrp="1"/>
          </p:cNvSpPr>
          <p:nvPr>
            <p:ph type="body" sz="quarter" idx="5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7" name="文本占位符 86"/>
          <p:cNvSpPr>
            <a:spLocks noGrp="1"/>
          </p:cNvSpPr>
          <p:nvPr>
            <p:ph type="body" sz="quarter" idx="5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8" name="文本占位符 87"/>
          <p:cNvSpPr>
            <a:spLocks noGrp="1"/>
          </p:cNvSpPr>
          <p:nvPr>
            <p:ph type="body" sz="quarter" idx="5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9" name="文本占位符 88"/>
          <p:cNvSpPr>
            <a:spLocks noGrp="1"/>
          </p:cNvSpPr>
          <p:nvPr>
            <p:ph type="body" sz="quarter" idx="5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0" name="说明文字"/>
          <p:cNvSpPr/>
          <p:nvPr/>
        </p:nvSpPr>
        <p:spPr>
          <a:xfrm>
            <a:off x="9296400" y="-26670"/>
            <a:ext cx="1143000" cy="6858000"/>
          </a:xfrm>
          <a:prstGeom prst="roundRect">
            <a:avLst>
              <a:gd name="adj" fmla="val 6795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>
              <a:spcBef>
                <a:spcPts val="1200"/>
              </a:spcBef>
            </a:pPr>
            <a:r>
              <a:rPr lang="zh-CN" altLang="en-US" sz="1100" b="1" i="1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注释： </a:t>
            </a:r>
          </a:p>
          <a:p>
            <a:pPr rtl="0">
              <a:spcBef>
                <a:spcPts val="1200"/>
              </a:spcBef>
            </a:pPr>
            <a:r>
              <a:rPr lang="zh-CN" altLang="en-US" sz="1100" b="1" i="1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可打印此模板以用作挂历。也可复制任意月份的幻灯片，以添加到自己的演示文稿。</a:t>
            </a:r>
          </a:p>
        </p:txBody>
      </p:sp>
    </p:spTree>
    <p:extLst>
      <p:ext uri="{BB962C8B-B14F-4D97-AF65-F5344CB8AC3E}">
        <p14:creationId xmlns:p14="http://schemas.microsoft.com/office/powerpoint/2010/main" val="2295084130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E6B5BF-5580-4EF0-AFB0-CC84ABBEF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8027" y="417513"/>
            <a:ext cx="3884282" cy="487362"/>
          </a:xfrm>
        </p:spPr>
        <p:txBody>
          <a:bodyPr rtlCol="0">
            <a:normAutofit fontScale="90000"/>
          </a:bodyPr>
          <a:lstStyle/>
          <a:p>
            <a:pPr rtl="0"/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11 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月</a:t>
            </a:r>
          </a:p>
        </p:txBody>
      </p:sp>
      <p:sp>
        <p:nvSpPr>
          <p:cNvPr id="46" name="图片占位符 45" descr="图片占位符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7" name="图片占位符 46" descr="图片占位符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48" name="文本占位符 4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9" name="文本占位符 48"/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0" name="文本占位符 49"/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1" name="文本占位符 50"/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2" name="文本占位符 51"/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3" name="文本占位符 52"/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4" name="文本占位符 53"/>
          <p:cNvSpPr>
            <a:spLocks noGrp="1"/>
          </p:cNvSpPr>
          <p:nvPr>
            <p:ph type="body" sz="quarter" idx="2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5" name="文本占位符 54"/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6" name="文本占位符 55"/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7" name="文本占位符 56"/>
          <p:cNvSpPr>
            <a:spLocks noGrp="1"/>
          </p:cNvSpPr>
          <p:nvPr>
            <p:ph type="body" sz="quarter" idx="2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8" name="文本占位符 57"/>
          <p:cNvSpPr>
            <a:spLocks noGrp="1"/>
          </p:cNvSpPr>
          <p:nvPr>
            <p:ph type="body" sz="quarter" idx="2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9" name="文本占位符 58"/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0" name="文本占位符 59"/>
          <p:cNvSpPr>
            <a:spLocks noGrp="1"/>
          </p:cNvSpPr>
          <p:nvPr>
            <p:ph type="body" sz="quarter" idx="2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1" name="文本占位符 60"/>
          <p:cNvSpPr>
            <a:spLocks noGrp="1"/>
          </p:cNvSpPr>
          <p:nvPr>
            <p:ph type="body" sz="quarter" idx="2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2" name="文本占位符 61"/>
          <p:cNvSpPr>
            <a:spLocks noGrp="1"/>
          </p:cNvSpPr>
          <p:nvPr>
            <p:ph type="body" sz="quarter" idx="3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3" name="文本占位符 62"/>
          <p:cNvSpPr>
            <a:spLocks noGrp="1"/>
          </p:cNvSpPr>
          <p:nvPr>
            <p:ph type="body" sz="quarter" idx="3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4" name="文本占位符 63"/>
          <p:cNvSpPr>
            <a:spLocks noGrp="1"/>
          </p:cNvSpPr>
          <p:nvPr>
            <p:ph type="body" sz="quarter" idx="3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5" name="文本占位符 64"/>
          <p:cNvSpPr>
            <a:spLocks noGrp="1"/>
          </p:cNvSpPr>
          <p:nvPr>
            <p:ph type="body" sz="quarter" idx="3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6" name="文本占位符 65"/>
          <p:cNvSpPr>
            <a:spLocks noGrp="1"/>
          </p:cNvSpPr>
          <p:nvPr>
            <p:ph type="body" sz="quarter" idx="3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7" name="文本占位符 66"/>
          <p:cNvSpPr>
            <a:spLocks noGrp="1"/>
          </p:cNvSpPr>
          <p:nvPr>
            <p:ph type="body" sz="quarter" idx="3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8" name="文本占位符 67"/>
          <p:cNvSpPr>
            <a:spLocks noGrp="1"/>
          </p:cNvSpPr>
          <p:nvPr>
            <p:ph type="body" sz="quarter" idx="3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9" name="文本占位符 68"/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0" name="文本占位符 69"/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1" name="文本占位符 70"/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2" name="文本占位符 71"/>
          <p:cNvSpPr>
            <a:spLocks noGrp="1"/>
          </p:cNvSpPr>
          <p:nvPr>
            <p:ph type="body" sz="quarter" idx="4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3" name="文本占位符 72"/>
          <p:cNvSpPr>
            <a:spLocks noGrp="1"/>
          </p:cNvSpPr>
          <p:nvPr>
            <p:ph type="body" sz="quarter" idx="4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4" name="文本占位符 73"/>
          <p:cNvSpPr>
            <a:spLocks noGrp="1"/>
          </p:cNvSpPr>
          <p:nvPr>
            <p:ph type="body" sz="quarter" idx="4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5" name="文本占位符 74"/>
          <p:cNvSpPr>
            <a:spLocks noGrp="1"/>
          </p:cNvSpPr>
          <p:nvPr>
            <p:ph type="body" sz="quarter" idx="4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6" name="文本占位符 75"/>
          <p:cNvSpPr>
            <a:spLocks noGrp="1"/>
          </p:cNvSpPr>
          <p:nvPr>
            <p:ph type="body" sz="quarter" idx="4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7" name="文本占位符 76"/>
          <p:cNvSpPr>
            <a:spLocks noGrp="1"/>
          </p:cNvSpPr>
          <p:nvPr>
            <p:ph type="body" sz="quarter" idx="4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8" name="文本占位符 77"/>
          <p:cNvSpPr>
            <a:spLocks noGrp="1"/>
          </p:cNvSpPr>
          <p:nvPr>
            <p:ph type="body" sz="quarter" idx="4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9" name="文本占位符 78"/>
          <p:cNvSpPr>
            <a:spLocks noGrp="1"/>
          </p:cNvSpPr>
          <p:nvPr>
            <p:ph type="body" sz="quarter" idx="4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0" name="文本占位符 79"/>
          <p:cNvSpPr>
            <a:spLocks noGrp="1"/>
          </p:cNvSpPr>
          <p:nvPr>
            <p:ph type="body" sz="quarter" idx="4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1" name="文本占位符 80"/>
          <p:cNvSpPr>
            <a:spLocks noGrp="1"/>
          </p:cNvSpPr>
          <p:nvPr>
            <p:ph type="body" sz="quarter" idx="4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2" name="文本占位符 81"/>
          <p:cNvSpPr>
            <a:spLocks noGrp="1"/>
          </p:cNvSpPr>
          <p:nvPr>
            <p:ph type="body" sz="quarter" idx="5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3" name="文本占位符 82"/>
          <p:cNvSpPr>
            <a:spLocks noGrp="1"/>
          </p:cNvSpPr>
          <p:nvPr>
            <p:ph type="body" sz="quarter" idx="5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4" name="文本占位符 83"/>
          <p:cNvSpPr>
            <a:spLocks noGrp="1"/>
          </p:cNvSpPr>
          <p:nvPr>
            <p:ph type="body" sz="quarter" idx="5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5" name="文本占位符 84"/>
          <p:cNvSpPr>
            <a:spLocks noGrp="1"/>
          </p:cNvSpPr>
          <p:nvPr>
            <p:ph type="body" sz="quarter" idx="5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6" name="文本占位符 85"/>
          <p:cNvSpPr>
            <a:spLocks noGrp="1"/>
          </p:cNvSpPr>
          <p:nvPr>
            <p:ph type="body" sz="quarter" idx="5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7" name="文本占位符 86"/>
          <p:cNvSpPr>
            <a:spLocks noGrp="1"/>
          </p:cNvSpPr>
          <p:nvPr>
            <p:ph type="body" sz="quarter" idx="5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8" name="文本占位符 87"/>
          <p:cNvSpPr>
            <a:spLocks noGrp="1"/>
          </p:cNvSpPr>
          <p:nvPr>
            <p:ph type="body" sz="quarter" idx="5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9" name="文本占位符 88"/>
          <p:cNvSpPr>
            <a:spLocks noGrp="1"/>
          </p:cNvSpPr>
          <p:nvPr>
            <p:ph type="body" sz="quarter" idx="5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0" name="说明文字"/>
          <p:cNvSpPr/>
          <p:nvPr/>
        </p:nvSpPr>
        <p:spPr>
          <a:xfrm>
            <a:off x="9296400" y="-26670"/>
            <a:ext cx="1143000" cy="6858000"/>
          </a:xfrm>
          <a:prstGeom prst="roundRect">
            <a:avLst>
              <a:gd name="adj" fmla="val 6795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>
              <a:spcBef>
                <a:spcPts val="1200"/>
              </a:spcBef>
            </a:pPr>
            <a:r>
              <a:rPr lang="zh-CN" altLang="en-US" sz="1100" b="1" i="1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注释： </a:t>
            </a:r>
          </a:p>
          <a:p>
            <a:pPr rtl="0">
              <a:spcBef>
                <a:spcPts val="1200"/>
              </a:spcBef>
            </a:pPr>
            <a:r>
              <a:rPr lang="zh-CN" altLang="en-US" sz="1100" b="1" i="1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可打印此模板以用作挂历。也可复制任意月份的幻灯片，以添加到自己的演示文稿。</a:t>
            </a:r>
          </a:p>
        </p:txBody>
      </p:sp>
    </p:spTree>
    <p:extLst>
      <p:ext uri="{BB962C8B-B14F-4D97-AF65-F5344CB8AC3E}">
        <p14:creationId xmlns:p14="http://schemas.microsoft.com/office/powerpoint/2010/main" val="322336153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3B47E0-79CD-4095-8EB0-89F93B1D6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8027" y="420624"/>
            <a:ext cx="3884282" cy="487362"/>
          </a:xfrm>
        </p:spPr>
        <p:txBody>
          <a:bodyPr rtlCol="0">
            <a:normAutofit fontScale="90000"/>
          </a:bodyPr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12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月</a:t>
            </a:r>
          </a:p>
        </p:txBody>
      </p:sp>
      <p:sp>
        <p:nvSpPr>
          <p:cNvPr id="46" name="图片占位符 45" descr="图片占位符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7" name="图片占位符 46" descr="图片占位符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48" name="文本占位符 4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9" name="文本占位符 48"/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0" name="文本占位符 49"/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1" name="文本占位符 50"/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2" name="文本占位符 51"/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3" name="文本占位符 52"/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4" name="文本占位符 53"/>
          <p:cNvSpPr>
            <a:spLocks noGrp="1"/>
          </p:cNvSpPr>
          <p:nvPr>
            <p:ph type="body" sz="quarter" idx="2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5" name="文本占位符 54"/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6" name="文本占位符 55"/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7" name="文本占位符 56"/>
          <p:cNvSpPr>
            <a:spLocks noGrp="1"/>
          </p:cNvSpPr>
          <p:nvPr>
            <p:ph type="body" sz="quarter" idx="2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8" name="文本占位符 57"/>
          <p:cNvSpPr>
            <a:spLocks noGrp="1"/>
          </p:cNvSpPr>
          <p:nvPr>
            <p:ph type="body" sz="quarter" idx="2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9" name="文本占位符 58"/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0" name="文本占位符 59"/>
          <p:cNvSpPr>
            <a:spLocks noGrp="1"/>
          </p:cNvSpPr>
          <p:nvPr>
            <p:ph type="body" sz="quarter" idx="2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1" name="文本占位符 60"/>
          <p:cNvSpPr>
            <a:spLocks noGrp="1"/>
          </p:cNvSpPr>
          <p:nvPr>
            <p:ph type="body" sz="quarter" idx="2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2" name="文本占位符 61"/>
          <p:cNvSpPr>
            <a:spLocks noGrp="1"/>
          </p:cNvSpPr>
          <p:nvPr>
            <p:ph type="body" sz="quarter" idx="3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3" name="文本占位符 62"/>
          <p:cNvSpPr>
            <a:spLocks noGrp="1"/>
          </p:cNvSpPr>
          <p:nvPr>
            <p:ph type="body" sz="quarter" idx="3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4" name="文本占位符 63"/>
          <p:cNvSpPr>
            <a:spLocks noGrp="1"/>
          </p:cNvSpPr>
          <p:nvPr>
            <p:ph type="body" sz="quarter" idx="3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5" name="文本占位符 64"/>
          <p:cNvSpPr>
            <a:spLocks noGrp="1"/>
          </p:cNvSpPr>
          <p:nvPr>
            <p:ph type="body" sz="quarter" idx="3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6" name="文本占位符 65"/>
          <p:cNvSpPr>
            <a:spLocks noGrp="1"/>
          </p:cNvSpPr>
          <p:nvPr>
            <p:ph type="body" sz="quarter" idx="3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7" name="文本占位符 66"/>
          <p:cNvSpPr>
            <a:spLocks noGrp="1"/>
          </p:cNvSpPr>
          <p:nvPr>
            <p:ph type="body" sz="quarter" idx="3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8" name="文本占位符 67"/>
          <p:cNvSpPr>
            <a:spLocks noGrp="1"/>
          </p:cNvSpPr>
          <p:nvPr>
            <p:ph type="body" sz="quarter" idx="3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9" name="文本占位符 68"/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0" name="文本占位符 69"/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1" name="文本占位符 70"/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2" name="文本占位符 71"/>
          <p:cNvSpPr>
            <a:spLocks noGrp="1"/>
          </p:cNvSpPr>
          <p:nvPr>
            <p:ph type="body" sz="quarter" idx="4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3" name="文本占位符 72"/>
          <p:cNvSpPr>
            <a:spLocks noGrp="1"/>
          </p:cNvSpPr>
          <p:nvPr>
            <p:ph type="body" sz="quarter" idx="4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4" name="文本占位符 73"/>
          <p:cNvSpPr>
            <a:spLocks noGrp="1"/>
          </p:cNvSpPr>
          <p:nvPr>
            <p:ph type="body" sz="quarter" idx="4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5" name="文本占位符 74"/>
          <p:cNvSpPr>
            <a:spLocks noGrp="1"/>
          </p:cNvSpPr>
          <p:nvPr>
            <p:ph type="body" sz="quarter" idx="4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6" name="文本占位符 75"/>
          <p:cNvSpPr>
            <a:spLocks noGrp="1"/>
          </p:cNvSpPr>
          <p:nvPr>
            <p:ph type="body" sz="quarter" idx="4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7" name="文本占位符 76"/>
          <p:cNvSpPr>
            <a:spLocks noGrp="1"/>
          </p:cNvSpPr>
          <p:nvPr>
            <p:ph type="body" sz="quarter" idx="4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8" name="文本占位符 77"/>
          <p:cNvSpPr>
            <a:spLocks noGrp="1"/>
          </p:cNvSpPr>
          <p:nvPr>
            <p:ph type="body" sz="quarter" idx="4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9" name="文本占位符 78"/>
          <p:cNvSpPr>
            <a:spLocks noGrp="1"/>
          </p:cNvSpPr>
          <p:nvPr>
            <p:ph type="body" sz="quarter" idx="4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0" name="文本占位符 79"/>
          <p:cNvSpPr>
            <a:spLocks noGrp="1"/>
          </p:cNvSpPr>
          <p:nvPr>
            <p:ph type="body" sz="quarter" idx="4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1" name="文本占位符 80"/>
          <p:cNvSpPr>
            <a:spLocks noGrp="1"/>
          </p:cNvSpPr>
          <p:nvPr>
            <p:ph type="body" sz="quarter" idx="4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2" name="文本占位符 81"/>
          <p:cNvSpPr>
            <a:spLocks noGrp="1"/>
          </p:cNvSpPr>
          <p:nvPr>
            <p:ph type="body" sz="quarter" idx="5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3" name="文本占位符 82"/>
          <p:cNvSpPr>
            <a:spLocks noGrp="1"/>
          </p:cNvSpPr>
          <p:nvPr>
            <p:ph type="body" sz="quarter" idx="5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4" name="文本占位符 83"/>
          <p:cNvSpPr>
            <a:spLocks noGrp="1"/>
          </p:cNvSpPr>
          <p:nvPr>
            <p:ph type="body" sz="quarter" idx="5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5" name="文本占位符 84"/>
          <p:cNvSpPr>
            <a:spLocks noGrp="1"/>
          </p:cNvSpPr>
          <p:nvPr>
            <p:ph type="body" sz="quarter" idx="5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6" name="文本占位符 85"/>
          <p:cNvSpPr>
            <a:spLocks noGrp="1"/>
          </p:cNvSpPr>
          <p:nvPr>
            <p:ph type="body" sz="quarter" idx="5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7" name="文本占位符 86"/>
          <p:cNvSpPr>
            <a:spLocks noGrp="1"/>
          </p:cNvSpPr>
          <p:nvPr>
            <p:ph type="body" sz="quarter" idx="5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8" name="文本占位符 87"/>
          <p:cNvSpPr>
            <a:spLocks noGrp="1"/>
          </p:cNvSpPr>
          <p:nvPr>
            <p:ph type="body" sz="quarter" idx="5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9" name="文本占位符 88"/>
          <p:cNvSpPr>
            <a:spLocks noGrp="1"/>
          </p:cNvSpPr>
          <p:nvPr>
            <p:ph type="body" sz="quarter" idx="5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0" name="说明文字"/>
          <p:cNvSpPr/>
          <p:nvPr/>
        </p:nvSpPr>
        <p:spPr>
          <a:xfrm>
            <a:off x="9296400" y="-26670"/>
            <a:ext cx="1143000" cy="6858000"/>
          </a:xfrm>
          <a:prstGeom prst="roundRect">
            <a:avLst>
              <a:gd name="adj" fmla="val 6795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>
              <a:spcBef>
                <a:spcPts val="1200"/>
              </a:spcBef>
            </a:pPr>
            <a:r>
              <a:rPr lang="zh-CN" altLang="en-US" sz="1100" b="1" i="1">
                <a:solidFill>
                  <a:srgbClr val="FFFFF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注释： </a:t>
            </a:r>
          </a:p>
          <a:p>
            <a:pPr rtl="0">
              <a:spcBef>
                <a:spcPts val="1200"/>
              </a:spcBef>
            </a:pPr>
            <a:r>
              <a:rPr lang="zh-CN" altLang="en-US" sz="1100" b="1" i="1">
                <a:solidFill>
                  <a:srgbClr val="FFFFF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可打印此模板以用作挂历。也可复制任意月份的幻灯片，以添加到自己的演示文稿。</a:t>
            </a:r>
          </a:p>
        </p:txBody>
      </p:sp>
    </p:spTree>
    <p:extLst>
      <p:ext uri="{BB962C8B-B14F-4D97-AF65-F5344CB8AC3E}">
        <p14:creationId xmlns:p14="http://schemas.microsoft.com/office/powerpoint/2010/main" val="1219559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A7FE9B-C512-4091-AB8E-603F14837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8026" y="417513"/>
            <a:ext cx="3886200" cy="487362"/>
          </a:xfrm>
        </p:spPr>
        <p:txBody>
          <a:bodyPr rtlCol="0">
            <a:normAutofit fontScale="90000"/>
          </a:bodyPr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月</a:t>
            </a:r>
          </a:p>
        </p:txBody>
      </p:sp>
      <p:pic>
        <p:nvPicPr>
          <p:cNvPr id="4" name="图片占位符 3" descr="雪橇女孩" title="示例冬季图片"/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5" name="图片占位符 4" descr="男士和四个孩子叠坐在雪橇上" title="示例冬季图片"/>
          <p:cNvPicPr>
            <a:picLocks noGrp="1" noChangeAspect="1"/>
          </p:cNvPicPr>
          <p:nvPr>
            <p:ph type="pic" sz="quarter" idx="15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273" name="文本占位符 272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74" name="文本占位符 273"/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75" name="文本占位符 274"/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76" name="文本占位符 275"/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77" name="文本占位符 276"/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78" name="文本占位符 277"/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68" name="文本占位符 267"/>
          <p:cNvSpPr>
            <a:spLocks noGrp="1"/>
          </p:cNvSpPr>
          <p:nvPr>
            <p:ph type="body" sz="quarter" idx="22"/>
          </p:nvPr>
        </p:nvSpPr>
        <p:spPr/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元旦</a:t>
            </a:r>
          </a:p>
        </p:txBody>
      </p:sp>
      <p:sp>
        <p:nvSpPr>
          <p:cNvPr id="279" name="文本占位符 278"/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80" name="文本占位符 279"/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81" name="文本占位符 280"/>
          <p:cNvSpPr>
            <a:spLocks noGrp="1"/>
          </p:cNvSpPr>
          <p:nvPr>
            <p:ph type="body" sz="quarter" idx="2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82" name="文本占位符 281"/>
          <p:cNvSpPr>
            <a:spLocks noGrp="1"/>
          </p:cNvSpPr>
          <p:nvPr>
            <p:ph type="body" sz="quarter" idx="2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83" name="文本占位符 282"/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85" name="文本占位符 284"/>
          <p:cNvSpPr>
            <a:spLocks noGrp="1"/>
          </p:cNvSpPr>
          <p:nvPr>
            <p:ph type="body" sz="quarter" idx="2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86" name="文本占位符 285"/>
          <p:cNvSpPr>
            <a:spLocks noGrp="1"/>
          </p:cNvSpPr>
          <p:nvPr>
            <p:ph type="body" sz="quarter" idx="2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87" name="文本占位符 286"/>
          <p:cNvSpPr>
            <a:spLocks noGrp="1"/>
          </p:cNvSpPr>
          <p:nvPr>
            <p:ph type="body" sz="quarter" idx="3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4" name="文本占位符 63"/>
          <p:cNvSpPr>
            <a:spLocks noGrp="1"/>
          </p:cNvSpPr>
          <p:nvPr>
            <p:ph type="body" sz="quarter" idx="3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5" name="文本占位符 64"/>
          <p:cNvSpPr>
            <a:spLocks noGrp="1"/>
          </p:cNvSpPr>
          <p:nvPr>
            <p:ph type="body" sz="quarter" idx="3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6" name="文本占位符 65"/>
          <p:cNvSpPr>
            <a:spLocks noGrp="1"/>
          </p:cNvSpPr>
          <p:nvPr>
            <p:ph type="body" sz="quarter" idx="3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7" name="文本占位符 66"/>
          <p:cNvSpPr>
            <a:spLocks noGrp="1"/>
          </p:cNvSpPr>
          <p:nvPr>
            <p:ph type="body" sz="quarter" idx="3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8" name="文本占位符 67"/>
          <p:cNvSpPr>
            <a:spLocks noGrp="1"/>
          </p:cNvSpPr>
          <p:nvPr>
            <p:ph type="body" sz="quarter" idx="3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9" name="文本占位符 68"/>
          <p:cNvSpPr>
            <a:spLocks noGrp="1"/>
          </p:cNvSpPr>
          <p:nvPr>
            <p:ph type="body" sz="quarter" idx="3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0" name="文本占位符 69"/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84" name="文本占位符 283"/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1" name="文本占位符 70"/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2" name="文本占位符 71"/>
          <p:cNvSpPr>
            <a:spLocks noGrp="1"/>
          </p:cNvSpPr>
          <p:nvPr>
            <p:ph type="body" sz="quarter" idx="4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3" name="文本占位符 72"/>
          <p:cNvSpPr>
            <a:spLocks noGrp="1"/>
          </p:cNvSpPr>
          <p:nvPr>
            <p:ph type="body" sz="quarter" idx="4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4" name="文本占位符 73"/>
          <p:cNvSpPr>
            <a:spLocks noGrp="1"/>
          </p:cNvSpPr>
          <p:nvPr>
            <p:ph type="body" sz="quarter" idx="4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5" name="文本占位符 74"/>
          <p:cNvSpPr>
            <a:spLocks noGrp="1"/>
          </p:cNvSpPr>
          <p:nvPr>
            <p:ph type="body" sz="quarter" idx="4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6" name="文本占位符 75"/>
          <p:cNvSpPr>
            <a:spLocks noGrp="1"/>
          </p:cNvSpPr>
          <p:nvPr>
            <p:ph type="body" sz="quarter" idx="4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7" name="文本占位符 76"/>
          <p:cNvSpPr>
            <a:spLocks noGrp="1"/>
          </p:cNvSpPr>
          <p:nvPr>
            <p:ph type="body" sz="quarter" idx="4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8" name="文本占位符 77"/>
          <p:cNvSpPr>
            <a:spLocks noGrp="1"/>
          </p:cNvSpPr>
          <p:nvPr>
            <p:ph type="body" sz="quarter" idx="4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9" name="文本占位符 78"/>
          <p:cNvSpPr>
            <a:spLocks noGrp="1"/>
          </p:cNvSpPr>
          <p:nvPr>
            <p:ph type="body" sz="quarter" idx="4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0" name="文本占位符 79"/>
          <p:cNvSpPr>
            <a:spLocks noGrp="1"/>
          </p:cNvSpPr>
          <p:nvPr>
            <p:ph type="body" sz="quarter" idx="4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1" name="文本占位符 80"/>
          <p:cNvSpPr>
            <a:spLocks noGrp="1"/>
          </p:cNvSpPr>
          <p:nvPr>
            <p:ph type="body" sz="quarter" idx="4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2" name="文本占位符 81"/>
          <p:cNvSpPr>
            <a:spLocks noGrp="1"/>
          </p:cNvSpPr>
          <p:nvPr>
            <p:ph type="body" sz="quarter" idx="5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3" name="文本占位符 82"/>
          <p:cNvSpPr>
            <a:spLocks noGrp="1"/>
          </p:cNvSpPr>
          <p:nvPr>
            <p:ph type="body" sz="quarter" idx="5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4" name="文本占位符 83"/>
          <p:cNvSpPr>
            <a:spLocks noGrp="1"/>
          </p:cNvSpPr>
          <p:nvPr>
            <p:ph type="body" sz="quarter" idx="5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5" name="文本占位符 84"/>
          <p:cNvSpPr>
            <a:spLocks noGrp="1"/>
          </p:cNvSpPr>
          <p:nvPr>
            <p:ph type="body" sz="quarter" idx="5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6" name="文本占位符 85"/>
          <p:cNvSpPr>
            <a:spLocks noGrp="1"/>
          </p:cNvSpPr>
          <p:nvPr>
            <p:ph type="body" sz="quarter" idx="5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7" name="文本占位符 86"/>
          <p:cNvSpPr>
            <a:spLocks noGrp="1"/>
          </p:cNvSpPr>
          <p:nvPr>
            <p:ph type="body" sz="quarter" idx="5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8" name="文本占位符 87"/>
          <p:cNvSpPr>
            <a:spLocks noGrp="1"/>
          </p:cNvSpPr>
          <p:nvPr>
            <p:ph type="body" sz="quarter" idx="5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9" name="文本占位符 88"/>
          <p:cNvSpPr>
            <a:spLocks noGrp="1"/>
          </p:cNvSpPr>
          <p:nvPr>
            <p:ph type="body" sz="quarter" idx="5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1" name="说明文本"/>
          <p:cNvSpPr/>
          <p:nvPr/>
        </p:nvSpPr>
        <p:spPr>
          <a:xfrm>
            <a:off x="9296400" y="-26670"/>
            <a:ext cx="1143000" cy="6858000"/>
          </a:xfrm>
          <a:prstGeom prst="roundRect">
            <a:avLst>
              <a:gd name="adj" fmla="val 6795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>
              <a:spcBef>
                <a:spcPts val="1200"/>
              </a:spcBef>
            </a:pPr>
            <a:r>
              <a:rPr lang="zh-CN" altLang="en-US" sz="1100" b="1" i="1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注释： </a:t>
            </a:r>
          </a:p>
          <a:p>
            <a:pPr rtl="0">
              <a:spcBef>
                <a:spcPts val="1200"/>
              </a:spcBef>
            </a:pPr>
            <a:r>
              <a:rPr lang="zh-CN" altLang="en-US" sz="1100" b="1" i="1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可打印此模板以用作挂历。也可复制任意月份的幻灯片，以添加到自己的演示文稿。</a:t>
            </a:r>
          </a:p>
        </p:txBody>
      </p:sp>
    </p:spTree>
    <p:extLst>
      <p:ext uri="{BB962C8B-B14F-4D97-AF65-F5344CB8AC3E}">
        <p14:creationId xmlns:p14="http://schemas.microsoft.com/office/powerpoint/2010/main" val="7102272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E9A7AD-DBD9-49C8-82FE-1A68DD51A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8027" y="417513"/>
            <a:ext cx="3884282" cy="487362"/>
          </a:xfrm>
        </p:spPr>
        <p:txBody>
          <a:bodyPr rtlCol="0">
            <a:normAutofit fontScale="90000"/>
          </a:bodyPr>
          <a:lstStyle/>
          <a:p>
            <a:pPr rtl="0"/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 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月</a:t>
            </a:r>
          </a:p>
        </p:txBody>
      </p:sp>
      <p:sp>
        <p:nvSpPr>
          <p:cNvPr id="4" name="图片占位符 3" descr="图片占位符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8" name="图片占位符 47" descr="图片占位符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49" name="文本占位符 48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1" name="文本占位符 50"/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2" name="文本占位符 51"/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3" name="文本占位符 52"/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4" name="文本占位符 53"/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5" name="文本占位符 54"/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6" name="文本占位符 55"/>
          <p:cNvSpPr>
            <a:spLocks noGrp="1"/>
          </p:cNvSpPr>
          <p:nvPr>
            <p:ph type="body" sz="quarter" idx="2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7" name="文本占位符 56"/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8" name="文本占位符 57"/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9" name="文本占位符 58"/>
          <p:cNvSpPr>
            <a:spLocks noGrp="1"/>
          </p:cNvSpPr>
          <p:nvPr>
            <p:ph type="body" sz="quarter" idx="2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0" name="文本占位符 59"/>
          <p:cNvSpPr>
            <a:spLocks noGrp="1"/>
          </p:cNvSpPr>
          <p:nvPr>
            <p:ph type="body" sz="quarter" idx="2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1" name="文本占位符 60"/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6" name="文本占位符 15"/>
          <p:cNvSpPr>
            <a:spLocks noGrp="1"/>
          </p:cNvSpPr>
          <p:nvPr>
            <p:ph type="body" sz="quarter" idx="2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2" name="文本占位符 61"/>
          <p:cNvSpPr>
            <a:spLocks noGrp="1"/>
          </p:cNvSpPr>
          <p:nvPr>
            <p:ph type="body" sz="quarter" idx="2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3" name="文本占位符 62"/>
          <p:cNvSpPr>
            <a:spLocks noGrp="1"/>
          </p:cNvSpPr>
          <p:nvPr>
            <p:ph type="body" sz="quarter" idx="3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4" name="文本占位符 63"/>
          <p:cNvSpPr>
            <a:spLocks noGrp="1"/>
          </p:cNvSpPr>
          <p:nvPr>
            <p:ph type="body" sz="quarter" idx="3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5" name="文本占位符 64"/>
          <p:cNvSpPr>
            <a:spLocks noGrp="1"/>
          </p:cNvSpPr>
          <p:nvPr>
            <p:ph type="body" sz="quarter" idx="3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" name="文本占位符 20"/>
          <p:cNvSpPr>
            <a:spLocks noGrp="1"/>
          </p:cNvSpPr>
          <p:nvPr>
            <p:ph type="body" sz="quarter" idx="3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6" name="文本占位符 65"/>
          <p:cNvSpPr>
            <a:spLocks noGrp="1"/>
          </p:cNvSpPr>
          <p:nvPr>
            <p:ph type="body" sz="quarter" idx="3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7" name="文本占位符 66"/>
          <p:cNvSpPr>
            <a:spLocks noGrp="1"/>
          </p:cNvSpPr>
          <p:nvPr>
            <p:ph type="body" sz="quarter" idx="3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8" name="文本占位符 67"/>
          <p:cNvSpPr>
            <a:spLocks noGrp="1"/>
          </p:cNvSpPr>
          <p:nvPr>
            <p:ph type="body" sz="quarter" idx="3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9" name="文本占位符 68"/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0" name="文本占位符 69"/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1" name="文本占位符 70"/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2" name="文本占位符 71"/>
          <p:cNvSpPr>
            <a:spLocks noGrp="1"/>
          </p:cNvSpPr>
          <p:nvPr>
            <p:ph type="body" sz="quarter" idx="4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3" name="文本占位符 72"/>
          <p:cNvSpPr>
            <a:spLocks noGrp="1"/>
          </p:cNvSpPr>
          <p:nvPr>
            <p:ph type="body" sz="quarter" idx="4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4" name="文本占位符 73"/>
          <p:cNvSpPr>
            <a:spLocks noGrp="1"/>
          </p:cNvSpPr>
          <p:nvPr>
            <p:ph type="body" sz="quarter" idx="4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5" name="文本占位符 74"/>
          <p:cNvSpPr>
            <a:spLocks noGrp="1"/>
          </p:cNvSpPr>
          <p:nvPr>
            <p:ph type="body" sz="quarter" idx="4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6" name="文本占位符 75"/>
          <p:cNvSpPr>
            <a:spLocks noGrp="1"/>
          </p:cNvSpPr>
          <p:nvPr>
            <p:ph type="body" sz="quarter" idx="4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7" name="文本占位符 76"/>
          <p:cNvSpPr>
            <a:spLocks noGrp="1"/>
          </p:cNvSpPr>
          <p:nvPr>
            <p:ph type="body" sz="quarter" idx="4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8" name="文本占位符 77"/>
          <p:cNvSpPr>
            <a:spLocks noGrp="1"/>
          </p:cNvSpPr>
          <p:nvPr>
            <p:ph type="body" sz="quarter" idx="4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9" name="文本占位符 78"/>
          <p:cNvSpPr>
            <a:spLocks noGrp="1"/>
          </p:cNvSpPr>
          <p:nvPr>
            <p:ph type="body" sz="quarter" idx="4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0" name="文本占位符 79"/>
          <p:cNvSpPr>
            <a:spLocks noGrp="1"/>
          </p:cNvSpPr>
          <p:nvPr>
            <p:ph type="body" sz="quarter" idx="4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1" name="文本占位符 80"/>
          <p:cNvSpPr>
            <a:spLocks noGrp="1"/>
          </p:cNvSpPr>
          <p:nvPr>
            <p:ph type="body" sz="quarter" idx="4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2" name="文本占位符 81"/>
          <p:cNvSpPr>
            <a:spLocks noGrp="1"/>
          </p:cNvSpPr>
          <p:nvPr>
            <p:ph type="body" sz="quarter" idx="5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3" name="文本占位符 82"/>
          <p:cNvSpPr>
            <a:spLocks noGrp="1"/>
          </p:cNvSpPr>
          <p:nvPr>
            <p:ph type="body" sz="quarter" idx="5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4" name="文本占位符 83"/>
          <p:cNvSpPr>
            <a:spLocks noGrp="1"/>
          </p:cNvSpPr>
          <p:nvPr>
            <p:ph type="body" sz="quarter" idx="5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5" name="文本占位符 84"/>
          <p:cNvSpPr>
            <a:spLocks noGrp="1"/>
          </p:cNvSpPr>
          <p:nvPr>
            <p:ph type="body" sz="quarter" idx="5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6" name="文本占位符 85"/>
          <p:cNvSpPr>
            <a:spLocks noGrp="1"/>
          </p:cNvSpPr>
          <p:nvPr>
            <p:ph type="body" sz="quarter" idx="5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7" name="文本占位符 86"/>
          <p:cNvSpPr>
            <a:spLocks noGrp="1"/>
          </p:cNvSpPr>
          <p:nvPr>
            <p:ph type="body" sz="quarter" idx="5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8" name="文本占位符 87"/>
          <p:cNvSpPr>
            <a:spLocks noGrp="1"/>
          </p:cNvSpPr>
          <p:nvPr>
            <p:ph type="body" sz="quarter" idx="5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9" name="文本占位符 88"/>
          <p:cNvSpPr>
            <a:spLocks noGrp="1"/>
          </p:cNvSpPr>
          <p:nvPr>
            <p:ph type="body" sz="quarter" idx="5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0" name="说明文本"/>
          <p:cNvSpPr/>
          <p:nvPr/>
        </p:nvSpPr>
        <p:spPr>
          <a:xfrm>
            <a:off x="9296400" y="-26670"/>
            <a:ext cx="1143000" cy="6858000"/>
          </a:xfrm>
          <a:prstGeom prst="roundRect">
            <a:avLst>
              <a:gd name="adj" fmla="val 6795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>
              <a:spcBef>
                <a:spcPts val="1200"/>
              </a:spcBef>
            </a:pPr>
            <a:r>
              <a:rPr lang="zh-CN" altLang="en-US" sz="1100" b="1" i="1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注释： </a:t>
            </a:r>
          </a:p>
          <a:p>
            <a:pPr rtl="0">
              <a:spcBef>
                <a:spcPts val="1200"/>
              </a:spcBef>
            </a:pPr>
            <a:r>
              <a:rPr lang="zh-CN" altLang="en-US" sz="1100" b="1" i="1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可打印此模板以用作挂历。也可复制任意月份的幻灯片，以添加到自己的演示文稿。</a:t>
            </a:r>
          </a:p>
        </p:txBody>
      </p:sp>
    </p:spTree>
    <p:extLst>
      <p:ext uri="{BB962C8B-B14F-4D97-AF65-F5344CB8AC3E}">
        <p14:creationId xmlns:p14="http://schemas.microsoft.com/office/powerpoint/2010/main" val="2059484356"/>
      </p:ext>
    </p:extLst>
  </p:cSld>
  <p:clrMapOvr>
    <a:masterClrMapping/>
  </p:clrMapOvr>
</p:sld>
</file>

<file path=ppt/slides/slide3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B98CF6-2898-4416-9D4E-D41BAD8DB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8027" y="417513"/>
            <a:ext cx="3884282" cy="487362"/>
          </a:xfrm>
        </p:spPr>
        <p:txBody>
          <a:bodyPr rtlCol="0">
            <a:normAutofit fontScale="90000"/>
          </a:bodyPr>
          <a:lstStyle/>
          <a:p>
            <a:pPr rtl="0"/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 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月</a:t>
            </a:r>
          </a:p>
        </p:txBody>
      </p:sp>
      <p:sp>
        <p:nvSpPr>
          <p:cNvPr id="5" name="图片占位符 4" descr="图片占位符">
            <a:extLst>
              <a:ext uri="{FF2B5EF4-FFF2-40B4-BE49-F238E27FC236}">
                <a16:creationId xmlns:a16="http://schemas.microsoft.com/office/drawing/2014/main" id="{C4D40A26-CD42-4860-991C-834BF5759A5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6" name="图片占位符 5" descr="图片占位符">
            <a:extLst>
              <a:ext uri="{FF2B5EF4-FFF2-40B4-BE49-F238E27FC236}">
                <a16:creationId xmlns:a16="http://schemas.microsoft.com/office/drawing/2014/main" id="{3689385A-7629-442D-9875-9C91A4127E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466B76A7-8174-4043-B9DC-03475DD0D96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9444EB4C-B9A6-4374-9B9C-247F379F499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B39B7966-DC4A-4C0A-906F-729FF33B36F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1E57F7A8-68CB-4A12-AF6F-A13A456EA29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97657F47-5F8F-4AC9-B86C-CFFE5FF1497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FE7C1BDA-D484-4711-BAF3-E3D77D809C5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3" name="文本占位符 12">
            <a:extLst>
              <a:ext uri="{FF2B5EF4-FFF2-40B4-BE49-F238E27FC236}">
                <a16:creationId xmlns:a16="http://schemas.microsoft.com/office/drawing/2014/main" id="{B3FE99F1-C79B-44B5-9F10-5A55AC97F7A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4" name="文本占位符 13">
            <a:extLst>
              <a:ext uri="{FF2B5EF4-FFF2-40B4-BE49-F238E27FC236}">
                <a16:creationId xmlns:a16="http://schemas.microsoft.com/office/drawing/2014/main" id="{19782744-E839-4856-B5DF-C1FF56A64C4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5" name="文本占位符 14">
            <a:extLst>
              <a:ext uri="{FF2B5EF4-FFF2-40B4-BE49-F238E27FC236}">
                <a16:creationId xmlns:a16="http://schemas.microsoft.com/office/drawing/2014/main" id="{D3D14168-E0DD-427F-BA48-96D731691CD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6" name="文本占位符 15">
            <a:extLst>
              <a:ext uri="{FF2B5EF4-FFF2-40B4-BE49-F238E27FC236}">
                <a16:creationId xmlns:a16="http://schemas.microsoft.com/office/drawing/2014/main" id="{D498C64C-C471-4BD6-84E3-A881CE4F97D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7" name="文本占位符 16">
            <a:extLst>
              <a:ext uri="{FF2B5EF4-FFF2-40B4-BE49-F238E27FC236}">
                <a16:creationId xmlns:a16="http://schemas.microsoft.com/office/drawing/2014/main" id="{56099FA4-0A84-40B8-B5B8-6F6A0E0904D7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" name="文本占位符 17">
            <a:extLst>
              <a:ext uri="{FF2B5EF4-FFF2-40B4-BE49-F238E27FC236}">
                <a16:creationId xmlns:a16="http://schemas.microsoft.com/office/drawing/2014/main" id="{88EFA1CB-5604-4E57-BD7F-49ADC434E83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" name="文本占位符 18">
            <a:extLst>
              <a:ext uri="{FF2B5EF4-FFF2-40B4-BE49-F238E27FC236}">
                <a16:creationId xmlns:a16="http://schemas.microsoft.com/office/drawing/2014/main" id="{0717617D-30E6-4543-882D-EFC36CD9FC2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" name="文本占位符 19">
            <a:extLst>
              <a:ext uri="{FF2B5EF4-FFF2-40B4-BE49-F238E27FC236}">
                <a16:creationId xmlns:a16="http://schemas.microsoft.com/office/drawing/2014/main" id="{6458D595-C12B-423B-B081-6EE9250B57F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" name="文本占位符 20">
            <a:extLst>
              <a:ext uri="{FF2B5EF4-FFF2-40B4-BE49-F238E27FC236}">
                <a16:creationId xmlns:a16="http://schemas.microsoft.com/office/drawing/2014/main" id="{38596612-0E9B-433D-8536-4A579C74DDF2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" name="文本占位符 21">
            <a:extLst>
              <a:ext uri="{FF2B5EF4-FFF2-40B4-BE49-F238E27FC236}">
                <a16:creationId xmlns:a16="http://schemas.microsoft.com/office/drawing/2014/main" id="{24AEA440-875C-4D87-8939-0498910091D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3" name="文本占位符 22">
            <a:extLst>
              <a:ext uri="{FF2B5EF4-FFF2-40B4-BE49-F238E27FC236}">
                <a16:creationId xmlns:a16="http://schemas.microsoft.com/office/drawing/2014/main" id="{B6422309-3DFA-44A7-BBBF-8F67477D77B0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" name="文本占位符 23">
            <a:extLst>
              <a:ext uri="{FF2B5EF4-FFF2-40B4-BE49-F238E27FC236}">
                <a16:creationId xmlns:a16="http://schemas.microsoft.com/office/drawing/2014/main" id="{9319453F-4E25-42A4-9D07-BB0E8112BA48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" name="文本占位符 24">
            <a:extLst>
              <a:ext uri="{FF2B5EF4-FFF2-40B4-BE49-F238E27FC236}">
                <a16:creationId xmlns:a16="http://schemas.microsoft.com/office/drawing/2014/main" id="{E80AC18E-3D77-4059-93C4-A6E1B9A24D9B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6" name="文本占位符 25">
            <a:extLst>
              <a:ext uri="{FF2B5EF4-FFF2-40B4-BE49-F238E27FC236}">
                <a16:creationId xmlns:a16="http://schemas.microsoft.com/office/drawing/2014/main" id="{28AC6F81-CFCC-49E1-B279-66EEB27D9144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7" name="文本占位符 26">
            <a:extLst>
              <a:ext uri="{FF2B5EF4-FFF2-40B4-BE49-F238E27FC236}">
                <a16:creationId xmlns:a16="http://schemas.microsoft.com/office/drawing/2014/main" id="{E4C4B6B4-9EDE-4318-B3F5-EFBCBBE32827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8" name="文本占位符 27">
            <a:extLst>
              <a:ext uri="{FF2B5EF4-FFF2-40B4-BE49-F238E27FC236}">
                <a16:creationId xmlns:a16="http://schemas.microsoft.com/office/drawing/2014/main" id="{3CA75835-51AE-406C-AD12-51671B30533A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9" name="文本占位符 28">
            <a:extLst>
              <a:ext uri="{FF2B5EF4-FFF2-40B4-BE49-F238E27FC236}">
                <a16:creationId xmlns:a16="http://schemas.microsoft.com/office/drawing/2014/main" id="{64342A4D-212B-443C-BB85-6AF434E64A10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0" name="文本占位符 29">
            <a:extLst>
              <a:ext uri="{FF2B5EF4-FFF2-40B4-BE49-F238E27FC236}">
                <a16:creationId xmlns:a16="http://schemas.microsoft.com/office/drawing/2014/main" id="{A1BDD40C-A510-4946-AD47-363A64844A31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1" name="文本占位符 30">
            <a:extLst>
              <a:ext uri="{FF2B5EF4-FFF2-40B4-BE49-F238E27FC236}">
                <a16:creationId xmlns:a16="http://schemas.microsoft.com/office/drawing/2014/main" id="{4DB62D7A-9334-40A8-8553-B5A93A509E11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2" name="文本占位符 31">
            <a:extLst>
              <a:ext uri="{FF2B5EF4-FFF2-40B4-BE49-F238E27FC236}">
                <a16:creationId xmlns:a16="http://schemas.microsoft.com/office/drawing/2014/main" id="{C495C4BA-06C5-43E9-9E3D-68C238D505A6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3" name="文本占位符 32">
            <a:extLst>
              <a:ext uri="{FF2B5EF4-FFF2-40B4-BE49-F238E27FC236}">
                <a16:creationId xmlns:a16="http://schemas.microsoft.com/office/drawing/2014/main" id="{9BAF43CD-6328-49A3-8BBB-C0AF107AFD03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4" name="文本占位符 33">
            <a:extLst>
              <a:ext uri="{FF2B5EF4-FFF2-40B4-BE49-F238E27FC236}">
                <a16:creationId xmlns:a16="http://schemas.microsoft.com/office/drawing/2014/main" id="{EC04A77A-CC91-4BB9-AD1A-7F613049E279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5" name="文本占位符 34">
            <a:extLst>
              <a:ext uri="{FF2B5EF4-FFF2-40B4-BE49-F238E27FC236}">
                <a16:creationId xmlns:a16="http://schemas.microsoft.com/office/drawing/2014/main" id="{EF412585-9CEF-4C92-96B6-98D2E6397472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6" name="文本占位符 35">
            <a:extLst>
              <a:ext uri="{FF2B5EF4-FFF2-40B4-BE49-F238E27FC236}">
                <a16:creationId xmlns:a16="http://schemas.microsoft.com/office/drawing/2014/main" id="{5CC8274C-2202-48BC-B198-06BD01C1AE45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7" name="文本占位符 36">
            <a:extLst>
              <a:ext uri="{FF2B5EF4-FFF2-40B4-BE49-F238E27FC236}">
                <a16:creationId xmlns:a16="http://schemas.microsoft.com/office/drawing/2014/main" id="{7F02580D-7419-4E61-BEB4-67ABA0BD0BB3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8" name="文本占位符 37">
            <a:extLst>
              <a:ext uri="{FF2B5EF4-FFF2-40B4-BE49-F238E27FC236}">
                <a16:creationId xmlns:a16="http://schemas.microsoft.com/office/drawing/2014/main" id="{BED20A3F-C462-49CE-80E5-B2A3F14BF057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9" name="文本占位符 38">
            <a:extLst>
              <a:ext uri="{FF2B5EF4-FFF2-40B4-BE49-F238E27FC236}">
                <a16:creationId xmlns:a16="http://schemas.microsoft.com/office/drawing/2014/main" id="{FBBC83B8-5133-46C1-92B0-EE6352BAF69B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0" name="文本占位符 39">
            <a:extLst>
              <a:ext uri="{FF2B5EF4-FFF2-40B4-BE49-F238E27FC236}">
                <a16:creationId xmlns:a16="http://schemas.microsoft.com/office/drawing/2014/main" id="{EF943F4F-F0ED-4BD8-9BF5-63B6D2871ED0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1" name="文本占位符 40">
            <a:extLst>
              <a:ext uri="{FF2B5EF4-FFF2-40B4-BE49-F238E27FC236}">
                <a16:creationId xmlns:a16="http://schemas.microsoft.com/office/drawing/2014/main" id="{FCEE32F7-CAD3-4766-A99E-38BD87F9A988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2" name="文本占位符 41">
            <a:extLst>
              <a:ext uri="{FF2B5EF4-FFF2-40B4-BE49-F238E27FC236}">
                <a16:creationId xmlns:a16="http://schemas.microsoft.com/office/drawing/2014/main" id="{190A4D23-0E7E-40E2-8C45-8C5AF19FA57E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3" name="文本占位符 42">
            <a:extLst>
              <a:ext uri="{FF2B5EF4-FFF2-40B4-BE49-F238E27FC236}">
                <a16:creationId xmlns:a16="http://schemas.microsoft.com/office/drawing/2014/main" id="{5FCBA9D5-E7A0-4B19-8054-3869A3465BE8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4" name="文本占位符 43">
            <a:extLst>
              <a:ext uri="{FF2B5EF4-FFF2-40B4-BE49-F238E27FC236}">
                <a16:creationId xmlns:a16="http://schemas.microsoft.com/office/drawing/2014/main" id="{AE799838-67D6-4B02-9B00-40B65CC536BF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5" name="文本占位符 44">
            <a:extLst>
              <a:ext uri="{FF2B5EF4-FFF2-40B4-BE49-F238E27FC236}">
                <a16:creationId xmlns:a16="http://schemas.microsoft.com/office/drawing/2014/main" id="{82875077-8A8E-4B06-AB4E-56ACF10958DD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6" name="文本占位符 45">
            <a:extLst>
              <a:ext uri="{FF2B5EF4-FFF2-40B4-BE49-F238E27FC236}">
                <a16:creationId xmlns:a16="http://schemas.microsoft.com/office/drawing/2014/main" id="{D432BD80-3606-4229-AE67-457E62659AFE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1" name="文本占位符 90">
            <a:extLst>
              <a:ext uri="{FF2B5EF4-FFF2-40B4-BE49-F238E27FC236}">
                <a16:creationId xmlns:a16="http://schemas.microsoft.com/office/drawing/2014/main" id="{E0468840-6BBF-4221-9B5C-3CFDEF203816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2" name="文本占位符 91">
            <a:extLst>
              <a:ext uri="{FF2B5EF4-FFF2-40B4-BE49-F238E27FC236}">
                <a16:creationId xmlns:a16="http://schemas.microsoft.com/office/drawing/2014/main" id="{CD5C1DDE-0E69-4FF1-8A7E-1FEF63847896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0" name="说明文字"/>
          <p:cNvSpPr/>
          <p:nvPr/>
        </p:nvSpPr>
        <p:spPr>
          <a:xfrm>
            <a:off x="9296400" y="-26670"/>
            <a:ext cx="1143000" cy="6858000"/>
          </a:xfrm>
          <a:prstGeom prst="roundRect">
            <a:avLst>
              <a:gd name="adj" fmla="val 6795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>
              <a:spcBef>
                <a:spcPts val="1200"/>
              </a:spcBef>
            </a:pPr>
            <a:r>
              <a:rPr lang="zh-CN" altLang="en-US" sz="1100" b="1" i="1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注释： </a:t>
            </a:r>
          </a:p>
          <a:p>
            <a:pPr rtl="0">
              <a:spcBef>
                <a:spcPts val="1200"/>
              </a:spcBef>
            </a:pPr>
            <a:r>
              <a:rPr lang="zh-CN" altLang="en-US" sz="1100" b="1" i="1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可打印此模板以用作挂历。也可复制任意月份的幻灯片，以添加到自己的演示文稿。</a:t>
            </a:r>
          </a:p>
        </p:txBody>
      </p:sp>
    </p:spTree>
    <p:extLst>
      <p:ext uri="{BB962C8B-B14F-4D97-AF65-F5344CB8AC3E}">
        <p14:creationId xmlns:p14="http://schemas.microsoft.com/office/powerpoint/2010/main" val="5898326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7067B9-F7A6-4FCF-AE1D-D50A2394A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8027" y="417513"/>
            <a:ext cx="3884282" cy="487362"/>
          </a:xfrm>
        </p:spPr>
        <p:txBody>
          <a:bodyPr rtlCol="0">
            <a:normAutofit fontScale="90000"/>
          </a:bodyPr>
          <a:lstStyle/>
          <a:p>
            <a:pPr rtl="0"/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4 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月</a:t>
            </a:r>
          </a:p>
        </p:txBody>
      </p:sp>
      <p:sp>
        <p:nvSpPr>
          <p:cNvPr id="46" name="图片占位符 45" descr="图片占位符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7" name="图片占位符 46" descr="图片占位符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48" name="文本占位符 4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9" name="文本占位符 48"/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0" name="文本占位符 49"/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1" name="文本占位符 50"/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2" name="文本占位符 51"/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3" name="文本占位符 52"/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4" name="文本占位符 53"/>
          <p:cNvSpPr>
            <a:spLocks noGrp="1"/>
          </p:cNvSpPr>
          <p:nvPr>
            <p:ph type="body" sz="quarter" idx="2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5" name="文本占位符 54"/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6" name="文本占位符 55"/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7" name="文本占位符 56"/>
          <p:cNvSpPr>
            <a:spLocks noGrp="1"/>
          </p:cNvSpPr>
          <p:nvPr>
            <p:ph type="body" sz="quarter" idx="2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8" name="文本占位符 57"/>
          <p:cNvSpPr>
            <a:spLocks noGrp="1"/>
          </p:cNvSpPr>
          <p:nvPr>
            <p:ph type="body" sz="quarter" idx="2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9" name="文本占位符 58"/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0" name="文本占位符 59"/>
          <p:cNvSpPr>
            <a:spLocks noGrp="1"/>
          </p:cNvSpPr>
          <p:nvPr>
            <p:ph type="body" sz="quarter" idx="2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1" name="文本占位符 60"/>
          <p:cNvSpPr>
            <a:spLocks noGrp="1"/>
          </p:cNvSpPr>
          <p:nvPr>
            <p:ph type="body" sz="quarter" idx="2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2" name="文本占位符 61"/>
          <p:cNvSpPr>
            <a:spLocks noGrp="1"/>
          </p:cNvSpPr>
          <p:nvPr>
            <p:ph type="body" sz="quarter" idx="3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3" name="文本占位符 62"/>
          <p:cNvSpPr>
            <a:spLocks noGrp="1"/>
          </p:cNvSpPr>
          <p:nvPr>
            <p:ph type="body" sz="quarter" idx="3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4" name="文本占位符 63"/>
          <p:cNvSpPr>
            <a:spLocks noGrp="1"/>
          </p:cNvSpPr>
          <p:nvPr>
            <p:ph type="body" sz="quarter" idx="3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5" name="文本占位符 64"/>
          <p:cNvSpPr>
            <a:spLocks noGrp="1"/>
          </p:cNvSpPr>
          <p:nvPr>
            <p:ph type="body" sz="quarter" idx="3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6" name="文本占位符 65"/>
          <p:cNvSpPr>
            <a:spLocks noGrp="1"/>
          </p:cNvSpPr>
          <p:nvPr>
            <p:ph type="body" sz="quarter" idx="3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7" name="文本占位符 66"/>
          <p:cNvSpPr>
            <a:spLocks noGrp="1"/>
          </p:cNvSpPr>
          <p:nvPr>
            <p:ph type="body" sz="quarter" idx="3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8" name="文本占位符 67"/>
          <p:cNvSpPr>
            <a:spLocks noGrp="1"/>
          </p:cNvSpPr>
          <p:nvPr>
            <p:ph type="body" sz="quarter" idx="3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9" name="文本占位符 68"/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0" name="文本占位符 69"/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1" name="文本占位符 70"/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2" name="文本占位符 71"/>
          <p:cNvSpPr>
            <a:spLocks noGrp="1"/>
          </p:cNvSpPr>
          <p:nvPr>
            <p:ph type="body" sz="quarter" idx="4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3" name="文本占位符 72"/>
          <p:cNvSpPr>
            <a:spLocks noGrp="1"/>
          </p:cNvSpPr>
          <p:nvPr>
            <p:ph type="body" sz="quarter" idx="4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4" name="文本占位符 73"/>
          <p:cNvSpPr>
            <a:spLocks noGrp="1"/>
          </p:cNvSpPr>
          <p:nvPr>
            <p:ph type="body" sz="quarter" idx="4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5" name="文本占位符 74"/>
          <p:cNvSpPr>
            <a:spLocks noGrp="1"/>
          </p:cNvSpPr>
          <p:nvPr>
            <p:ph type="body" sz="quarter" idx="4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6" name="文本占位符 75"/>
          <p:cNvSpPr>
            <a:spLocks noGrp="1"/>
          </p:cNvSpPr>
          <p:nvPr>
            <p:ph type="body" sz="quarter" idx="4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7" name="文本占位符 76"/>
          <p:cNvSpPr>
            <a:spLocks noGrp="1"/>
          </p:cNvSpPr>
          <p:nvPr>
            <p:ph type="body" sz="quarter" idx="4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8" name="文本占位符 77"/>
          <p:cNvSpPr>
            <a:spLocks noGrp="1"/>
          </p:cNvSpPr>
          <p:nvPr>
            <p:ph type="body" sz="quarter" idx="4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9" name="文本占位符 78"/>
          <p:cNvSpPr>
            <a:spLocks noGrp="1"/>
          </p:cNvSpPr>
          <p:nvPr>
            <p:ph type="body" sz="quarter" idx="4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0" name="文本占位符 79"/>
          <p:cNvSpPr>
            <a:spLocks noGrp="1"/>
          </p:cNvSpPr>
          <p:nvPr>
            <p:ph type="body" sz="quarter" idx="4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1" name="文本占位符 80"/>
          <p:cNvSpPr>
            <a:spLocks noGrp="1"/>
          </p:cNvSpPr>
          <p:nvPr>
            <p:ph type="body" sz="quarter" idx="4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2" name="文本占位符 81"/>
          <p:cNvSpPr>
            <a:spLocks noGrp="1"/>
          </p:cNvSpPr>
          <p:nvPr>
            <p:ph type="body" sz="quarter" idx="5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3" name="文本占位符 82"/>
          <p:cNvSpPr>
            <a:spLocks noGrp="1"/>
          </p:cNvSpPr>
          <p:nvPr>
            <p:ph type="body" sz="quarter" idx="5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4" name="文本占位符 83"/>
          <p:cNvSpPr>
            <a:spLocks noGrp="1"/>
          </p:cNvSpPr>
          <p:nvPr>
            <p:ph type="body" sz="quarter" idx="5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5" name="文本占位符 84"/>
          <p:cNvSpPr>
            <a:spLocks noGrp="1"/>
          </p:cNvSpPr>
          <p:nvPr>
            <p:ph type="body" sz="quarter" idx="5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6" name="文本占位符 85"/>
          <p:cNvSpPr>
            <a:spLocks noGrp="1"/>
          </p:cNvSpPr>
          <p:nvPr>
            <p:ph type="body" sz="quarter" idx="5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7" name="文本占位符 86"/>
          <p:cNvSpPr>
            <a:spLocks noGrp="1"/>
          </p:cNvSpPr>
          <p:nvPr>
            <p:ph type="body" sz="quarter" idx="5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8" name="文本占位符 87"/>
          <p:cNvSpPr>
            <a:spLocks noGrp="1"/>
          </p:cNvSpPr>
          <p:nvPr>
            <p:ph type="body" sz="quarter" idx="5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9" name="文本占位符 88"/>
          <p:cNvSpPr>
            <a:spLocks noGrp="1"/>
          </p:cNvSpPr>
          <p:nvPr>
            <p:ph type="body" sz="quarter" idx="5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0" name="说明文本"/>
          <p:cNvSpPr/>
          <p:nvPr/>
        </p:nvSpPr>
        <p:spPr>
          <a:xfrm>
            <a:off x="9296400" y="-26670"/>
            <a:ext cx="1143000" cy="6858000"/>
          </a:xfrm>
          <a:prstGeom prst="roundRect">
            <a:avLst>
              <a:gd name="adj" fmla="val 6795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>
              <a:spcBef>
                <a:spcPts val="1200"/>
              </a:spcBef>
            </a:pPr>
            <a:r>
              <a:rPr lang="zh-CN" altLang="en-US" sz="1100" b="1" i="1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注释： </a:t>
            </a:r>
          </a:p>
          <a:p>
            <a:pPr rtl="0">
              <a:spcBef>
                <a:spcPts val="1200"/>
              </a:spcBef>
            </a:pPr>
            <a:r>
              <a:rPr lang="zh-CN" altLang="en-US" sz="1100" b="1" i="1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可打印此模板以用作挂历。也可复制任意月份的幻灯片，以添加到自己的演示文稿。</a:t>
            </a:r>
          </a:p>
        </p:txBody>
      </p:sp>
    </p:spTree>
    <p:extLst>
      <p:ext uri="{BB962C8B-B14F-4D97-AF65-F5344CB8AC3E}">
        <p14:creationId xmlns:p14="http://schemas.microsoft.com/office/powerpoint/2010/main" val="129578349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0B884C-2300-49E3-82DA-53E2839C4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8027" y="417513"/>
            <a:ext cx="3884282" cy="487362"/>
          </a:xfrm>
        </p:spPr>
        <p:txBody>
          <a:bodyPr rtlCol="0">
            <a:normAutofit fontScale="90000"/>
          </a:bodyPr>
          <a:lstStyle/>
          <a:p>
            <a:pPr rtl="0"/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5 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月</a:t>
            </a:r>
          </a:p>
        </p:txBody>
      </p:sp>
      <p:sp>
        <p:nvSpPr>
          <p:cNvPr id="46" name="图片占位符 45" descr="图片占位符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7" name="图片占位符 46" descr="图片占位符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48" name="文本占位符 4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9" name="文本占位符 48"/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0" name="文本占位符 49"/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1" name="文本占位符 50"/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2" name="文本占位符 51"/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3" name="文本占位符 52"/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4" name="文本占位符 53"/>
          <p:cNvSpPr>
            <a:spLocks noGrp="1"/>
          </p:cNvSpPr>
          <p:nvPr>
            <p:ph type="body" sz="quarter" idx="2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5" name="文本占位符 54"/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6" name="文本占位符 55"/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7" name="文本占位符 56"/>
          <p:cNvSpPr>
            <a:spLocks noGrp="1"/>
          </p:cNvSpPr>
          <p:nvPr>
            <p:ph type="body" sz="quarter" idx="2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8" name="文本占位符 57"/>
          <p:cNvSpPr>
            <a:spLocks noGrp="1"/>
          </p:cNvSpPr>
          <p:nvPr>
            <p:ph type="body" sz="quarter" idx="2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9" name="文本占位符 58"/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0" name="文本占位符 59"/>
          <p:cNvSpPr>
            <a:spLocks noGrp="1"/>
          </p:cNvSpPr>
          <p:nvPr>
            <p:ph type="body" sz="quarter" idx="2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1" name="文本占位符 60"/>
          <p:cNvSpPr>
            <a:spLocks noGrp="1"/>
          </p:cNvSpPr>
          <p:nvPr>
            <p:ph type="body" sz="quarter" idx="2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2" name="文本占位符 61"/>
          <p:cNvSpPr>
            <a:spLocks noGrp="1"/>
          </p:cNvSpPr>
          <p:nvPr>
            <p:ph type="body" sz="quarter" idx="3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3" name="文本占位符 62"/>
          <p:cNvSpPr>
            <a:spLocks noGrp="1"/>
          </p:cNvSpPr>
          <p:nvPr>
            <p:ph type="body" sz="quarter" idx="3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4" name="文本占位符 63"/>
          <p:cNvSpPr>
            <a:spLocks noGrp="1"/>
          </p:cNvSpPr>
          <p:nvPr>
            <p:ph type="body" sz="quarter" idx="3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5" name="文本占位符 64"/>
          <p:cNvSpPr>
            <a:spLocks noGrp="1"/>
          </p:cNvSpPr>
          <p:nvPr>
            <p:ph type="body" sz="quarter" idx="3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6" name="文本占位符 65"/>
          <p:cNvSpPr>
            <a:spLocks noGrp="1"/>
          </p:cNvSpPr>
          <p:nvPr>
            <p:ph type="body" sz="quarter" idx="3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7" name="文本占位符 66"/>
          <p:cNvSpPr>
            <a:spLocks noGrp="1"/>
          </p:cNvSpPr>
          <p:nvPr>
            <p:ph type="body" sz="quarter" idx="3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8" name="文本占位符 67"/>
          <p:cNvSpPr>
            <a:spLocks noGrp="1"/>
          </p:cNvSpPr>
          <p:nvPr>
            <p:ph type="body" sz="quarter" idx="3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9" name="文本占位符 68"/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0" name="文本占位符 69"/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1" name="文本占位符 70"/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2" name="文本占位符 71"/>
          <p:cNvSpPr>
            <a:spLocks noGrp="1"/>
          </p:cNvSpPr>
          <p:nvPr>
            <p:ph type="body" sz="quarter" idx="4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3" name="文本占位符 72"/>
          <p:cNvSpPr>
            <a:spLocks noGrp="1"/>
          </p:cNvSpPr>
          <p:nvPr>
            <p:ph type="body" sz="quarter" idx="4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4" name="文本占位符 73"/>
          <p:cNvSpPr>
            <a:spLocks noGrp="1"/>
          </p:cNvSpPr>
          <p:nvPr>
            <p:ph type="body" sz="quarter" idx="4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5" name="文本占位符 74"/>
          <p:cNvSpPr>
            <a:spLocks noGrp="1"/>
          </p:cNvSpPr>
          <p:nvPr>
            <p:ph type="body" sz="quarter" idx="4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6" name="文本占位符 75"/>
          <p:cNvSpPr>
            <a:spLocks noGrp="1"/>
          </p:cNvSpPr>
          <p:nvPr>
            <p:ph type="body" sz="quarter" idx="4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7" name="文本占位符 76"/>
          <p:cNvSpPr>
            <a:spLocks noGrp="1"/>
          </p:cNvSpPr>
          <p:nvPr>
            <p:ph type="body" sz="quarter" idx="4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8" name="文本占位符 77"/>
          <p:cNvSpPr>
            <a:spLocks noGrp="1"/>
          </p:cNvSpPr>
          <p:nvPr>
            <p:ph type="body" sz="quarter" idx="4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9" name="文本占位符 78"/>
          <p:cNvSpPr>
            <a:spLocks noGrp="1"/>
          </p:cNvSpPr>
          <p:nvPr>
            <p:ph type="body" sz="quarter" idx="4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0" name="文本占位符 79"/>
          <p:cNvSpPr>
            <a:spLocks noGrp="1"/>
          </p:cNvSpPr>
          <p:nvPr>
            <p:ph type="body" sz="quarter" idx="4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1" name="文本占位符 80"/>
          <p:cNvSpPr>
            <a:spLocks noGrp="1"/>
          </p:cNvSpPr>
          <p:nvPr>
            <p:ph type="body" sz="quarter" idx="4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2" name="文本占位符 81"/>
          <p:cNvSpPr>
            <a:spLocks noGrp="1"/>
          </p:cNvSpPr>
          <p:nvPr>
            <p:ph type="body" sz="quarter" idx="5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3" name="文本占位符 82"/>
          <p:cNvSpPr>
            <a:spLocks noGrp="1"/>
          </p:cNvSpPr>
          <p:nvPr>
            <p:ph type="body" sz="quarter" idx="5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4" name="文本占位符 83"/>
          <p:cNvSpPr>
            <a:spLocks noGrp="1"/>
          </p:cNvSpPr>
          <p:nvPr>
            <p:ph type="body" sz="quarter" idx="5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5" name="文本占位符 84"/>
          <p:cNvSpPr>
            <a:spLocks noGrp="1"/>
          </p:cNvSpPr>
          <p:nvPr>
            <p:ph type="body" sz="quarter" idx="5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6" name="文本占位符 85"/>
          <p:cNvSpPr>
            <a:spLocks noGrp="1"/>
          </p:cNvSpPr>
          <p:nvPr>
            <p:ph type="body" sz="quarter" idx="5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7" name="文本占位符 86"/>
          <p:cNvSpPr>
            <a:spLocks noGrp="1"/>
          </p:cNvSpPr>
          <p:nvPr>
            <p:ph type="body" sz="quarter" idx="5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8" name="文本占位符 87"/>
          <p:cNvSpPr>
            <a:spLocks noGrp="1"/>
          </p:cNvSpPr>
          <p:nvPr>
            <p:ph type="body" sz="quarter" idx="5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9" name="文本占位符 88"/>
          <p:cNvSpPr>
            <a:spLocks noGrp="1"/>
          </p:cNvSpPr>
          <p:nvPr>
            <p:ph type="body" sz="quarter" idx="5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0" name="说明文字"/>
          <p:cNvSpPr/>
          <p:nvPr/>
        </p:nvSpPr>
        <p:spPr>
          <a:xfrm>
            <a:off x="9296400" y="-26670"/>
            <a:ext cx="1143000" cy="6858000"/>
          </a:xfrm>
          <a:prstGeom prst="roundRect">
            <a:avLst>
              <a:gd name="adj" fmla="val 6795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>
              <a:spcBef>
                <a:spcPts val="1200"/>
              </a:spcBef>
            </a:pPr>
            <a:r>
              <a:rPr lang="zh-CN" altLang="en-US" sz="1100" b="1" i="1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注释： </a:t>
            </a:r>
          </a:p>
          <a:p>
            <a:pPr rtl="0">
              <a:spcBef>
                <a:spcPts val="1200"/>
              </a:spcBef>
            </a:pPr>
            <a:r>
              <a:rPr lang="zh-CN" altLang="en-US" sz="1100" b="1" i="1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可打印此模板以用作挂历。也可复制任意月份的幻灯片，以添加到自己的演示文稿。</a:t>
            </a:r>
          </a:p>
        </p:txBody>
      </p:sp>
    </p:spTree>
    <p:extLst>
      <p:ext uri="{BB962C8B-B14F-4D97-AF65-F5344CB8AC3E}">
        <p14:creationId xmlns:p14="http://schemas.microsoft.com/office/powerpoint/2010/main" val="171820720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62DFA9-C08E-4DFE-BE42-4BA821100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8027" y="417513"/>
            <a:ext cx="3884282" cy="487362"/>
          </a:xfrm>
        </p:spPr>
        <p:txBody>
          <a:bodyPr rtlCol="0">
            <a:normAutofit fontScale="90000"/>
          </a:bodyPr>
          <a:lstStyle/>
          <a:p>
            <a:pPr rtl="0"/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6 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月</a:t>
            </a:r>
          </a:p>
        </p:txBody>
      </p:sp>
      <p:sp>
        <p:nvSpPr>
          <p:cNvPr id="4" name="图片占位符 3" descr="图片占位符">
            <a:extLst>
              <a:ext uri="{FF2B5EF4-FFF2-40B4-BE49-F238E27FC236}">
                <a16:creationId xmlns:a16="http://schemas.microsoft.com/office/drawing/2014/main" id="{74CFAA62-CEF8-4265-9250-947548E7C34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5" name="图片占位符 4" descr="图片占位符">
            <a:extLst>
              <a:ext uri="{FF2B5EF4-FFF2-40B4-BE49-F238E27FC236}">
                <a16:creationId xmlns:a16="http://schemas.microsoft.com/office/drawing/2014/main" id="{55DE39BE-7215-46AE-B4A9-CE09C8EE57B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1512F8E0-1179-41A8-B1F9-06013C1E0ED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70D98528-181B-49ED-9EC0-F46349A9BF8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109EC725-D17C-4DC9-9B86-45322552E62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699E520E-6988-4EC4-8DFC-36E9160D971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168A07FF-1175-4250-ABB4-0BA12D108F2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63FCC19E-FD84-452A-9900-114A0C0FB7C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0BA306D2-2657-4C1E-8DD9-6347CF483E2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3" name="文本占位符 12">
            <a:extLst>
              <a:ext uri="{FF2B5EF4-FFF2-40B4-BE49-F238E27FC236}">
                <a16:creationId xmlns:a16="http://schemas.microsoft.com/office/drawing/2014/main" id="{0A5D3C97-CF98-42A4-8B6B-52E9465A6B3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4" name="文本占位符 13">
            <a:extLst>
              <a:ext uri="{FF2B5EF4-FFF2-40B4-BE49-F238E27FC236}">
                <a16:creationId xmlns:a16="http://schemas.microsoft.com/office/drawing/2014/main" id="{18AF309A-72A0-4874-A559-B16B0280A92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5" name="文本占位符 14">
            <a:extLst>
              <a:ext uri="{FF2B5EF4-FFF2-40B4-BE49-F238E27FC236}">
                <a16:creationId xmlns:a16="http://schemas.microsoft.com/office/drawing/2014/main" id="{0562D10C-3CC7-4B03-84A7-FD8328A9863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6" name="文本占位符 15">
            <a:extLst>
              <a:ext uri="{FF2B5EF4-FFF2-40B4-BE49-F238E27FC236}">
                <a16:creationId xmlns:a16="http://schemas.microsoft.com/office/drawing/2014/main" id="{E7AEC579-D51A-4A43-90A1-BA5FEBD4387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7" name="文本占位符 16">
            <a:extLst>
              <a:ext uri="{FF2B5EF4-FFF2-40B4-BE49-F238E27FC236}">
                <a16:creationId xmlns:a16="http://schemas.microsoft.com/office/drawing/2014/main" id="{034BD86D-E65C-4E8F-815E-C40BF6338A6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" name="文本占位符 17">
            <a:extLst>
              <a:ext uri="{FF2B5EF4-FFF2-40B4-BE49-F238E27FC236}">
                <a16:creationId xmlns:a16="http://schemas.microsoft.com/office/drawing/2014/main" id="{208AC833-AABE-4698-86FC-A459B452D58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" name="文本占位符 18">
            <a:extLst>
              <a:ext uri="{FF2B5EF4-FFF2-40B4-BE49-F238E27FC236}">
                <a16:creationId xmlns:a16="http://schemas.microsoft.com/office/drawing/2014/main" id="{851173AB-1F8E-4AA3-A6C9-247FAF8D5FA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" name="文本占位符 19">
            <a:extLst>
              <a:ext uri="{FF2B5EF4-FFF2-40B4-BE49-F238E27FC236}">
                <a16:creationId xmlns:a16="http://schemas.microsoft.com/office/drawing/2014/main" id="{C2EB8DB3-F95D-42BC-8E27-D4463385E5A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" name="文本占位符 20">
            <a:extLst>
              <a:ext uri="{FF2B5EF4-FFF2-40B4-BE49-F238E27FC236}">
                <a16:creationId xmlns:a16="http://schemas.microsoft.com/office/drawing/2014/main" id="{3EDE7380-6CBF-4561-99C5-6730E5257F69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" name="文本占位符 21">
            <a:extLst>
              <a:ext uri="{FF2B5EF4-FFF2-40B4-BE49-F238E27FC236}">
                <a16:creationId xmlns:a16="http://schemas.microsoft.com/office/drawing/2014/main" id="{A7ADA1AA-B486-45CA-8EE0-6E9D4AD4A61C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3" name="文本占位符 22">
            <a:extLst>
              <a:ext uri="{FF2B5EF4-FFF2-40B4-BE49-F238E27FC236}">
                <a16:creationId xmlns:a16="http://schemas.microsoft.com/office/drawing/2014/main" id="{BF155161-F7C6-45AA-BCEC-F391B7FCAF6A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" name="文本占位符 23">
            <a:extLst>
              <a:ext uri="{FF2B5EF4-FFF2-40B4-BE49-F238E27FC236}">
                <a16:creationId xmlns:a16="http://schemas.microsoft.com/office/drawing/2014/main" id="{C576312F-783F-4A85-AFA3-6BD40408E801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" name="文本占位符 24">
            <a:extLst>
              <a:ext uri="{FF2B5EF4-FFF2-40B4-BE49-F238E27FC236}">
                <a16:creationId xmlns:a16="http://schemas.microsoft.com/office/drawing/2014/main" id="{1DDDC3C8-9103-4BB4-99B3-5980DBB497F9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6" name="文本占位符 25">
            <a:extLst>
              <a:ext uri="{FF2B5EF4-FFF2-40B4-BE49-F238E27FC236}">
                <a16:creationId xmlns:a16="http://schemas.microsoft.com/office/drawing/2014/main" id="{097EDE2F-EBBC-4B2E-9AF3-6CC32030AD94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7" name="文本占位符 26">
            <a:extLst>
              <a:ext uri="{FF2B5EF4-FFF2-40B4-BE49-F238E27FC236}">
                <a16:creationId xmlns:a16="http://schemas.microsoft.com/office/drawing/2014/main" id="{08739DA4-A0AE-4CF2-836A-9DE35FF4D239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8" name="文本占位符 27">
            <a:extLst>
              <a:ext uri="{FF2B5EF4-FFF2-40B4-BE49-F238E27FC236}">
                <a16:creationId xmlns:a16="http://schemas.microsoft.com/office/drawing/2014/main" id="{496AA5C3-445D-4F75-A4D8-EB4CD4375163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9" name="文本占位符 28">
            <a:extLst>
              <a:ext uri="{FF2B5EF4-FFF2-40B4-BE49-F238E27FC236}">
                <a16:creationId xmlns:a16="http://schemas.microsoft.com/office/drawing/2014/main" id="{8FB01AD5-B49B-4C98-83F2-A04604C6A67E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0" name="文本占位符 29">
            <a:extLst>
              <a:ext uri="{FF2B5EF4-FFF2-40B4-BE49-F238E27FC236}">
                <a16:creationId xmlns:a16="http://schemas.microsoft.com/office/drawing/2014/main" id="{5CC227DF-BC2A-4FEC-A935-0AAF9BE5492D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1" name="文本占位符 30">
            <a:extLst>
              <a:ext uri="{FF2B5EF4-FFF2-40B4-BE49-F238E27FC236}">
                <a16:creationId xmlns:a16="http://schemas.microsoft.com/office/drawing/2014/main" id="{849D2073-4F57-49CD-9E1C-A53CFD74E75A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2" name="文本占位符 31">
            <a:extLst>
              <a:ext uri="{FF2B5EF4-FFF2-40B4-BE49-F238E27FC236}">
                <a16:creationId xmlns:a16="http://schemas.microsoft.com/office/drawing/2014/main" id="{138BD440-9711-45F9-8329-108EA0A0E646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3" name="文本占位符 32">
            <a:extLst>
              <a:ext uri="{FF2B5EF4-FFF2-40B4-BE49-F238E27FC236}">
                <a16:creationId xmlns:a16="http://schemas.microsoft.com/office/drawing/2014/main" id="{94031601-C4BB-43A6-ADFF-EE8936ED00C6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4" name="文本占位符 33">
            <a:extLst>
              <a:ext uri="{FF2B5EF4-FFF2-40B4-BE49-F238E27FC236}">
                <a16:creationId xmlns:a16="http://schemas.microsoft.com/office/drawing/2014/main" id="{CA6B304E-26E1-47AF-9048-18DE9314C731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5" name="文本占位符 34">
            <a:extLst>
              <a:ext uri="{FF2B5EF4-FFF2-40B4-BE49-F238E27FC236}">
                <a16:creationId xmlns:a16="http://schemas.microsoft.com/office/drawing/2014/main" id="{9C877F85-3585-47D2-A28E-7C4D7F139F79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6" name="文本占位符 35">
            <a:extLst>
              <a:ext uri="{FF2B5EF4-FFF2-40B4-BE49-F238E27FC236}">
                <a16:creationId xmlns:a16="http://schemas.microsoft.com/office/drawing/2014/main" id="{3F004344-EF9C-4086-8E7F-C2AE03F79294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7" name="文本占位符 36">
            <a:extLst>
              <a:ext uri="{FF2B5EF4-FFF2-40B4-BE49-F238E27FC236}">
                <a16:creationId xmlns:a16="http://schemas.microsoft.com/office/drawing/2014/main" id="{3D06474C-3E98-4A2F-A029-0C8707A91AF4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8" name="文本占位符 37">
            <a:extLst>
              <a:ext uri="{FF2B5EF4-FFF2-40B4-BE49-F238E27FC236}">
                <a16:creationId xmlns:a16="http://schemas.microsoft.com/office/drawing/2014/main" id="{A4D8B231-469B-471B-91A4-0E47D651FB7C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9" name="文本占位符 38">
            <a:extLst>
              <a:ext uri="{FF2B5EF4-FFF2-40B4-BE49-F238E27FC236}">
                <a16:creationId xmlns:a16="http://schemas.microsoft.com/office/drawing/2014/main" id="{C83E2FE8-9B0B-4460-8E78-BBB313D5E62F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0" name="文本占位符 39">
            <a:extLst>
              <a:ext uri="{FF2B5EF4-FFF2-40B4-BE49-F238E27FC236}">
                <a16:creationId xmlns:a16="http://schemas.microsoft.com/office/drawing/2014/main" id="{F452FFCF-B831-4906-96D2-39D31253956C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1" name="文本占位符 40">
            <a:extLst>
              <a:ext uri="{FF2B5EF4-FFF2-40B4-BE49-F238E27FC236}">
                <a16:creationId xmlns:a16="http://schemas.microsoft.com/office/drawing/2014/main" id="{8A946399-0DC5-4AB7-BFE7-84D75A8AD0A8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2" name="文本占位符 41">
            <a:extLst>
              <a:ext uri="{FF2B5EF4-FFF2-40B4-BE49-F238E27FC236}">
                <a16:creationId xmlns:a16="http://schemas.microsoft.com/office/drawing/2014/main" id="{078C1143-8A13-4491-BF64-85AB272595A8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3" name="文本占位符 42">
            <a:extLst>
              <a:ext uri="{FF2B5EF4-FFF2-40B4-BE49-F238E27FC236}">
                <a16:creationId xmlns:a16="http://schemas.microsoft.com/office/drawing/2014/main" id="{3D5C20E4-6DAB-4DE0-8FDF-50F36D7954CE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4" name="文本占位符 43">
            <a:extLst>
              <a:ext uri="{FF2B5EF4-FFF2-40B4-BE49-F238E27FC236}">
                <a16:creationId xmlns:a16="http://schemas.microsoft.com/office/drawing/2014/main" id="{7A32A2F7-A724-4DFF-9D8C-33D38065C7CA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5" name="文本占位符 44">
            <a:extLst>
              <a:ext uri="{FF2B5EF4-FFF2-40B4-BE49-F238E27FC236}">
                <a16:creationId xmlns:a16="http://schemas.microsoft.com/office/drawing/2014/main" id="{70160304-197C-4C14-9164-141F596ADDB9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1" name="文本占位符 90">
            <a:extLst>
              <a:ext uri="{FF2B5EF4-FFF2-40B4-BE49-F238E27FC236}">
                <a16:creationId xmlns:a16="http://schemas.microsoft.com/office/drawing/2014/main" id="{73FE06F5-0FF8-41B2-B1D2-4FD16129ED71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2" name="文本占位符 91">
            <a:extLst>
              <a:ext uri="{FF2B5EF4-FFF2-40B4-BE49-F238E27FC236}">
                <a16:creationId xmlns:a16="http://schemas.microsoft.com/office/drawing/2014/main" id="{BB24E78D-EB5D-4F8F-B641-FE9E0EC4AF6B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0" name="说明文字"/>
          <p:cNvSpPr/>
          <p:nvPr/>
        </p:nvSpPr>
        <p:spPr>
          <a:xfrm>
            <a:off x="9296400" y="-26670"/>
            <a:ext cx="1143000" cy="6858000"/>
          </a:xfrm>
          <a:prstGeom prst="roundRect">
            <a:avLst>
              <a:gd name="adj" fmla="val 6795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>
              <a:spcBef>
                <a:spcPts val="1200"/>
              </a:spcBef>
            </a:pPr>
            <a:r>
              <a:rPr lang="zh-CN" altLang="en-US" sz="1100" b="1" i="1">
                <a:solidFill>
                  <a:srgbClr val="FFFFF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注释： </a:t>
            </a:r>
          </a:p>
          <a:p>
            <a:pPr rtl="0">
              <a:spcBef>
                <a:spcPts val="1200"/>
              </a:spcBef>
            </a:pPr>
            <a:r>
              <a:rPr lang="zh-CN" altLang="en-US" sz="1100" b="1" i="1">
                <a:solidFill>
                  <a:srgbClr val="FFFFF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可打印此模板以用作挂历。也可复制任意月份的幻灯片，以添加到自己的演示文稿。</a:t>
            </a:r>
          </a:p>
        </p:txBody>
      </p:sp>
    </p:spTree>
    <p:extLst>
      <p:ext uri="{BB962C8B-B14F-4D97-AF65-F5344CB8AC3E}">
        <p14:creationId xmlns:p14="http://schemas.microsoft.com/office/powerpoint/2010/main" val="384613369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88B91F-BEF8-4A2B-BE6B-6C60A41CC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8027" y="417513"/>
            <a:ext cx="3884282" cy="487362"/>
          </a:xfrm>
        </p:spPr>
        <p:txBody>
          <a:bodyPr rtlCol="0">
            <a:normAutofit fontScale="90000"/>
          </a:bodyPr>
          <a:lstStyle/>
          <a:p>
            <a:pPr rtl="0"/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7 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月</a:t>
            </a:r>
          </a:p>
        </p:txBody>
      </p:sp>
      <p:sp>
        <p:nvSpPr>
          <p:cNvPr id="46" name="图片占位符 45" descr="图片占位符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7" name="图片占位符 46" descr="图片占位符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48" name="文本占位符 4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9" name="文本占位符 48"/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0" name="文本占位符 49"/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1" name="文本占位符 50"/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2" name="文本占位符 51"/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3" name="文本占位符 52"/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4" name="文本占位符 53"/>
          <p:cNvSpPr>
            <a:spLocks noGrp="1"/>
          </p:cNvSpPr>
          <p:nvPr>
            <p:ph type="body" sz="quarter" idx="2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5" name="文本占位符 54"/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6" name="文本占位符 55"/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7" name="文本占位符 56"/>
          <p:cNvSpPr>
            <a:spLocks noGrp="1"/>
          </p:cNvSpPr>
          <p:nvPr>
            <p:ph type="body" sz="quarter" idx="2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8" name="文本占位符 57"/>
          <p:cNvSpPr>
            <a:spLocks noGrp="1"/>
          </p:cNvSpPr>
          <p:nvPr>
            <p:ph type="body" sz="quarter" idx="2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9" name="文本占位符 58"/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0" name="文本占位符 59"/>
          <p:cNvSpPr>
            <a:spLocks noGrp="1"/>
          </p:cNvSpPr>
          <p:nvPr>
            <p:ph type="body" sz="quarter" idx="2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1" name="文本占位符 60"/>
          <p:cNvSpPr>
            <a:spLocks noGrp="1"/>
          </p:cNvSpPr>
          <p:nvPr>
            <p:ph type="body" sz="quarter" idx="2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2" name="文本占位符 61"/>
          <p:cNvSpPr>
            <a:spLocks noGrp="1"/>
          </p:cNvSpPr>
          <p:nvPr>
            <p:ph type="body" sz="quarter" idx="3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3" name="文本占位符 62"/>
          <p:cNvSpPr>
            <a:spLocks noGrp="1"/>
          </p:cNvSpPr>
          <p:nvPr>
            <p:ph type="body" sz="quarter" idx="3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4" name="文本占位符 63"/>
          <p:cNvSpPr>
            <a:spLocks noGrp="1"/>
          </p:cNvSpPr>
          <p:nvPr>
            <p:ph type="body" sz="quarter" idx="3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5" name="文本占位符 64"/>
          <p:cNvSpPr>
            <a:spLocks noGrp="1"/>
          </p:cNvSpPr>
          <p:nvPr>
            <p:ph type="body" sz="quarter" idx="3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6" name="文本占位符 65"/>
          <p:cNvSpPr>
            <a:spLocks noGrp="1"/>
          </p:cNvSpPr>
          <p:nvPr>
            <p:ph type="body" sz="quarter" idx="3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7" name="文本占位符 66"/>
          <p:cNvSpPr>
            <a:spLocks noGrp="1"/>
          </p:cNvSpPr>
          <p:nvPr>
            <p:ph type="body" sz="quarter" idx="3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8" name="文本占位符 67"/>
          <p:cNvSpPr>
            <a:spLocks noGrp="1"/>
          </p:cNvSpPr>
          <p:nvPr>
            <p:ph type="body" sz="quarter" idx="3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9" name="文本占位符 68"/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0" name="文本占位符 69"/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1" name="文本占位符 70"/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2" name="文本占位符 71"/>
          <p:cNvSpPr>
            <a:spLocks noGrp="1"/>
          </p:cNvSpPr>
          <p:nvPr>
            <p:ph type="body" sz="quarter" idx="4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3" name="文本占位符 72"/>
          <p:cNvSpPr>
            <a:spLocks noGrp="1"/>
          </p:cNvSpPr>
          <p:nvPr>
            <p:ph type="body" sz="quarter" idx="4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4" name="文本占位符 73"/>
          <p:cNvSpPr>
            <a:spLocks noGrp="1"/>
          </p:cNvSpPr>
          <p:nvPr>
            <p:ph type="body" sz="quarter" idx="4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5" name="文本占位符 74"/>
          <p:cNvSpPr>
            <a:spLocks noGrp="1"/>
          </p:cNvSpPr>
          <p:nvPr>
            <p:ph type="body" sz="quarter" idx="4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6" name="文本占位符 75"/>
          <p:cNvSpPr>
            <a:spLocks noGrp="1"/>
          </p:cNvSpPr>
          <p:nvPr>
            <p:ph type="body" sz="quarter" idx="4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7" name="文本占位符 76"/>
          <p:cNvSpPr>
            <a:spLocks noGrp="1"/>
          </p:cNvSpPr>
          <p:nvPr>
            <p:ph type="body" sz="quarter" idx="4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8" name="文本占位符 77"/>
          <p:cNvSpPr>
            <a:spLocks noGrp="1"/>
          </p:cNvSpPr>
          <p:nvPr>
            <p:ph type="body" sz="quarter" idx="4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9" name="文本占位符 78"/>
          <p:cNvSpPr>
            <a:spLocks noGrp="1"/>
          </p:cNvSpPr>
          <p:nvPr>
            <p:ph type="body" sz="quarter" idx="4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0" name="文本占位符 79"/>
          <p:cNvSpPr>
            <a:spLocks noGrp="1"/>
          </p:cNvSpPr>
          <p:nvPr>
            <p:ph type="body" sz="quarter" idx="4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1" name="文本占位符 80"/>
          <p:cNvSpPr>
            <a:spLocks noGrp="1"/>
          </p:cNvSpPr>
          <p:nvPr>
            <p:ph type="body" sz="quarter" idx="4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2" name="文本占位符 81"/>
          <p:cNvSpPr>
            <a:spLocks noGrp="1"/>
          </p:cNvSpPr>
          <p:nvPr>
            <p:ph type="body" sz="quarter" idx="5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3" name="文本占位符 82"/>
          <p:cNvSpPr>
            <a:spLocks noGrp="1"/>
          </p:cNvSpPr>
          <p:nvPr>
            <p:ph type="body" sz="quarter" idx="5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4" name="文本占位符 83"/>
          <p:cNvSpPr>
            <a:spLocks noGrp="1"/>
          </p:cNvSpPr>
          <p:nvPr>
            <p:ph type="body" sz="quarter" idx="5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5" name="文本占位符 84"/>
          <p:cNvSpPr>
            <a:spLocks noGrp="1"/>
          </p:cNvSpPr>
          <p:nvPr>
            <p:ph type="body" sz="quarter" idx="5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6" name="文本占位符 85"/>
          <p:cNvSpPr>
            <a:spLocks noGrp="1"/>
          </p:cNvSpPr>
          <p:nvPr>
            <p:ph type="body" sz="quarter" idx="5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7" name="文本占位符 86"/>
          <p:cNvSpPr>
            <a:spLocks noGrp="1"/>
          </p:cNvSpPr>
          <p:nvPr>
            <p:ph type="body" sz="quarter" idx="5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8" name="文本占位符 87"/>
          <p:cNvSpPr>
            <a:spLocks noGrp="1"/>
          </p:cNvSpPr>
          <p:nvPr>
            <p:ph type="body" sz="quarter" idx="5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9" name="文本占位符 88"/>
          <p:cNvSpPr>
            <a:spLocks noGrp="1"/>
          </p:cNvSpPr>
          <p:nvPr>
            <p:ph type="body" sz="quarter" idx="5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0" name="说明文本"/>
          <p:cNvSpPr/>
          <p:nvPr/>
        </p:nvSpPr>
        <p:spPr>
          <a:xfrm>
            <a:off x="9296400" y="-26670"/>
            <a:ext cx="1143000" cy="6858000"/>
          </a:xfrm>
          <a:prstGeom prst="roundRect">
            <a:avLst>
              <a:gd name="adj" fmla="val 6795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>
              <a:spcBef>
                <a:spcPts val="1200"/>
              </a:spcBef>
            </a:pPr>
            <a:r>
              <a:rPr lang="zh-CN" altLang="en-US" sz="1100" b="1" i="1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注释： </a:t>
            </a:r>
          </a:p>
          <a:p>
            <a:pPr rtl="0">
              <a:spcBef>
                <a:spcPts val="1200"/>
              </a:spcBef>
            </a:pPr>
            <a:r>
              <a:rPr lang="zh-CN" altLang="en-US" sz="1100" b="1" i="1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可打印此模板以用作挂历。也可复制任意月份的幻灯片，以添加到自己的演示文稿。</a:t>
            </a:r>
          </a:p>
        </p:txBody>
      </p:sp>
    </p:spTree>
    <p:extLst>
      <p:ext uri="{BB962C8B-B14F-4D97-AF65-F5344CB8AC3E}">
        <p14:creationId xmlns:p14="http://schemas.microsoft.com/office/powerpoint/2010/main" val="2794086417"/>
      </p:ext>
    </p:extLst>
  </p:cSld>
  <p:clrMapOvr>
    <a:masterClrMapping/>
  </p:clrMapOvr>
</p:sld>
</file>

<file path=ppt/slides/slide8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D7D657-3B80-447D-814E-8B92C8133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8027" y="417513"/>
            <a:ext cx="3884282" cy="487362"/>
          </a:xfrm>
        </p:spPr>
        <p:txBody>
          <a:bodyPr rtlCol="0">
            <a:normAutofit fontScale="90000"/>
          </a:bodyPr>
          <a:lstStyle/>
          <a:p>
            <a:pPr rtl="0"/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8 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月</a:t>
            </a:r>
          </a:p>
        </p:txBody>
      </p:sp>
      <p:sp>
        <p:nvSpPr>
          <p:cNvPr id="46" name="图片占位符 45" descr="图片占位符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7" name="图片占位符 46" descr="图片占位符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48" name="文本占位符 4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9" name="文本占位符 48"/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0" name="文本占位符 49"/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1" name="文本占位符 50"/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2" name="文本占位符 51"/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3" name="文本占位符 52"/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4" name="文本占位符 53"/>
          <p:cNvSpPr>
            <a:spLocks noGrp="1"/>
          </p:cNvSpPr>
          <p:nvPr>
            <p:ph type="body" sz="quarter" idx="2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5" name="文本占位符 54"/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6" name="文本占位符 55"/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7" name="文本占位符 56"/>
          <p:cNvSpPr>
            <a:spLocks noGrp="1"/>
          </p:cNvSpPr>
          <p:nvPr>
            <p:ph type="body" sz="quarter" idx="2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8" name="文本占位符 57"/>
          <p:cNvSpPr>
            <a:spLocks noGrp="1"/>
          </p:cNvSpPr>
          <p:nvPr>
            <p:ph type="body" sz="quarter" idx="2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9" name="文本占位符 58"/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0" name="文本占位符 59"/>
          <p:cNvSpPr>
            <a:spLocks noGrp="1"/>
          </p:cNvSpPr>
          <p:nvPr>
            <p:ph type="body" sz="quarter" idx="2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1" name="文本占位符 60"/>
          <p:cNvSpPr>
            <a:spLocks noGrp="1"/>
          </p:cNvSpPr>
          <p:nvPr>
            <p:ph type="body" sz="quarter" idx="2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2" name="文本占位符 61"/>
          <p:cNvSpPr>
            <a:spLocks noGrp="1"/>
          </p:cNvSpPr>
          <p:nvPr>
            <p:ph type="body" sz="quarter" idx="3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3" name="文本占位符 62"/>
          <p:cNvSpPr>
            <a:spLocks noGrp="1"/>
          </p:cNvSpPr>
          <p:nvPr>
            <p:ph type="body" sz="quarter" idx="3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4" name="文本占位符 63"/>
          <p:cNvSpPr>
            <a:spLocks noGrp="1"/>
          </p:cNvSpPr>
          <p:nvPr>
            <p:ph type="body" sz="quarter" idx="3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5" name="文本占位符 64"/>
          <p:cNvSpPr>
            <a:spLocks noGrp="1"/>
          </p:cNvSpPr>
          <p:nvPr>
            <p:ph type="body" sz="quarter" idx="3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6" name="文本占位符 65"/>
          <p:cNvSpPr>
            <a:spLocks noGrp="1"/>
          </p:cNvSpPr>
          <p:nvPr>
            <p:ph type="body" sz="quarter" idx="3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7" name="文本占位符 66"/>
          <p:cNvSpPr>
            <a:spLocks noGrp="1"/>
          </p:cNvSpPr>
          <p:nvPr>
            <p:ph type="body" sz="quarter" idx="3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8" name="文本占位符 67"/>
          <p:cNvSpPr>
            <a:spLocks noGrp="1"/>
          </p:cNvSpPr>
          <p:nvPr>
            <p:ph type="body" sz="quarter" idx="3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9" name="文本占位符 68"/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0" name="文本占位符 69"/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1" name="文本占位符 70"/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2" name="文本占位符 71"/>
          <p:cNvSpPr>
            <a:spLocks noGrp="1"/>
          </p:cNvSpPr>
          <p:nvPr>
            <p:ph type="body" sz="quarter" idx="4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3" name="文本占位符 72"/>
          <p:cNvSpPr>
            <a:spLocks noGrp="1"/>
          </p:cNvSpPr>
          <p:nvPr>
            <p:ph type="body" sz="quarter" idx="4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4" name="文本占位符 73"/>
          <p:cNvSpPr>
            <a:spLocks noGrp="1"/>
          </p:cNvSpPr>
          <p:nvPr>
            <p:ph type="body" sz="quarter" idx="4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5" name="文本占位符 74"/>
          <p:cNvSpPr>
            <a:spLocks noGrp="1"/>
          </p:cNvSpPr>
          <p:nvPr>
            <p:ph type="body" sz="quarter" idx="4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6" name="文本占位符 75"/>
          <p:cNvSpPr>
            <a:spLocks noGrp="1"/>
          </p:cNvSpPr>
          <p:nvPr>
            <p:ph type="body" sz="quarter" idx="4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7" name="文本占位符 76"/>
          <p:cNvSpPr>
            <a:spLocks noGrp="1"/>
          </p:cNvSpPr>
          <p:nvPr>
            <p:ph type="body" sz="quarter" idx="4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8" name="文本占位符 77"/>
          <p:cNvSpPr>
            <a:spLocks noGrp="1"/>
          </p:cNvSpPr>
          <p:nvPr>
            <p:ph type="body" sz="quarter" idx="4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9" name="文本占位符 78"/>
          <p:cNvSpPr>
            <a:spLocks noGrp="1"/>
          </p:cNvSpPr>
          <p:nvPr>
            <p:ph type="body" sz="quarter" idx="4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0" name="文本占位符 79"/>
          <p:cNvSpPr>
            <a:spLocks noGrp="1"/>
          </p:cNvSpPr>
          <p:nvPr>
            <p:ph type="body" sz="quarter" idx="4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1" name="文本占位符 80"/>
          <p:cNvSpPr>
            <a:spLocks noGrp="1"/>
          </p:cNvSpPr>
          <p:nvPr>
            <p:ph type="body" sz="quarter" idx="4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2" name="文本占位符 81"/>
          <p:cNvSpPr>
            <a:spLocks noGrp="1"/>
          </p:cNvSpPr>
          <p:nvPr>
            <p:ph type="body" sz="quarter" idx="5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3" name="文本占位符 82"/>
          <p:cNvSpPr>
            <a:spLocks noGrp="1"/>
          </p:cNvSpPr>
          <p:nvPr>
            <p:ph type="body" sz="quarter" idx="5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4" name="文本占位符 83"/>
          <p:cNvSpPr>
            <a:spLocks noGrp="1"/>
          </p:cNvSpPr>
          <p:nvPr>
            <p:ph type="body" sz="quarter" idx="5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5" name="文本占位符 84"/>
          <p:cNvSpPr>
            <a:spLocks noGrp="1"/>
          </p:cNvSpPr>
          <p:nvPr>
            <p:ph type="body" sz="quarter" idx="5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6" name="文本占位符 85"/>
          <p:cNvSpPr>
            <a:spLocks noGrp="1"/>
          </p:cNvSpPr>
          <p:nvPr>
            <p:ph type="body" sz="quarter" idx="5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7" name="文本占位符 86"/>
          <p:cNvSpPr>
            <a:spLocks noGrp="1"/>
          </p:cNvSpPr>
          <p:nvPr>
            <p:ph type="body" sz="quarter" idx="5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8" name="文本占位符 87"/>
          <p:cNvSpPr>
            <a:spLocks noGrp="1"/>
          </p:cNvSpPr>
          <p:nvPr>
            <p:ph type="body" sz="quarter" idx="5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9" name="文本占位符 88"/>
          <p:cNvSpPr>
            <a:spLocks noGrp="1"/>
          </p:cNvSpPr>
          <p:nvPr>
            <p:ph type="body" sz="quarter" idx="5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0" name="说明文字"/>
          <p:cNvSpPr/>
          <p:nvPr/>
        </p:nvSpPr>
        <p:spPr>
          <a:xfrm>
            <a:off x="9296400" y="-26670"/>
            <a:ext cx="1143000" cy="6858000"/>
          </a:xfrm>
          <a:prstGeom prst="roundRect">
            <a:avLst>
              <a:gd name="adj" fmla="val 6795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>
              <a:spcBef>
                <a:spcPts val="1200"/>
              </a:spcBef>
            </a:pPr>
            <a:r>
              <a:rPr lang="zh-CN" altLang="en-US" sz="1100" b="1" i="1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注释： </a:t>
            </a:r>
          </a:p>
          <a:p>
            <a:pPr rtl="0">
              <a:spcBef>
                <a:spcPts val="1200"/>
              </a:spcBef>
            </a:pPr>
            <a:r>
              <a:rPr lang="zh-CN" altLang="en-US" sz="1100" b="1" i="1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可打印此模板以用作挂历。也可复制任意月份的幻灯片，以添加到自己的演示文稿。</a:t>
            </a:r>
          </a:p>
        </p:txBody>
      </p:sp>
    </p:spTree>
    <p:extLst>
      <p:ext uri="{BB962C8B-B14F-4D97-AF65-F5344CB8AC3E}">
        <p14:creationId xmlns:p14="http://schemas.microsoft.com/office/powerpoint/2010/main" val="3815669913"/>
      </p:ext>
    </p:extLst>
  </p:cSld>
  <p:clrMapOvr>
    <a:masterClrMapping/>
  </p:clrMapOvr>
</p:sld>
</file>

<file path=ppt/slides/slide9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86EF93-A8CD-406C-9ECC-A4F025B33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8027" y="417513"/>
            <a:ext cx="3884282" cy="487362"/>
          </a:xfrm>
        </p:spPr>
        <p:txBody>
          <a:bodyPr rtlCol="0">
            <a:normAutofit fontScale="90000"/>
          </a:bodyPr>
          <a:lstStyle/>
          <a:p>
            <a:pPr rtl="0"/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9 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月</a:t>
            </a:r>
          </a:p>
        </p:txBody>
      </p:sp>
      <p:sp>
        <p:nvSpPr>
          <p:cNvPr id="46" name="图片占位符 45" descr="图片占位符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7" name="图片占位符 46" descr="图片占位符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48" name="文本占位符 4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9" name="文本占位符 48"/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0" name="文本占位符 49"/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1" name="文本占位符 50"/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2" name="文本占位符 51"/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3" name="文本占位符 52"/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4" name="文本占位符 53"/>
          <p:cNvSpPr>
            <a:spLocks noGrp="1"/>
          </p:cNvSpPr>
          <p:nvPr>
            <p:ph type="body" sz="quarter" idx="2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5" name="文本占位符 54"/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6" name="文本占位符 55"/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7" name="文本占位符 56"/>
          <p:cNvSpPr>
            <a:spLocks noGrp="1"/>
          </p:cNvSpPr>
          <p:nvPr>
            <p:ph type="body" sz="quarter" idx="2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8" name="文本占位符 57"/>
          <p:cNvSpPr>
            <a:spLocks noGrp="1"/>
          </p:cNvSpPr>
          <p:nvPr>
            <p:ph type="body" sz="quarter" idx="2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9" name="文本占位符 58"/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0" name="文本占位符 59"/>
          <p:cNvSpPr>
            <a:spLocks noGrp="1"/>
          </p:cNvSpPr>
          <p:nvPr>
            <p:ph type="body" sz="quarter" idx="2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1" name="文本占位符 60"/>
          <p:cNvSpPr>
            <a:spLocks noGrp="1"/>
          </p:cNvSpPr>
          <p:nvPr>
            <p:ph type="body" sz="quarter" idx="2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2" name="文本占位符 61"/>
          <p:cNvSpPr>
            <a:spLocks noGrp="1"/>
          </p:cNvSpPr>
          <p:nvPr>
            <p:ph type="body" sz="quarter" idx="3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3" name="文本占位符 62"/>
          <p:cNvSpPr>
            <a:spLocks noGrp="1"/>
          </p:cNvSpPr>
          <p:nvPr>
            <p:ph type="body" sz="quarter" idx="3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4" name="文本占位符 63"/>
          <p:cNvSpPr>
            <a:spLocks noGrp="1"/>
          </p:cNvSpPr>
          <p:nvPr>
            <p:ph type="body" sz="quarter" idx="3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5" name="文本占位符 64"/>
          <p:cNvSpPr>
            <a:spLocks noGrp="1"/>
          </p:cNvSpPr>
          <p:nvPr>
            <p:ph type="body" sz="quarter" idx="3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6" name="文本占位符 65"/>
          <p:cNvSpPr>
            <a:spLocks noGrp="1"/>
          </p:cNvSpPr>
          <p:nvPr>
            <p:ph type="body" sz="quarter" idx="3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7" name="文本占位符 66"/>
          <p:cNvSpPr>
            <a:spLocks noGrp="1"/>
          </p:cNvSpPr>
          <p:nvPr>
            <p:ph type="body" sz="quarter" idx="3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8" name="文本占位符 67"/>
          <p:cNvSpPr>
            <a:spLocks noGrp="1"/>
          </p:cNvSpPr>
          <p:nvPr>
            <p:ph type="body" sz="quarter" idx="3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9" name="文本占位符 68"/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0" name="文本占位符 69"/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1" name="文本占位符 70"/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2" name="文本占位符 71"/>
          <p:cNvSpPr>
            <a:spLocks noGrp="1"/>
          </p:cNvSpPr>
          <p:nvPr>
            <p:ph type="body" sz="quarter" idx="4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3" name="文本占位符 72"/>
          <p:cNvSpPr>
            <a:spLocks noGrp="1"/>
          </p:cNvSpPr>
          <p:nvPr>
            <p:ph type="body" sz="quarter" idx="4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4" name="文本占位符 73"/>
          <p:cNvSpPr>
            <a:spLocks noGrp="1"/>
          </p:cNvSpPr>
          <p:nvPr>
            <p:ph type="body" sz="quarter" idx="4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5" name="文本占位符 74"/>
          <p:cNvSpPr>
            <a:spLocks noGrp="1"/>
          </p:cNvSpPr>
          <p:nvPr>
            <p:ph type="body" sz="quarter" idx="4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6" name="文本占位符 75"/>
          <p:cNvSpPr>
            <a:spLocks noGrp="1"/>
          </p:cNvSpPr>
          <p:nvPr>
            <p:ph type="body" sz="quarter" idx="4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7" name="文本占位符 76"/>
          <p:cNvSpPr>
            <a:spLocks noGrp="1"/>
          </p:cNvSpPr>
          <p:nvPr>
            <p:ph type="body" sz="quarter" idx="4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8" name="文本占位符 77"/>
          <p:cNvSpPr>
            <a:spLocks noGrp="1"/>
          </p:cNvSpPr>
          <p:nvPr>
            <p:ph type="body" sz="quarter" idx="4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9" name="文本占位符 78"/>
          <p:cNvSpPr>
            <a:spLocks noGrp="1"/>
          </p:cNvSpPr>
          <p:nvPr>
            <p:ph type="body" sz="quarter" idx="4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0" name="文本占位符 79"/>
          <p:cNvSpPr>
            <a:spLocks noGrp="1"/>
          </p:cNvSpPr>
          <p:nvPr>
            <p:ph type="body" sz="quarter" idx="48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1" name="文本占位符 80"/>
          <p:cNvSpPr>
            <a:spLocks noGrp="1"/>
          </p:cNvSpPr>
          <p:nvPr>
            <p:ph type="body" sz="quarter" idx="49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2" name="文本占位符 81"/>
          <p:cNvSpPr>
            <a:spLocks noGrp="1"/>
          </p:cNvSpPr>
          <p:nvPr>
            <p:ph type="body" sz="quarter" idx="50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3" name="文本占位符 82"/>
          <p:cNvSpPr>
            <a:spLocks noGrp="1"/>
          </p:cNvSpPr>
          <p:nvPr>
            <p:ph type="body" sz="quarter" idx="5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4" name="文本占位符 83"/>
          <p:cNvSpPr>
            <a:spLocks noGrp="1"/>
          </p:cNvSpPr>
          <p:nvPr>
            <p:ph type="body" sz="quarter" idx="52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5" name="文本占位符 84"/>
          <p:cNvSpPr>
            <a:spLocks noGrp="1"/>
          </p:cNvSpPr>
          <p:nvPr>
            <p:ph type="body" sz="quarter" idx="53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6" name="文本占位符 85"/>
          <p:cNvSpPr>
            <a:spLocks noGrp="1"/>
          </p:cNvSpPr>
          <p:nvPr>
            <p:ph type="body" sz="quarter" idx="54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7" name="文本占位符 86"/>
          <p:cNvSpPr>
            <a:spLocks noGrp="1"/>
          </p:cNvSpPr>
          <p:nvPr>
            <p:ph type="body" sz="quarter" idx="55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8" name="文本占位符 87"/>
          <p:cNvSpPr>
            <a:spLocks noGrp="1"/>
          </p:cNvSpPr>
          <p:nvPr>
            <p:ph type="body" sz="quarter" idx="56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9" name="文本占位符 88"/>
          <p:cNvSpPr>
            <a:spLocks noGrp="1"/>
          </p:cNvSpPr>
          <p:nvPr>
            <p:ph type="body" sz="quarter" idx="57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0" name="说明文字"/>
          <p:cNvSpPr/>
          <p:nvPr/>
        </p:nvSpPr>
        <p:spPr>
          <a:xfrm>
            <a:off x="9296400" y="-26670"/>
            <a:ext cx="1143000" cy="6858000"/>
          </a:xfrm>
          <a:prstGeom prst="roundRect">
            <a:avLst>
              <a:gd name="adj" fmla="val 6795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>
              <a:spcBef>
                <a:spcPts val="1200"/>
              </a:spcBef>
            </a:pPr>
            <a:r>
              <a:rPr lang="zh-CN" altLang="en-US" sz="1100" b="1" i="1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注释： </a:t>
            </a:r>
          </a:p>
          <a:p>
            <a:pPr rtl="0">
              <a:spcBef>
                <a:spcPts val="1200"/>
              </a:spcBef>
            </a:pPr>
            <a:r>
              <a:rPr lang="zh-CN" altLang="en-US" sz="1100" b="1" i="1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可打印此模板以用作挂历。也可复制任意月份的幻灯片，以添加到自己的演示文稿。</a:t>
            </a:r>
          </a:p>
        </p:txBody>
      </p:sp>
    </p:spTree>
    <p:extLst>
      <p:ext uri="{BB962C8B-B14F-4D97-AF65-F5344CB8AC3E}">
        <p14:creationId xmlns:p14="http://schemas.microsoft.com/office/powerpoint/2010/main" val="79027577"/>
      </p:ext>
    </p:extLst>
  </p:cSld>
  <p:clrMapOvr>
    <a:masterClrMapping/>
  </p:clrMapOvr>
</p:sld>
</file>

<file path=ppt/theme/theme12.xml><?xml version="1.0" encoding="utf-8"?>
<a:theme xmlns:a="http://schemas.openxmlformats.org/drawingml/2006/main" name="家庭日历 2022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386204_win32_fixed" id="{DAE1E5B8-2590-454D-8925-D7F4B29C62DC}" vid="{9BDE649E-B5AC-4999-AAD8-5F2D5ECC97E4}"/>
    </a:ext>
  </a:extLst>
</a:theme>
</file>

<file path=ppt/theme/theme21.xml><?xml version="1.0" encoding="utf-8"?>
<a:theme xmlns:a="http://schemas.openxmlformats.org/drawingml/2006/main" name="Office 主题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3.xml><?xml version="1.0" encoding="utf-8"?>
<a:theme xmlns:a="http://schemas.openxmlformats.org/drawingml/2006/main" name="Office 主题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349</ap:Words>
  <ap:PresentationFormat>全屏显示(4:3)</ap:PresentationFormat>
  <ap:Paragraphs>49</ap:Paragraphs>
  <ap:Slides>12</ap:Slides>
  <ap:Notes>12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ap:HeadingPairs>
  <ap:TitlesOfParts>
    <vt:vector baseType="lpstr" size="15">
      <vt:lpstr>Microsoft YaHei UI</vt:lpstr>
      <vt:lpstr>Arial</vt:lpstr>
      <vt:lpstr>家庭日历 2022</vt:lpstr>
      <vt:lpstr>1 月</vt:lpstr>
      <vt:lpstr>2 月</vt:lpstr>
      <vt:lpstr>3 月</vt:lpstr>
      <vt:lpstr>4 月</vt:lpstr>
      <vt:lpstr>5 月</vt:lpstr>
      <vt:lpstr>6 月</vt:lpstr>
      <vt:lpstr>7 月</vt:lpstr>
      <vt:lpstr>8 月</vt:lpstr>
      <vt:lpstr>9 月</vt:lpstr>
      <vt:lpstr>10 月</vt:lpstr>
      <vt:lpstr>11 月</vt:lpstr>
      <vt:lpstr>12 月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2021-11-12T00:08:32Z</dcterms:created>
  <dcterms:modified xsi:type="dcterms:W3CDTF">2021-12-17T04:39:48Z</dcterms:modified>
</cp:coreProperties>
</file>