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svg" ContentType="image/svg+xml"/>
  <Default Extension="png" ContentType="image/png"/>
  <Default Extension="emf" ContentType="image/x-emf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ableStyles.xml" ContentType="application/vnd.openxmlformats-officedocument.presentationml.tableStyles+xml"/>
  <Override PartName="/customXml/item3.xml" ContentType="application/xml"/>
  <Override PartName="/customXml/itemProps31.xml" ContentType="application/vnd.openxmlformats-officedocument.customXmlProperties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viewProps.xml" ContentType="application/vnd.openxmlformats-officedocument.presentationml.viewProps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8" r:id="rId4"/>
  </p:sldMasterIdLst>
  <p:notesMasterIdLst>
    <p:notesMasterId r:id="rId8"/>
  </p:notesMasterIdLst>
  <p:handoutMasterIdLst>
    <p:handoutMasterId r:id="rId9"/>
  </p:handoutMasterIdLst>
  <p:sldIdLst>
    <p:sldId id="270" r:id="rId5"/>
    <p:sldId id="271" r:id="rId6"/>
    <p:sldId id="272" r:id="rId7"/>
  </p:sldIdLst>
  <p:sldSz cx="10058400" cy="15544800"/>
  <p:notesSz cx="6858000" cy="9144000"/>
  <p:defaultTextStyle>
    <a:defPPr rtl="0"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96" userDrawn="1">
          <p15:clr>
            <a:srgbClr val="A4A3A4"/>
          </p15:clr>
        </p15:guide>
        <p15:guide id="4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6" autoAdjust="0"/>
    <p:restoredTop sz="94296" autoAdjust="0"/>
  </p:normalViewPr>
  <p:slideViewPr>
    <p:cSldViewPr snapToGrid="0">
      <p:cViewPr varScale="1">
        <p:scale>
          <a:sx n="51" d="100"/>
          <a:sy n="51" d="100"/>
        </p:scale>
        <p:origin x="2220" y="156"/>
      </p:cViewPr>
      <p:guideLst>
        <p:guide orient="horz" pos="4896"/>
        <p:guide pos="3168"/>
      </p:guideLst>
    </p:cSldViewPr>
  </p:slideViewPr>
  <p:outlineViewPr>
    <p:cViewPr>
      <p:scale>
        <a:sx n="33" d="100"/>
        <a:sy n="33" d="100"/>
      </p:scale>
      <p:origin x="0" y="-54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6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/ppt/notesMasters/notesMaster11.xml" Id="rId8" /><Relationship Type="http://schemas.openxmlformats.org/officeDocument/2006/relationships/tableStyles" Target="/ppt/tableStyles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1.xml" Id="rId7" /><Relationship Type="http://schemas.openxmlformats.org/officeDocument/2006/relationships/theme" Target="/ppt/theme/theme12.xml" Id="rId12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slide" Target="/ppt/slides/slide22.xml" Id="rId6" /><Relationship Type="http://schemas.openxmlformats.org/officeDocument/2006/relationships/viewProps" Target="/ppt/viewProps.xml" Id="rId11" /><Relationship Type="http://schemas.openxmlformats.org/officeDocument/2006/relationships/slide" Target="/ppt/slides/slide13.xml" Id="rId5" /><Relationship Type="http://schemas.openxmlformats.org/officeDocument/2006/relationships/presProps" Target="/ppt/presProps.xml" Id="rId10" /><Relationship Type="http://schemas.openxmlformats.org/officeDocument/2006/relationships/slideMaster" Target="/ppt/slideMasters/slideMaster11.xml" Id="rId4" /><Relationship Type="http://schemas.openxmlformats.org/officeDocument/2006/relationships/handoutMaster" Target="/ppt/handoutMasters/handoutMaster11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78F34DA-6CC1-5122-9EA8-F3CC5A87B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EC2FDE-E1EC-026A-FBF1-106781CA5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/>
            </a:lvl1pPr>
          </a:lstStyle>
          <a:p>
            <a:pPr rtl="0"/>
            <a:fld id="{BF1DB8D7-B593-4A98-BAA8-4BF548919085}" type="datetime1">
              <a:rPr lang="zh-CN" altLang="en-US" smtClean="0"/>
              <a:t>2024/5/21</a:t>
            </a:fld>
            <a:endParaRPr 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22838FE-3A0D-8C86-DF59-AFD9C5BE75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58F325-A9A9-1B28-6778-EB32DE31F4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/>
            </a:lvl1pPr>
          </a:lstStyle>
          <a:p>
            <a:pPr rtl="0"/>
            <a:fld id="{F2ABEEC8-D804-46FB-9D5C-AB02E667C1D6}" type="slidenum">
              <a:rPr lang="zh-CN" smtClean="0"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683320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/>
            </a:lvl1pPr>
          </a:lstStyle>
          <a:p>
            <a:pPr rtl="0"/>
            <a:fld id="{5823CEAD-310A-4956-95DA-B90F10EF3B29}" type="datetime1">
              <a:rPr lang="zh-CN" altLang="en-US" smtClean="0"/>
              <a:t>2024/5/21</a:t>
            </a:fld>
            <a:endParaRPr lang="zh-CN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CN"/>
            </a:defPPr>
          </a:lstStyle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/>
            </a:lvl1pPr>
          </a:lstStyle>
          <a:p>
            <a:pPr rtl="0"/>
            <a:fld id="{275F8E60-E36C-4DE6-A3D4-D234C75477C8}" type="slidenum">
              <a:rPr lang="zh-CN" smtClean="0"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55404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1.xml" Id="rId1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Id2" /><Relationship Type="http://schemas.openxmlformats.org/officeDocument/2006/relationships/notesMaster" Target="/ppt/notesMasters/notesMaster11.xml" Id="rId1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slide" Target="/ppt/slides/slide31.xml" Id="rId2" /><Relationship Type="http://schemas.openxmlformats.org/officeDocument/2006/relationships/notesMaster" Target="/ppt/notesMasters/notesMaster11.xml" Id="rId1" /></Relationship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75F8E60-E36C-4DE6-A3D4-D234C75477C8}" type="slidenum">
              <a:rPr lang="zh-CN" smtClean="0"/>
              <a:t>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957048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75F8E60-E36C-4DE6-A3D4-D234C75477C8}" type="slidenum">
              <a:rPr lang="zh-CN" smtClean="0"/>
              <a:t>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0414571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275F8E60-E36C-4DE6-A3D4-D234C75477C8}" type="slidenum">
              <a:rPr lang="zh-CN" smtClean="0"/>
              <a:t>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011221483"/>
      </p:ext>
    </p:extLst>
  </p:cSld>
  <p:clrMapOvr>
    <a:masterClrMapping/>
  </p:clrMapOvr>
</p:note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image" Target="/ppt/media/image26.svg" Id="rId3" /><Relationship Type="http://schemas.openxmlformats.org/officeDocument/2006/relationships/image" Target="/ppt/media/image16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5.emf" Id="rId6" /><Relationship Type="http://schemas.openxmlformats.org/officeDocument/2006/relationships/image" Target="/ppt/media/image42.emf" Id="rId5" /><Relationship Type="http://schemas.openxmlformats.org/officeDocument/2006/relationships/image" Target="/ppt/media/image37.svg" Id="rId4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布局选项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 62">
            <a:extLst>
              <a:ext uri="{FF2B5EF4-FFF2-40B4-BE49-F238E27FC236}">
                <a16:creationId xmlns:a16="http://schemas.microsoft.com/office/drawing/2014/main" id="{B1684A25-C924-04E8-0CF5-67016B318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82823" y="2427502"/>
            <a:ext cx="10664290" cy="9738544"/>
            <a:chOff x="-282823" y="2427502"/>
            <a:chExt cx="10664290" cy="9738544"/>
          </a:xfrm>
        </p:grpSpPr>
        <p:pic>
          <p:nvPicPr>
            <p:cNvPr id="16" name="图形 15">
              <a:extLst>
                <a:ext uri="{FF2B5EF4-FFF2-40B4-BE49-F238E27FC236}">
                  <a16:creationId xmlns:a16="http://schemas.microsoft.com/office/drawing/2014/main" id="{664AA735-4C89-EB3D-14CB-97D3D2B1B8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95433" y="2427502"/>
              <a:ext cx="3586034" cy="9738544"/>
            </a:xfrm>
            <a:prstGeom prst="rect">
              <a:avLst/>
            </a:prstGeom>
          </p:spPr>
        </p:pic>
        <p:pic>
          <p:nvPicPr>
            <p:cNvPr id="17" name="图形 16">
              <a:extLst>
                <a:ext uri="{FF2B5EF4-FFF2-40B4-BE49-F238E27FC236}">
                  <a16:creationId xmlns:a16="http://schemas.microsoft.com/office/drawing/2014/main" id="{4E186ABC-5DB3-578F-911F-0F092E5E56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282823" y="4035543"/>
              <a:ext cx="2966426" cy="8055881"/>
            </a:xfrm>
            <a:prstGeom prst="rect">
              <a:avLst/>
            </a:prstGeom>
          </p:spPr>
        </p:pic>
        <p:grpSp>
          <p:nvGrpSpPr>
            <p:cNvPr id="62" name="组 61">
              <a:extLst>
                <a:ext uri="{FF2B5EF4-FFF2-40B4-BE49-F238E27FC236}">
                  <a16:creationId xmlns:a16="http://schemas.microsoft.com/office/drawing/2014/main" id="{8A0C6104-9877-F2D9-A26D-DFC61A7484FA}"/>
                </a:ext>
              </a:extLst>
            </p:cNvPr>
            <p:cNvGrpSpPr/>
            <p:nvPr userDrawn="1"/>
          </p:nvGrpSpPr>
          <p:grpSpPr>
            <a:xfrm>
              <a:off x="602827" y="5364888"/>
              <a:ext cx="8570426" cy="5988758"/>
              <a:chOff x="602827" y="5364888"/>
              <a:chExt cx="8570426" cy="5988758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3AD5C54E-C84C-1D1E-5AD2-4DD50D2D892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19783874">
                <a:off x="6526859" y="5724318"/>
                <a:ext cx="190500" cy="2413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BD82C41C-6C3E-5EB3-8050-2F4DB1A2F5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19384554">
                <a:off x="5688799" y="6585435"/>
                <a:ext cx="215900" cy="24130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3061D5E8-6CDB-C844-2E49-7C63C5A6A20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19783874">
                <a:off x="1717043" y="9051451"/>
                <a:ext cx="190500" cy="241300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C985062-6C00-05BE-C93B-1B1A13C985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19384554">
                <a:off x="2296584" y="10344937"/>
                <a:ext cx="215900" cy="241300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ADAE45D4-AF74-5C39-5E30-D90E53BF5A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19384554">
                <a:off x="4469698" y="5364888"/>
                <a:ext cx="215900" cy="241300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A8D50B63-B083-26B9-C685-1ACD55ECEA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19384554">
                <a:off x="602827" y="7145729"/>
                <a:ext cx="215900" cy="241300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87F90294-B66B-2E4D-16CC-90254DA3FF0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19384554">
                <a:off x="7062310" y="8495183"/>
                <a:ext cx="215900" cy="241300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12EB9E5-2375-CB1A-78EE-D2E735AA14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19783874">
                <a:off x="6791437" y="8940577"/>
                <a:ext cx="190500" cy="241300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804D3592-52F3-AE59-66C2-EDD2C746901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19384554">
                <a:off x="7379870" y="6608790"/>
                <a:ext cx="215900" cy="241300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4556A4B8-DDA1-0B05-5A05-67194B1D4A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19783874">
                <a:off x="2810303" y="7963391"/>
                <a:ext cx="190500" cy="241300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A11C0CAB-8D7F-2609-2742-C0CC30D45C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19384554">
                <a:off x="3249661" y="6277221"/>
                <a:ext cx="215900" cy="241300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26DCC270-E583-FA3F-FE76-9CA5C226D3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19384554">
                <a:off x="1059597" y="5865927"/>
                <a:ext cx="215900" cy="241300"/>
              </a:xfrm>
              <a:prstGeom prst="rect">
                <a:avLst/>
              </a:prstGeom>
            </p:spPr>
          </p:pic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338FD20D-EEAE-36A8-6AD1-1F452D2B38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19384554">
                <a:off x="6840323" y="6257282"/>
                <a:ext cx="215900" cy="241300"/>
              </a:xfrm>
              <a:prstGeom prst="rect">
                <a:avLst/>
              </a:prstGeom>
            </p:spPr>
          </p:pic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ACD8AA52-F1C2-689D-6544-0CF6B5E450D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19783874">
                <a:off x="965529" y="10959946"/>
                <a:ext cx="190500" cy="241300"/>
              </a:xfrm>
              <a:prstGeom prst="rect">
                <a:avLst/>
              </a:prstGeom>
            </p:spPr>
          </p:pic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8041D924-F06A-C91E-38F6-73E376CB26F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19384554">
                <a:off x="1404321" y="9462180"/>
                <a:ext cx="215900" cy="241300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67B597EF-AEC3-B34F-87B0-B67DCDCF0A9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19783874">
                <a:off x="1259843" y="8157371"/>
                <a:ext cx="190500" cy="241300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11541324-B64A-F6DF-2622-FE170212C8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19783874">
                <a:off x="8377812" y="9203851"/>
                <a:ext cx="190500" cy="241300"/>
              </a:xfrm>
              <a:prstGeom prst="rect">
                <a:avLst/>
              </a:prstGeom>
            </p:spPr>
          </p:pic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69EAFDEE-1D17-6A86-CC52-3EB59F2C66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19384554">
                <a:off x="8957353" y="10497337"/>
                <a:ext cx="215900" cy="241300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A22DC71F-2343-312B-DD45-3F21DED42D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19384554">
                <a:off x="8599506" y="7499945"/>
                <a:ext cx="215900" cy="241300"/>
              </a:xfrm>
              <a:prstGeom prst="rect">
                <a:avLst/>
              </a:prstGeom>
            </p:spPr>
          </p:pic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CBFDAB10-35B5-40E0-A16D-9BAA754DE0A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19783874">
                <a:off x="8621527" y="5734735"/>
                <a:ext cx="190500" cy="241300"/>
              </a:xfrm>
              <a:prstGeom prst="rect">
                <a:avLst/>
              </a:prstGeom>
            </p:spPr>
          </p:pic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C60D9630-3417-B3BE-7916-831457CA342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19384554">
                <a:off x="7720366" y="6018327"/>
                <a:ext cx="215900" cy="241300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B2CC733C-65B0-513E-F243-1A3AADD49D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19783874">
                <a:off x="7626298" y="11112346"/>
                <a:ext cx="190500" cy="241300"/>
              </a:xfrm>
              <a:prstGeom prst="rect">
                <a:avLst/>
              </a:prstGeom>
            </p:spPr>
          </p:pic>
          <p:pic>
            <p:nvPicPr>
              <p:cNvPr id="51" name="图片 50">
                <a:extLst>
                  <a:ext uri="{FF2B5EF4-FFF2-40B4-BE49-F238E27FC236}">
                    <a16:creationId xmlns:a16="http://schemas.microsoft.com/office/drawing/2014/main" id="{98FC9FB9-8BFE-AD61-C8E6-6E8937913F2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19384554">
                <a:off x="8065090" y="9901449"/>
                <a:ext cx="215900" cy="241300"/>
              </a:xfrm>
              <a:prstGeom prst="rect">
                <a:avLst/>
              </a:prstGeom>
            </p:spPr>
          </p:pic>
          <p:pic>
            <p:nvPicPr>
              <p:cNvPr id="52" name="图片 51">
                <a:extLst>
                  <a:ext uri="{FF2B5EF4-FFF2-40B4-BE49-F238E27FC236}">
                    <a16:creationId xmlns:a16="http://schemas.microsoft.com/office/drawing/2014/main" id="{056283DC-E586-9542-6382-B033C0CF9A8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19783874">
                <a:off x="7920612" y="8309771"/>
                <a:ext cx="190500" cy="241300"/>
              </a:xfrm>
              <a:prstGeom prst="rect">
                <a:avLst/>
              </a:prstGeom>
            </p:spPr>
          </p:pic>
        </p:grp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17A44198-B8EE-2019-DBEA-3962799E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9384554">
            <a:off x="1938737" y="7347545"/>
            <a:ext cx="215900" cy="24130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E135ABE-231A-66AC-3CCE-1BB0241CC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783874">
            <a:off x="1960758" y="5582335"/>
            <a:ext cx="190500" cy="241300"/>
          </a:xfrm>
          <a:prstGeom prst="rect">
            <a:avLst/>
          </a:prstGeom>
        </p:spPr>
      </p:pic>
      <p:cxnSp>
        <p:nvCxnSpPr>
          <p:cNvPr id="36" name="直接连接符​​(S) 35">
            <a:extLst>
              <a:ext uri="{FF2B5EF4-FFF2-40B4-BE49-F238E27FC236}">
                <a16:creationId xmlns:a16="http://schemas.microsoft.com/office/drawing/2014/main" id="{F6BA27C9-EA19-41CC-AB47-97501BDC5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60400" y="13882604"/>
            <a:ext cx="83376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>
            <a:extLst>
              <a:ext uri="{FF2B5EF4-FFF2-40B4-BE49-F238E27FC236}">
                <a16:creationId xmlns:a16="http://schemas.microsoft.com/office/drawing/2014/main" id="{A1396513-53E6-4236-E342-9D3D6086D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5" y="746339"/>
            <a:ext cx="9977110" cy="2559708"/>
          </a:xfrm>
        </p:spPr>
        <p:txBody>
          <a:bodyPr rtlCol="0" anchor="t">
            <a:noAutofit/>
          </a:bodyPr>
          <a:lstStyle>
            <a:lvl1pPr algn="ctr">
              <a:defRPr lang="zh-CN" sz="250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b="1"/>
              <a:t>文本</a:t>
            </a:r>
          </a:p>
        </p:txBody>
      </p:sp>
      <p:sp>
        <p:nvSpPr>
          <p:cNvPr id="6" name="文本占位符 20">
            <a:extLst>
              <a:ext uri="{FF2B5EF4-FFF2-40B4-BE49-F238E27FC236}">
                <a16:creationId xmlns:a16="http://schemas.microsoft.com/office/drawing/2014/main" id="{DAAB4B37-ABB0-1333-20B9-15C6E1F7AA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46" y="3446787"/>
            <a:ext cx="9977109" cy="1131778"/>
          </a:xfrm>
        </p:spPr>
        <p:txBody>
          <a:bodyPr rtlCol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zh-CN" sz="8600" b="1" kern="1200" spc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在此处添加文本</a:t>
            </a:r>
          </a:p>
        </p:txBody>
      </p:sp>
      <p:sp>
        <p:nvSpPr>
          <p:cNvPr id="7" name="文本占位符 20">
            <a:extLst>
              <a:ext uri="{FF2B5EF4-FFF2-40B4-BE49-F238E27FC236}">
                <a16:creationId xmlns:a16="http://schemas.microsoft.com/office/drawing/2014/main" id="{CDA38641-FADB-969D-FDF7-FB06CD04D0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46" y="4655827"/>
            <a:ext cx="9977109" cy="610729"/>
          </a:xfrm>
        </p:spPr>
        <p:txBody>
          <a:bodyPr rtlCol="0" anchor="t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zh-CN" sz="3300" b="1" kern="1200" spc="300" baseline="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在此处添加文本</a:t>
            </a:r>
          </a:p>
        </p:txBody>
      </p:sp>
      <p:sp>
        <p:nvSpPr>
          <p:cNvPr id="61" name="图片占位符 60">
            <a:extLst>
              <a:ext uri="{FF2B5EF4-FFF2-40B4-BE49-F238E27FC236}">
                <a16:creationId xmlns:a16="http://schemas.microsoft.com/office/drawing/2014/main" id="{9C9E48FB-77DC-83F6-9A31-08344493D834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2423160" y="5568074"/>
            <a:ext cx="5212080" cy="6530044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sz="2800">
                <a:solidFill>
                  <a:schemeClr val="bg2">
                    <a:lumMod val="20000"/>
                    <a:lumOff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8" name="文本占位符 20">
            <a:extLst>
              <a:ext uri="{FF2B5EF4-FFF2-40B4-BE49-F238E27FC236}">
                <a16:creationId xmlns:a16="http://schemas.microsoft.com/office/drawing/2014/main" id="{B913D44E-7D8A-EF28-A688-41A7F3F1EE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0400" y="12977095"/>
            <a:ext cx="1645517" cy="901634"/>
          </a:xfrm>
        </p:spPr>
        <p:txBody>
          <a:bodyPr lIns="0" rIns="0" rtlCol="0" anchor="ctr" anchorCtr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zh-CN" sz="5400" b="1" kern="1200" cap="none" baseline="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文本</a:t>
            </a:r>
          </a:p>
        </p:txBody>
      </p:sp>
      <p:sp>
        <p:nvSpPr>
          <p:cNvPr id="9" name="文本占位符 20">
            <a:extLst>
              <a:ext uri="{FF2B5EF4-FFF2-40B4-BE49-F238E27FC236}">
                <a16:creationId xmlns:a16="http://schemas.microsoft.com/office/drawing/2014/main" id="{595E9404-00E4-98FD-9B50-CCA55C4BA23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0960" y="12977095"/>
            <a:ext cx="1858548" cy="901634"/>
          </a:xfrm>
        </p:spPr>
        <p:txBody>
          <a:bodyPr lIns="0" rIns="0" rtlCol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zh-CN" sz="5400" b="1" kern="1200" cap="all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文本</a:t>
            </a:r>
          </a:p>
        </p:txBody>
      </p:sp>
      <p:sp>
        <p:nvSpPr>
          <p:cNvPr id="11" name="文本占位符 20">
            <a:extLst>
              <a:ext uri="{FF2B5EF4-FFF2-40B4-BE49-F238E27FC236}">
                <a16:creationId xmlns:a16="http://schemas.microsoft.com/office/drawing/2014/main" id="{23986955-0FAA-42A0-8CDC-5D6801BE99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78960" y="12977095"/>
            <a:ext cx="650239" cy="901634"/>
          </a:xfrm>
        </p:spPr>
        <p:txBody>
          <a:bodyPr lIns="0" rIns="0" rtlCol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zh-CN" sz="5400" b="1" kern="1200" cap="all" baseline="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#</a:t>
            </a:r>
          </a:p>
        </p:txBody>
      </p:sp>
      <p:sp>
        <p:nvSpPr>
          <p:cNvPr id="10" name="文本占位符 20">
            <a:extLst>
              <a:ext uri="{FF2B5EF4-FFF2-40B4-BE49-F238E27FC236}">
                <a16:creationId xmlns:a16="http://schemas.microsoft.com/office/drawing/2014/main" id="{B3B62292-9FA2-5CEA-C7D6-D80D2ACFDE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29200" y="12977095"/>
            <a:ext cx="1113998" cy="901634"/>
          </a:xfrm>
        </p:spPr>
        <p:txBody>
          <a:bodyPr lIns="0" rIns="0" rtlCol="0" anchor="ctr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zh-CN" sz="5400" b="1" kern="1200" cap="all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##</a:t>
            </a:r>
          </a:p>
        </p:txBody>
      </p:sp>
      <p:sp>
        <p:nvSpPr>
          <p:cNvPr id="12" name="文本占位符 20">
            <a:extLst>
              <a:ext uri="{FF2B5EF4-FFF2-40B4-BE49-F238E27FC236}">
                <a16:creationId xmlns:a16="http://schemas.microsoft.com/office/drawing/2014/main" id="{FCA9F274-52F6-BE41-8A9A-A991235FD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8241" y="12977095"/>
            <a:ext cx="1776020" cy="901634"/>
          </a:xfrm>
        </p:spPr>
        <p:txBody>
          <a:bodyPr lIns="0" tIns="0" rIns="0" bIns="0"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zh-CN" sz="2400" b="1" kern="1200" cap="none" baseline="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文本</a:t>
            </a:r>
          </a:p>
        </p:txBody>
      </p:sp>
      <p:sp>
        <p:nvSpPr>
          <p:cNvPr id="20" name="文本占位符 20">
            <a:extLst>
              <a:ext uri="{FF2B5EF4-FFF2-40B4-BE49-F238E27FC236}">
                <a16:creationId xmlns:a16="http://schemas.microsoft.com/office/drawing/2014/main" id="{82371AFA-C0FF-41F0-AB1F-FF11432A8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0400" y="14145456"/>
            <a:ext cx="8337600" cy="1297737"/>
          </a:xfrm>
        </p:spPr>
        <p:txBody>
          <a:bodyPr tIns="0" rtlCol="0" anchor="t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zh-CN" sz="1800" b="0" kern="1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单击此处添加文本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18A20E-883F-AA02-54CA-45BFC3C572D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14259" y="12877163"/>
            <a:ext cx="840925" cy="914400"/>
          </a:xfrm>
        </p:spPr>
        <p:txBody>
          <a:bodyPr rtlCol="0">
            <a:normAutofit/>
          </a:bodyPr>
          <a:lstStyle>
            <a:lvl1pPr marL="0" indent="0">
              <a:buNone/>
              <a:defRPr lang="zh-CN" sz="1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2646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布局选项 2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​​(S) 35">
            <a:extLst>
              <a:ext uri="{FF2B5EF4-FFF2-40B4-BE49-F238E27FC236}">
                <a16:creationId xmlns:a16="http://schemas.microsoft.com/office/drawing/2014/main" id="{F6BA27C9-EA19-41CC-AB47-97501BDC5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60400" y="13882604"/>
            <a:ext cx="83376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>
            <a:extLst>
              <a:ext uri="{FF2B5EF4-FFF2-40B4-BE49-F238E27FC236}">
                <a16:creationId xmlns:a16="http://schemas.microsoft.com/office/drawing/2014/main" id="{A1396513-53E6-4236-E342-9D3D6086D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5" y="746339"/>
            <a:ext cx="9977110" cy="2559708"/>
          </a:xfrm>
        </p:spPr>
        <p:txBody>
          <a:bodyPr rtlCol="0" anchor="t">
            <a:noAutofit/>
          </a:bodyPr>
          <a:lstStyle>
            <a:lvl1pPr algn="ctr">
              <a:defRPr lang="zh-CN" sz="25000" spc="300" baseline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b="1"/>
              <a:t>文本</a:t>
            </a:r>
          </a:p>
        </p:txBody>
      </p:sp>
      <p:sp>
        <p:nvSpPr>
          <p:cNvPr id="6" name="文本占位符 20">
            <a:extLst>
              <a:ext uri="{FF2B5EF4-FFF2-40B4-BE49-F238E27FC236}">
                <a16:creationId xmlns:a16="http://schemas.microsoft.com/office/drawing/2014/main" id="{DAAB4B37-ABB0-1333-20B9-15C6E1F7AA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46" y="3446787"/>
            <a:ext cx="9977109" cy="1131778"/>
          </a:xfrm>
        </p:spPr>
        <p:txBody>
          <a:bodyPr rtlCol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zh-CN" sz="8600" b="1" kern="1200" spc="0" baseline="0" dirty="0" smtClean="0">
                <a:solidFill>
                  <a:schemeClr val="accent5">
                    <a:lumMod val="5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在此处添加文本</a:t>
            </a:r>
          </a:p>
        </p:txBody>
      </p:sp>
      <p:sp>
        <p:nvSpPr>
          <p:cNvPr id="7" name="文本占位符 20">
            <a:extLst>
              <a:ext uri="{FF2B5EF4-FFF2-40B4-BE49-F238E27FC236}">
                <a16:creationId xmlns:a16="http://schemas.microsoft.com/office/drawing/2014/main" id="{CDA38641-FADB-969D-FDF7-FB06CD04D0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46" y="4655827"/>
            <a:ext cx="9977109" cy="610729"/>
          </a:xfrm>
        </p:spPr>
        <p:txBody>
          <a:bodyPr rtlCol="0" anchor="t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zh-CN" sz="3300" b="1" kern="1200" spc="300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在此处添加文本</a:t>
            </a:r>
          </a:p>
        </p:txBody>
      </p:sp>
      <p:sp>
        <p:nvSpPr>
          <p:cNvPr id="61" name="图片占位符 60">
            <a:extLst>
              <a:ext uri="{FF2B5EF4-FFF2-40B4-BE49-F238E27FC236}">
                <a16:creationId xmlns:a16="http://schemas.microsoft.com/office/drawing/2014/main" id="{9C9E48FB-77DC-83F6-9A31-08344493D834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1971263" y="5527434"/>
            <a:ext cx="6115874" cy="6318630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sz="2800">
                <a:solidFill>
                  <a:schemeClr val="accent5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8" name="文本占位符 20">
            <a:extLst>
              <a:ext uri="{FF2B5EF4-FFF2-40B4-BE49-F238E27FC236}">
                <a16:creationId xmlns:a16="http://schemas.microsoft.com/office/drawing/2014/main" id="{B913D44E-7D8A-EF28-A688-41A7F3F1EE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0400" y="12977095"/>
            <a:ext cx="1645517" cy="901634"/>
          </a:xfrm>
        </p:spPr>
        <p:txBody>
          <a:bodyPr lIns="0" rIns="0" rtlCol="0" anchor="ctr" anchorCtr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zh-CN" sz="5400" b="1" kern="1200" cap="none" baseline="0" dirty="0" smtClean="0">
                <a:solidFill>
                  <a:schemeClr val="accent5">
                    <a:lumMod val="5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文本</a:t>
            </a:r>
          </a:p>
        </p:txBody>
      </p:sp>
      <p:sp>
        <p:nvSpPr>
          <p:cNvPr id="9" name="文本占位符 20">
            <a:extLst>
              <a:ext uri="{FF2B5EF4-FFF2-40B4-BE49-F238E27FC236}">
                <a16:creationId xmlns:a16="http://schemas.microsoft.com/office/drawing/2014/main" id="{595E9404-00E4-98FD-9B50-CCA55C4BA23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0960" y="12977095"/>
            <a:ext cx="1858548" cy="901634"/>
          </a:xfrm>
        </p:spPr>
        <p:txBody>
          <a:bodyPr lIns="0" rIns="0" rtlCol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zh-CN" sz="5400" b="1" kern="1200" cap="all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文本</a:t>
            </a:r>
          </a:p>
        </p:txBody>
      </p:sp>
      <p:sp>
        <p:nvSpPr>
          <p:cNvPr id="11" name="文本占位符 20">
            <a:extLst>
              <a:ext uri="{FF2B5EF4-FFF2-40B4-BE49-F238E27FC236}">
                <a16:creationId xmlns:a16="http://schemas.microsoft.com/office/drawing/2014/main" id="{23986955-0FAA-42A0-8CDC-5D6801BE99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78960" y="12977095"/>
            <a:ext cx="650239" cy="901634"/>
          </a:xfrm>
        </p:spPr>
        <p:txBody>
          <a:bodyPr lIns="0" rIns="0" rtlCol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zh-CN" sz="5400" b="1" kern="1200" cap="all" baseline="0" dirty="0" smtClean="0">
                <a:solidFill>
                  <a:schemeClr val="accent5">
                    <a:lumMod val="5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#</a:t>
            </a:r>
          </a:p>
        </p:txBody>
      </p:sp>
      <p:sp>
        <p:nvSpPr>
          <p:cNvPr id="10" name="文本占位符 20">
            <a:extLst>
              <a:ext uri="{FF2B5EF4-FFF2-40B4-BE49-F238E27FC236}">
                <a16:creationId xmlns:a16="http://schemas.microsoft.com/office/drawing/2014/main" id="{B3B62292-9FA2-5CEA-C7D6-D80D2ACFDE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29200" y="12977095"/>
            <a:ext cx="1113998" cy="901634"/>
          </a:xfrm>
        </p:spPr>
        <p:txBody>
          <a:bodyPr lIns="0" rIns="0" rtlCol="0" anchor="ctr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zh-CN" sz="5400" b="1" kern="1200" cap="all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##</a:t>
            </a:r>
          </a:p>
        </p:txBody>
      </p:sp>
      <p:sp>
        <p:nvSpPr>
          <p:cNvPr id="12" name="文本占位符 20">
            <a:extLst>
              <a:ext uri="{FF2B5EF4-FFF2-40B4-BE49-F238E27FC236}">
                <a16:creationId xmlns:a16="http://schemas.microsoft.com/office/drawing/2014/main" id="{FCA9F274-52F6-BE41-8A9A-A991235FD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8241" y="12977095"/>
            <a:ext cx="1776020" cy="901634"/>
          </a:xfrm>
        </p:spPr>
        <p:txBody>
          <a:bodyPr lIns="0" tIns="0" rIns="0" bIns="0"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zh-CN" sz="2400" b="1" kern="1200" cap="none" baseline="0" dirty="0" smtClean="0">
                <a:solidFill>
                  <a:schemeClr val="accent5">
                    <a:lumMod val="5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文本</a:t>
            </a:r>
          </a:p>
        </p:txBody>
      </p:sp>
      <p:sp>
        <p:nvSpPr>
          <p:cNvPr id="20" name="文本占位符 20">
            <a:extLst>
              <a:ext uri="{FF2B5EF4-FFF2-40B4-BE49-F238E27FC236}">
                <a16:creationId xmlns:a16="http://schemas.microsoft.com/office/drawing/2014/main" id="{82371AFA-C0FF-41F0-AB1F-FF11432A8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0400" y="14145456"/>
            <a:ext cx="8337600" cy="1297737"/>
          </a:xfrm>
        </p:spPr>
        <p:txBody>
          <a:bodyPr tIns="0" rtlCol="0" anchor="t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zh-CN" sz="1800" b="0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单击此处添加文本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DAD2CA-A64C-2F44-3911-F68D5A521CA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14259" y="12877163"/>
            <a:ext cx="840925" cy="914400"/>
          </a:xfrm>
        </p:spPr>
        <p:txBody>
          <a:bodyPr rtlCol="0">
            <a:normAutofit/>
          </a:bodyPr>
          <a:lstStyle>
            <a:lvl1pPr marL="0" indent="0">
              <a:buNone/>
              <a:defRPr lang="zh-CN" sz="1400" b="1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51892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布局选项 3">
    <p:bg>
      <p:bgPr>
        <a:solidFill>
          <a:schemeClr val="bg2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>
            <a:extLst>
              <a:ext uri="{FF2B5EF4-FFF2-40B4-BE49-F238E27FC236}">
                <a16:creationId xmlns:a16="http://schemas.microsoft.com/office/drawing/2014/main" id="{3437207D-77F0-AA65-BD6C-EDFB0097B88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014259" y="12877163"/>
            <a:ext cx="840925" cy="914400"/>
          </a:xfrm>
        </p:spPr>
        <p:txBody>
          <a:bodyPr rtlCol="0">
            <a:normAutofit/>
          </a:bodyPr>
          <a:lstStyle>
            <a:lvl1pPr marL="0" indent="0">
              <a:buNone/>
              <a:defRPr lang="zh-CN" sz="1400" b="1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/>
          </a:p>
        </p:txBody>
      </p:sp>
      <p:cxnSp>
        <p:nvCxnSpPr>
          <p:cNvPr id="36" name="直接连接符​​(S) 35">
            <a:extLst>
              <a:ext uri="{FF2B5EF4-FFF2-40B4-BE49-F238E27FC236}">
                <a16:creationId xmlns:a16="http://schemas.microsoft.com/office/drawing/2014/main" id="{F6BA27C9-EA19-41CC-AB47-97501BDC5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60400" y="13882604"/>
            <a:ext cx="83376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>
            <a:extLst>
              <a:ext uri="{FF2B5EF4-FFF2-40B4-BE49-F238E27FC236}">
                <a16:creationId xmlns:a16="http://schemas.microsoft.com/office/drawing/2014/main" id="{A1396513-53E6-4236-E342-9D3D6086D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5" y="746339"/>
            <a:ext cx="9977110" cy="2559708"/>
          </a:xfrm>
        </p:spPr>
        <p:txBody>
          <a:bodyPr rtlCol="0" anchor="t">
            <a:noAutofit/>
          </a:bodyPr>
          <a:lstStyle>
            <a:lvl1pPr algn="ctr">
              <a:defRPr lang="zh-CN" sz="25000" spc="300" baseline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b="1"/>
              <a:t>文本</a:t>
            </a:r>
          </a:p>
        </p:txBody>
      </p:sp>
      <p:sp>
        <p:nvSpPr>
          <p:cNvPr id="6" name="文本占位符 20">
            <a:extLst>
              <a:ext uri="{FF2B5EF4-FFF2-40B4-BE49-F238E27FC236}">
                <a16:creationId xmlns:a16="http://schemas.microsoft.com/office/drawing/2014/main" id="{DAAB4B37-ABB0-1333-20B9-15C6E1F7AA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46" y="3446787"/>
            <a:ext cx="9977109" cy="1131778"/>
          </a:xfrm>
        </p:spPr>
        <p:txBody>
          <a:bodyPr rtlCol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zh-CN" sz="8600" b="1" kern="1200" spc="0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在此处添加文本</a:t>
            </a:r>
          </a:p>
        </p:txBody>
      </p:sp>
      <p:sp>
        <p:nvSpPr>
          <p:cNvPr id="7" name="文本占位符 20">
            <a:extLst>
              <a:ext uri="{FF2B5EF4-FFF2-40B4-BE49-F238E27FC236}">
                <a16:creationId xmlns:a16="http://schemas.microsoft.com/office/drawing/2014/main" id="{CDA38641-FADB-969D-FDF7-FB06CD04D0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46" y="4655827"/>
            <a:ext cx="9977109" cy="610729"/>
          </a:xfrm>
        </p:spPr>
        <p:txBody>
          <a:bodyPr rtlCol="0" anchor="t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zh-CN" sz="3300" b="1" kern="1200" spc="300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在此处添加文本</a:t>
            </a:r>
          </a:p>
        </p:txBody>
      </p:sp>
      <p:sp>
        <p:nvSpPr>
          <p:cNvPr id="61" name="图片占位符 60">
            <a:extLst>
              <a:ext uri="{FF2B5EF4-FFF2-40B4-BE49-F238E27FC236}">
                <a16:creationId xmlns:a16="http://schemas.microsoft.com/office/drawing/2014/main" id="{9C9E48FB-77DC-83F6-9A31-08344493D83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89802" y="5357597"/>
            <a:ext cx="2450592" cy="2450592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lang="zh-CN" sz="200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15" name="图片占位符 60">
            <a:extLst>
              <a:ext uri="{FF2B5EF4-FFF2-40B4-BE49-F238E27FC236}">
                <a16:creationId xmlns:a16="http://schemas.microsoft.com/office/drawing/2014/main" id="{654D5530-73B0-BC47-E570-5AA29CD3030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89802" y="7616661"/>
            <a:ext cx="2450592" cy="2450592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lang="zh-CN" sz="200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16" name="图片占位符 60">
            <a:extLst>
              <a:ext uri="{FF2B5EF4-FFF2-40B4-BE49-F238E27FC236}">
                <a16:creationId xmlns:a16="http://schemas.microsoft.com/office/drawing/2014/main" id="{C1780865-7F93-558F-781C-1250F90641A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89802" y="9875725"/>
            <a:ext cx="2450592" cy="2450592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lang="zh-CN" sz="200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17" name="图片占位符 60">
            <a:extLst>
              <a:ext uri="{FF2B5EF4-FFF2-40B4-BE49-F238E27FC236}">
                <a16:creationId xmlns:a16="http://schemas.microsoft.com/office/drawing/2014/main" id="{B17D090E-F699-EF85-C198-85BC952FFE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803903" y="5357597"/>
            <a:ext cx="2450592" cy="2450592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lang="zh-CN" sz="200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18" name="图片占位符 60">
            <a:extLst>
              <a:ext uri="{FF2B5EF4-FFF2-40B4-BE49-F238E27FC236}">
                <a16:creationId xmlns:a16="http://schemas.microsoft.com/office/drawing/2014/main" id="{96B37709-AC4D-7A73-68B7-6FA65B79C31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803903" y="7616661"/>
            <a:ext cx="2450592" cy="2450592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lang="zh-CN" sz="200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19" name="图片占位符 60">
            <a:extLst>
              <a:ext uri="{FF2B5EF4-FFF2-40B4-BE49-F238E27FC236}">
                <a16:creationId xmlns:a16="http://schemas.microsoft.com/office/drawing/2014/main" id="{209AB92F-A52B-FD76-5F24-660186AC58F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803903" y="9875725"/>
            <a:ext cx="2450592" cy="2450592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lang="zh-CN" sz="200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21" name="图片占位符 60">
            <a:extLst>
              <a:ext uri="{FF2B5EF4-FFF2-40B4-BE49-F238E27FC236}">
                <a16:creationId xmlns:a16="http://schemas.microsoft.com/office/drawing/2014/main" id="{D06147C8-A6B6-7C03-DD8D-65581C4DFFD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518004" y="5357597"/>
            <a:ext cx="2450592" cy="2450592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lang="zh-CN" sz="200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22" name="图片占位符 60">
            <a:extLst>
              <a:ext uri="{FF2B5EF4-FFF2-40B4-BE49-F238E27FC236}">
                <a16:creationId xmlns:a16="http://schemas.microsoft.com/office/drawing/2014/main" id="{D1DDB963-5BA8-DC1C-E2CB-EA61C631CAE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518004" y="7616661"/>
            <a:ext cx="2450592" cy="2450592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lang="zh-CN" sz="200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23" name="图片占位符 60">
            <a:extLst>
              <a:ext uri="{FF2B5EF4-FFF2-40B4-BE49-F238E27FC236}">
                <a16:creationId xmlns:a16="http://schemas.microsoft.com/office/drawing/2014/main" id="{52B64FA9-45C6-2D3B-4FB1-9639C3BB50C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518004" y="9875725"/>
            <a:ext cx="2450592" cy="2450592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lang="zh-CN" sz="200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单击图标以添加图片</a:t>
            </a:r>
          </a:p>
        </p:txBody>
      </p:sp>
      <p:sp>
        <p:nvSpPr>
          <p:cNvPr id="8" name="文本占位符 20">
            <a:extLst>
              <a:ext uri="{FF2B5EF4-FFF2-40B4-BE49-F238E27FC236}">
                <a16:creationId xmlns:a16="http://schemas.microsoft.com/office/drawing/2014/main" id="{B913D44E-7D8A-EF28-A688-41A7F3F1EE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0400" y="12977095"/>
            <a:ext cx="1645517" cy="901634"/>
          </a:xfrm>
        </p:spPr>
        <p:txBody>
          <a:bodyPr lIns="0" rIns="0" rtlCol="0" anchor="ctr" anchorCtr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zh-CN" sz="5400" b="1" kern="1200" cap="none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文本</a:t>
            </a:r>
          </a:p>
        </p:txBody>
      </p:sp>
      <p:sp>
        <p:nvSpPr>
          <p:cNvPr id="9" name="文本占位符 20">
            <a:extLst>
              <a:ext uri="{FF2B5EF4-FFF2-40B4-BE49-F238E27FC236}">
                <a16:creationId xmlns:a16="http://schemas.microsoft.com/office/drawing/2014/main" id="{595E9404-00E4-98FD-9B50-CCA55C4BA23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0960" y="12977095"/>
            <a:ext cx="1858548" cy="901634"/>
          </a:xfrm>
        </p:spPr>
        <p:txBody>
          <a:bodyPr lIns="0" rIns="0" rtlCol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zh-CN" sz="5400" b="1" kern="1200" cap="all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文本</a:t>
            </a:r>
          </a:p>
        </p:txBody>
      </p:sp>
      <p:sp>
        <p:nvSpPr>
          <p:cNvPr id="11" name="文本占位符 20">
            <a:extLst>
              <a:ext uri="{FF2B5EF4-FFF2-40B4-BE49-F238E27FC236}">
                <a16:creationId xmlns:a16="http://schemas.microsoft.com/office/drawing/2014/main" id="{23986955-0FAA-42A0-8CDC-5D6801BE99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78960" y="12977095"/>
            <a:ext cx="650239" cy="901634"/>
          </a:xfrm>
        </p:spPr>
        <p:txBody>
          <a:bodyPr lIns="0" rIns="0" rtlCol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zh-CN" sz="5400" b="1" kern="1200" cap="all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#</a:t>
            </a:r>
          </a:p>
        </p:txBody>
      </p:sp>
      <p:sp>
        <p:nvSpPr>
          <p:cNvPr id="10" name="文本占位符 20">
            <a:extLst>
              <a:ext uri="{FF2B5EF4-FFF2-40B4-BE49-F238E27FC236}">
                <a16:creationId xmlns:a16="http://schemas.microsoft.com/office/drawing/2014/main" id="{B3B62292-9FA2-5CEA-C7D6-D80D2ACFDE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29200" y="12977095"/>
            <a:ext cx="1113998" cy="901634"/>
          </a:xfrm>
        </p:spPr>
        <p:txBody>
          <a:bodyPr lIns="0" rIns="0" rtlCol="0" anchor="ctr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zh-CN" sz="5400" b="1" kern="1200" cap="all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##</a:t>
            </a:r>
          </a:p>
        </p:txBody>
      </p:sp>
      <p:sp>
        <p:nvSpPr>
          <p:cNvPr id="12" name="文本占位符 20">
            <a:extLst>
              <a:ext uri="{FF2B5EF4-FFF2-40B4-BE49-F238E27FC236}">
                <a16:creationId xmlns:a16="http://schemas.microsoft.com/office/drawing/2014/main" id="{FCA9F274-52F6-BE41-8A9A-A991235FD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8241" y="12977095"/>
            <a:ext cx="1776020" cy="901634"/>
          </a:xfrm>
        </p:spPr>
        <p:txBody>
          <a:bodyPr lIns="0" tIns="0" rIns="0" bIns="0"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zh-CN" sz="2400" b="1" kern="1200" cap="none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文本</a:t>
            </a:r>
          </a:p>
        </p:txBody>
      </p:sp>
      <p:sp>
        <p:nvSpPr>
          <p:cNvPr id="20" name="文本占位符 20">
            <a:extLst>
              <a:ext uri="{FF2B5EF4-FFF2-40B4-BE49-F238E27FC236}">
                <a16:creationId xmlns:a16="http://schemas.microsoft.com/office/drawing/2014/main" id="{82371AFA-C0FF-41F0-AB1F-FF11432A8D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0400" y="14145456"/>
            <a:ext cx="8337600" cy="1297737"/>
          </a:xfrm>
        </p:spPr>
        <p:txBody>
          <a:bodyPr tIns="0" rtlCol="0" anchor="t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zh-CN" sz="1800" b="0" kern="1200" dirty="0" smtClean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2182701290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1.xml" Id="rId3" /><Relationship Type="http://schemas.openxmlformats.org/officeDocument/2006/relationships/slideLayout" Target="/ppt/slideLayouts/slideLayout22.xml" Id="rId2" /><Relationship Type="http://schemas.openxmlformats.org/officeDocument/2006/relationships/slideLayout" Target="/ppt/slideLayouts/slideLayout13.xml" Id="rId1" /><Relationship Type="http://schemas.openxmlformats.org/officeDocument/2006/relationships/theme" Target="/ppt/theme/theme12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4801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altLang="en-US" b="1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5628640"/>
            <a:ext cx="8675370" cy="837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272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sz="272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sz="272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0F19B87-8C30-407C-BB16-41234FD6E1B9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042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zh-CN" sz="9973" b="1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zh-CN" sz="6347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zh-CN" sz="54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zh-CN" sz="4533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zh-CN" sz="40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zh-CN" sz="40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zh-CN" sz="4080" kern="1200">
          <a:solidFill>
            <a:schemeClr val="tx1"/>
          </a:solidFill>
          <a:latin typeface="+mn-ea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zh-CN" sz="4080" kern="1200">
          <a:solidFill>
            <a:schemeClr val="tx1"/>
          </a:solidFill>
          <a:latin typeface="+mn-ea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zh-CN" sz="4080" kern="1200">
          <a:solidFill>
            <a:schemeClr val="tx1"/>
          </a:solidFill>
          <a:latin typeface="+mn-ea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zh-CN" sz="408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CN"/>
      </a:defPPr>
      <a:lvl1pPr marL="0" algn="l" defTabSz="2072670" rtl="0" eaLnBrk="1" latinLnBrk="0" hangingPunct="1">
        <a:defRPr lang="zh-CN" sz="4080" kern="1200">
          <a:solidFill>
            <a:schemeClr val="tx1"/>
          </a:solidFill>
          <a:latin typeface="+mn-ea"/>
          <a:ea typeface="+mn-ea"/>
          <a:cs typeface="+mn-cs"/>
        </a:defRPr>
      </a:lvl1pPr>
      <a:lvl2pPr marL="1036335" algn="l" defTabSz="2072670" rtl="0" eaLnBrk="1" latinLnBrk="0" hangingPunct="1">
        <a:defRPr lang="zh-CN" sz="4080" kern="1200">
          <a:solidFill>
            <a:schemeClr val="tx1"/>
          </a:solidFill>
          <a:latin typeface="+mn-ea"/>
          <a:ea typeface="+mn-ea"/>
          <a:cs typeface="+mn-cs"/>
        </a:defRPr>
      </a:lvl2pPr>
      <a:lvl3pPr marL="2072670" algn="l" defTabSz="2072670" rtl="0" eaLnBrk="1" latinLnBrk="0" hangingPunct="1">
        <a:defRPr lang="zh-CN" sz="4080" kern="1200">
          <a:solidFill>
            <a:schemeClr val="tx1"/>
          </a:solidFill>
          <a:latin typeface="+mn-ea"/>
          <a:ea typeface="+mn-ea"/>
          <a:cs typeface="+mn-cs"/>
        </a:defRPr>
      </a:lvl3pPr>
      <a:lvl4pPr marL="3109006" algn="l" defTabSz="2072670" rtl="0" eaLnBrk="1" latinLnBrk="0" hangingPunct="1">
        <a:defRPr lang="zh-CN" sz="4080" kern="1200">
          <a:solidFill>
            <a:schemeClr val="tx1"/>
          </a:solidFill>
          <a:latin typeface="+mn-ea"/>
          <a:ea typeface="+mn-ea"/>
          <a:cs typeface="+mn-cs"/>
        </a:defRPr>
      </a:lvl4pPr>
      <a:lvl5pPr marL="4145341" algn="l" defTabSz="2072670" rtl="0" eaLnBrk="1" latinLnBrk="0" hangingPunct="1">
        <a:defRPr lang="zh-CN" sz="4080" kern="1200">
          <a:solidFill>
            <a:schemeClr val="tx1"/>
          </a:solidFill>
          <a:latin typeface="+mn-ea"/>
          <a:ea typeface="+mn-ea"/>
          <a:cs typeface="+mn-cs"/>
        </a:defRPr>
      </a:lvl5pPr>
      <a:lvl6pPr marL="5181676" algn="l" defTabSz="2072670" rtl="0" eaLnBrk="1" latinLnBrk="0" hangingPunct="1">
        <a:defRPr lang="zh-CN" sz="4080" kern="1200">
          <a:solidFill>
            <a:schemeClr val="tx1"/>
          </a:solidFill>
          <a:latin typeface="+mn-ea"/>
          <a:ea typeface="+mn-ea"/>
          <a:cs typeface="+mn-cs"/>
        </a:defRPr>
      </a:lvl6pPr>
      <a:lvl7pPr marL="6218011" algn="l" defTabSz="2072670" rtl="0" eaLnBrk="1" latinLnBrk="0" hangingPunct="1">
        <a:defRPr lang="zh-CN" sz="4080" kern="1200">
          <a:solidFill>
            <a:schemeClr val="tx1"/>
          </a:solidFill>
          <a:latin typeface="+mn-ea"/>
          <a:ea typeface="+mn-ea"/>
          <a:cs typeface="+mn-cs"/>
        </a:defRPr>
      </a:lvl7pPr>
      <a:lvl8pPr marL="7254347" algn="l" defTabSz="2072670" rtl="0" eaLnBrk="1" latinLnBrk="0" hangingPunct="1">
        <a:defRPr lang="zh-CN" sz="4080" kern="1200">
          <a:solidFill>
            <a:schemeClr val="tx1"/>
          </a:solidFill>
          <a:latin typeface="+mn-ea"/>
          <a:ea typeface="+mn-ea"/>
          <a:cs typeface="+mn-cs"/>
        </a:defRPr>
      </a:lvl8pPr>
      <a:lvl9pPr marL="8290682" algn="l" defTabSz="2072670" rtl="0" eaLnBrk="1" latinLnBrk="0" hangingPunct="1">
        <a:defRPr lang="zh-CN" sz="408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613.png" Id="rId3" /><Relationship Type="http://schemas.openxmlformats.org/officeDocument/2006/relationships/notesSlide" Target="/ppt/notesSlides/notesSlide13.xml" Id="rId2" /><Relationship Type="http://schemas.openxmlformats.org/officeDocument/2006/relationships/slideLayout" Target="/ppt/slideLayouts/slideLayout13.xml" Id="rId1" /><Relationship Type="http://schemas.openxmlformats.org/officeDocument/2006/relationships/image" Target="/ppt/media/image814.svg" Id="rId5" /><Relationship Type="http://schemas.openxmlformats.org/officeDocument/2006/relationships/image" Target="/ppt/media/image714.png" Id="rId4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912.png" Id="rId3" /><Relationship Type="http://schemas.openxmlformats.org/officeDocument/2006/relationships/notesSlide" Target="/ppt/notesSlides/notesSlide22.xml" Id="rId2" /><Relationship Type="http://schemas.openxmlformats.org/officeDocument/2006/relationships/slideLayout" Target="/ppt/slideLayouts/slideLayout22.xml" Id="rId1" /><Relationship Type="http://schemas.openxmlformats.org/officeDocument/2006/relationships/image" Target="/ppt/media/image1210.svg" Id="rId6" /><Relationship Type="http://schemas.openxmlformats.org/officeDocument/2006/relationships/image" Target="/ppt/media/image112.png" Id="rId5" /><Relationship Type="http://schemas.openxmlformats.org/officeDocument/2006/relationships/image" Target="/ppt/media/image1013.svg" Id="rId4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16.svg" Id="rId8" /><Relationship Type="http://schemas.openxmlformats.org/officeDocument/2006/relationships/image" Target="/ppt/media/image21.png" Id="rId13" /><Relationship Type="http://schemas.openxmlformats.org/officeDocument/2006/relationships/image" Target="/ppt/media/image262.svg" Id="rId18" /><Relationship Type="http://schemas.openxmlformats.org/officeDocument/2006/relationships/image" Target="/ppt/media/image112.png" Id="rId3" /><Relationship Type="http://schemas.openxmlformats.org/officeDocument/2006/relationships/image" Target="/ppt/media/image293.png" Id="rId21" /><Relationship Type="http://schemas.openxmlformats.org/officeDocument/2006/relationships/image" Target="/ppt/media/image154.png" Id="rId7" /><Relationship Type="http://schemas.openxmlformats.org/officeDocument/2006/relationships/image" Target="/ppt/media/image203.svg" Id="rId12" /><Relationship Type="http://schemas.openxmlformats.org/officeDocument/2006/relationships/image" Target="/ppt/media/image255.png" Id="rId17" /><Relationship Type="http://schemas.openxmlformats.org/officeDocument/2006/relationships/notesSlide" Target="/ppt/notesSlides/notesSlide31.xml" Id="rId2" /><Relationship Type="http://schemas.openxmlformats.org/officeDocument/2006/relationships/image" Target="/ppt/media/image244.svg" Id="rId16" /><Relationship Type="http://schemas.openxmlformats.org/officeDocument/2006/relationships/image" Target="/ppt/media/image285.svg" Id="rId20" /><Relationship Type="http://schemas.openxmlformats.org/officeDocument/2006/relationships/slideLayout" Target="/ppt/slideLayouts/slideLayout31.xml" Id="rId1" /><Relationship Type="http://schemas.openxmlformats.org/officeDocument/2006/relationships/image" Target="/ppt/media/image148.svg" Id="rId6" /><Relationship Type="http://schemas.openxmlformats.org/officeDocument/2006/relationships/image" Target="/ppt/media/image197.png" Id="rId11" /><Relationship Type="http://schemas.openxmlformats.org/officeDocument/2006/relationships/image" Target="/ppt/media/image138.png" Id="rId5" /><Relationship Type="http://schemas.openxmlformats.org/officeDocument/2006/relationships/image" Target="/ppt/media/image239.png" Id="rId15" /><Relationship Type="http://schemas.openxmlformats.org/officeDocument/2006/relationships/image" Target="/ppt/media/image189.svg" Id="rId10" /><Relationship Type="http://schemas.openxmlformats.org/officeDocument/2006/relationships/image" Target="/ppt/media/image2710.png" Id="rId19" /><Relationship Type="http://schemas.openxmlformats.org/officeDocument/2006/relationships/image" Target="/ppt/media/image1210.svg" Id="rId4" /><Relationship Type="http://schemas.openxmlformats.org/officeDocument/2006/relationships/image" Target="/ppt/media/image1711.png" Id="rId9" /><Relationship Type="http://schemas.openxmlformats.org/officeDocument/2006/relationships/image" Target="/ppt/media/image2211.svg" Id="rId14" /><Relationship Type="http://schemas.openxmlformats.org/officeDocument/2006/relationships/image" Target="/ppt/media/image3012.svg" Id="rId22" /></Relationships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7DA066A4-81C2-102F-18F5-3025C0D5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5" y="689189"/>
            <a:ext cx="9977110" cy="2559708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sz="20800" b="1" dirty="0"/>
              <a:t>没关系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58A3EA-FE3C-31C1-E514-2AFBA9BA9D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646" y="3446787"/>
            <a:ext cx="9977109" cy="1131778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寻求帮助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AFF3EE6-A65B-66F4-87E6-711D3E5E38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646" y="4655827"/>
            <a:ext cx="9977109" cy="610729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b="1"/>
              <a:t>每周五免费治疗会话</a:t>
            </a:r>
          </a:p>
        </p:txBody>
      </p:sp>
      <p:pic>
        <p:nvPicPr>
          <p:cNvPr id="13" name="图片占位符 12" descr="雨伞下的一只卡通狐狸">
            <a:extLst>
              <a:ext uri="{FF2B5EF4-FFF2-40B4-BE49-F238E27FC236}">
                <a16:creationId xmlns:a16="http://schemas.microsoft.com/office/drawing/2014/main" id="{81EE076E-D207-604B-B965-A442A4665BB8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/>
          <a:srcRect t="156" b="156"/>
          <a:stretch/>
        </p:blipFill>
        <p:spPr>
          <a:xfrm>
            <a:off x="2423160" y="5568074"/>
            <a:ext cx="5212080" cy="6530044"/>
          </a:xfrm>
        </p:spPr>
      </p:pic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297C773E-521C-63EF-490C-539EB4F6CDE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38241" y="12977095"/>
            <a:ext cx="1776020" cy="901634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sz="2000" b="1" dirty="0"/>
              <a:t>4567 Main St, Buffalo, NY</a:t>
            </a:r>
          </a:p>
        </p:txBody>
      </p:sp>
      <p:sp>
        <p:nvSpPr>
          <p:cNvPr id="73" name="文本占位符 72">
            <a:extLst>
              <a:ext uri="{FF2B5EF4-FFF2-40B4-BE49-F238E27FC236}">
                <a16:creationId xmlns:a16="http://schemas.microsoft.com/office/drawing/2014/main" id="{1FFCA5E7-6847-F049-2A6E-4B9BF2887F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0400" y="14145456"/>
            <a:ext cx="8337600" cy="1297737"/>
          </a:xfrm>
        </p:spPr>
        <p:txBody>
          <a:bodyPr rtlCol="0"/>
          <a:lstStyle>
            <a:defPPr>
              <a:defRPr lang="zh-CN"/>
            </a:defPPr>
          </a:lstStyle>
          <a:p>
            <a:pPr rtl="0">
              <a:lnSpc>
                <a:spcPct val="100000"/>
              </a:lnSpc>
            </a:pPr>
            <a:r>
              <a:rPr lang="zh-CN" dirty="0"/>
              <a:t>每周五下午 3 点，在 East Berringer 社区大学校园内寻求支持。加入我们的免费治疗课程--没有评判，只有关怀。你的心理健康很重要，我们会倾听你的心声。你并不孤单，我们来聊聊吧。</a:t>
            </a:r>
          </a:p>
        </p:txBody>
      </p:sp>
      <p:pic>
        <p:nvPicPr>
          <p:cNvPr id="21" name="图片占位符 20" descr="手中的心形图标">
            <a:extLst>
              <a:ext uri="{FF2B5EF4-FFF2-40B4-BE49-F238E27FC236}">
                <a16:creationId xmlns:a16="http://schemas.microsoft.com/office/drawing/2014/main" id="{BF89CA09-4243-DACA-CD3A-A835E2A875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93" r="3993"/>
          <a:stretch/>
        </p:blipFill>
        <p:spPr>
          <a:xfrm>
            <a:off x="8014259" y="12877163"/>
            <a:ext cx="840925" cy="914400"/>
          </a:xfrm>
        </p:spPr>
      </p:pic>
      <p:sp>
        <p:nvSpPr>
          <p:cNvPr id="2" name="文本占位符 6">
            <a:extLst>
              <a:ext uri="{FF2B5EF4-FFF2-40B4-BE49-F238E27FC236}">
                <a16:creationId xmlns:a16="http://schemas.microsoft.com/office/drawing/2014/main" id="{700396D1-1661-196D-9A76-CF9793D14DF5}"/>
              </a:ext>
            </a:extLst>
          </p:cNvPr>
          <p:cNvSpPr txBox="1">
            <a:spLocks/>
          </p:cNvSpPr>
          <p:nvPr/>
        </p:nvSpPr>
        <p:spPr>
          <a:xfrm>
            <a:off x="1350161" y="12966212"/>
            <a:ext cx="5883300" cy="901634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r" defTabSz="2072670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sz="5400" b="1" kern="1200" cap="none" baseline="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j-ea"/>
                <a:ea typeface="+mj-ea"/>
                <a:cs typeface="+mn-cs"/>
              </a:defRPr>
            </a:lvl1pPr>
            <a:lvl2pPr marL="155450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544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2590838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533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362717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466350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569984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6pPr>
            <a:lvl7pPr marL="673617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7pPr>
            <a:lvl8pPr marL="777251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8pPr>
            <a:lvl9pPr marL="8808850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9pPr>
          </a:lstStyle>
          <a:p>
            <a:pPr algn="l" rtl="0"/>
            <a:r>
              <a:rPr lang="zh-CN" sz="4000" cap="all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 月</a:t>
            </a:r>
            <a:r>
              <a:rPr 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30 日</a:t>
            </a:r>
            <a:r>
              <a:rPr lang="zh-CN" sz="4000" cap="all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下午</a:t>
            </a:r>
            <a:r>
              <a:rPr 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 点 </a:t>
            </a:r>
          </a:p>
        </p:txBody>
      </p:sp>
    </p:spTree>
    <p:extLst>
      <p:ext uri="{BB962C8B-B14F-4D97-AF65-F5344CB8AC3E}">
        <p14:creationId xmlns:p14="http://schemas.microsoft.com/office/powerpoint/2010/main" val="3022679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87DA229-7CFD-43CE-EC2F-5B43B5C6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5" y="689189"/>
            <a:ext cx="9977110" cy="2559708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sz="20800" b="1" dirty="0"/>
              <a:t>没关系 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F550998-BFBD-74B9-5E21-2B7A356E5A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646" y="3446787"/>
            <a:ext cx="9977109" cy="1131778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b="1" dirty="0"/>
              <a:t>寻求帮助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879D13C-F1D7-B147-A683-104418F0E14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646" y="4655827"/>
            <a:ext cx="9977109" cy="610729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b="1" dirty="0"/>
              <a:t>每周五免费治疗会话</a:t>
            </a:r>
          </a:p>
        </p:txBody>
      </p:sp>
      <p:pic>
        <p:nvPicPr>
          <p:cNvPr id="42" name="图片占位符 41" descr="哭泣心形的图形">
            <a:extLst>
              <a:ext uri="{FF2B5EF4-FFF2-40B4-BE49-F238E27FC236}">
                <a16:creationId xmlns:a16="http://schemas.microsoft.com/office/drawing/2014/main" id="{F728237E-8058-0E7C-1497-F9D278357D04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55" b="155"/>
          <a:stretch/>
        </p:blipFill>
        <p:spPr>
          <a:xfrm>
            <a:off x="1971263" y="5527434"/>
            <a:ext cx="6115874" cy="6318630"/>
          </a:xfrm>
        </p:spPr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3813C495-E454-43E0-F3AF-121AACAA97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38241" y="12977095"/>
            <a:ext cx="1776020" cy="901634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en-US" altLang="zh-CN" sz="2000" b="1" dirty="0"/>
              <a:t>4567 Main St, Buffalo, NY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2FA74CAD-D9CD-F030-6280-0A95134D4E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0400" y="14145456"/>
            <a:ext cx="8337600" cy="1297737"/>
          </a:xfrm>
        </p:spPr>
        <p:txBody>
          <a:bodyPr rtlCol="0"/>
          <a:lstStyle>
            <a:defPPr>
              <a:defRPr lang="zh-CN"/>
            </a:defPPr>
          </a:lstStyle>
          <a:p>
            <a:pPr rtl="0">
              <a:lnSpc>
                <a:spcPct val="100000"/>
              </a:lnSpc>
            </a:pPr>
            <a:r>
              <a:rPr lang="zh-CN" altLang="en-US" dirty="0"/>
              <a:t>每周五下午 </a:t>
            </a:r>
            <a:r>
              <a:rPr lang="en-US" altLang="zh-CN" dirty="0"/>
              <a:t>3 </a:t>
            </a:r>
            <a:r>
              <a:rPr lang="zh-CN" altLang="en-US" dirty="0"/>
              <a:t>点，在 </a:t>
            </a:r>
            <a:r>
              <a:rPr lang="en-US" altLang="zh-CN" dirty="0"/>
              <a:t>East Berringer </a:t>
            </a:r>
            <a:r>
              <a:rPr lang="zh-CN" altLang="en-US" dirty="0"/>
              <a:t>社区大学校园内寻求支持。加入我们的免费治疗课程</a:t>
            </a:r>
            <a:r>
              <a:rPr lang="en-US" altLang="zh-CN" dirty="0"/>
              <a:t>--</a:t>
            </a:r>
            <a:r>
              <a:rPr lang="zh-CN" altLang="en-US" dirty="0"/>
              <a:t>没有评判，只有关怀。你的心理健康很重要，我们会倾听你的心声。你并不孤单，我们来聊聊吧。</a:t>
            </a:r>
          </a:p>
        </p:txBody>
      </p:sp>
      <p:pic>
        <p:nvPicPr>
          <p:cNvPr id="22" name="图片占位符 20" descr="手中的心形图标">
            <a:extLst>
              <a:ext uri="{FF2B5EF4-FFF2-40B4-BE49-F238E27FC236}">
                <a16:creationId xmlns:a16="http://schemas.microsoft.com/office/drawing/2014/main" id="{B02E4D55-AEF7-C11F-3DF8-E84949BDF3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993" r="3993"/>
          <a:stretch/>
        </p:blipFill>
        <p:spPr>
          <a:xfrm>
            <a:off x="8013700" y="12877800"/>
            <a:ext cx="841375" cy="914400"/>
          </a:xfrm>
        </p:spPr>
      </p:pic>
      <p:sp>
        <p:nvSpPr>
          <p:cNvPr id="2" name="文本占位符 6">
            <a:extLst>
              <a:ext uri="{FF2B5EF4-FFF2-40B4-BE49-F238E27FC236}">
                <a16:creationId xmlns:a16="http://schemas.microsoft.com/office/drawing/2014/main" id="{A8BF0758-C4A3-5AEE-132A-F57475A9B06B}"/>
              </a:ext>
            </a:extLst>
          </p:cNvPr>
          <p:cNvSpPr txBox="1">
            <a:spLocks/>
          </p:cNvSpPr>
          <p:nvPr/>
        </p:nvSpPr>
        <p:spPr>
          <a:xfrm>
            <a:off x="1349251" y="12970811"/>
            <a:ext cx="5559450" cy="901634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r" defTabSz="2072670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sz="5400" b="1" kern="1200" cap="none" baseline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j-ea"/>
                <a:ea typeface="+mj-ea"/>
                <a:cs typeface="+mn-cs"/>
              </a:defRPr>
            </a:lvl1pPr>
            <a:lvl2pPr marL="155450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544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2590838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533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362717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466350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569984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6pPr>
            <a:lvl7pPr marL="673617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7pPr>
            <a:lvl8pPr marL="777251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8pPr>
            <a:lvl9pPr marL="8808850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9pPr>
          </a:lstStyle>
          <a:p>
            <a:pPr algn="l" rtl="0"/>
            <a:r>
              <a:rPr lang="en-US" altLang="zh-CN" sz="4000" cap="all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 </a:t>
            </a:r>
            <a:r>
              <a:rPr lang="zh-CN" altLang="en-US" sz="4000" cap="all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 </a:t>
            </a: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下午 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点 </a:t>
            </a:r>
            <a:endParaRPr lang="zh-CN" altLang="en-US" sz="4000" cap="all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2445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占位符 20" descr="手中的心形图标">
            <a:extLst>
              <a:ext uri="{FF2B5EF4-FFF2-40B4-BE49-F238E27FC236}">
                <a16:creationId xmlns:a16="http://schemas.microsoft.com/office/drawing/2014/main" id="{4FD0169F-2066-F84C-0A53-34B6300BFE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93" r="3993"/>
          <a:stretch/>
        </p:blipFill>
        <p:spPr>
          <a:xfrm>
            <a:off x="8014259" y="12877163"/>
            <a:ext cx="840925" cy="914400"/>
          </a:xfr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73589EFC-8BA4-D999-14B2-68A8C7A03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5" y="689189"/>
            <a:ext cx="9977110" cy="2559708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sz="20800" b="1" dirty="0"/>
              <a:t>没关系 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41D76F-9BA1-F506-6F39-0DE91B8194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646" y="3446787"/>
            <a:ext cx="9977109" cy="1131778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b="1" dirty="0"/>
              <a:t>寻求帮助</a:t>
            </a:r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0248E000-9EAD-19FC-A82B-CE6A555A22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646" y="4655827"/>
            <a:ext cx="9977109" cy="610729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b="1" dirty="0"/>
              <a:t>每周五免费治疗会话</a:t>
            </a:r>
          </a:p>
        </p:txBody>
      </p:sp>
      <p:pic>
        <p:nvPicPr>
          <p:cNvPr id="60" name="图片占位符 59" descr="图形人脸流口水">
            <a:extLst>
              <a:ext uri="{FF2B5EF4-FFF2-40B4-BE49-F238E27FC236}">
                <a16:creationId xmlns:a16="http://schemas.microsoft.com/office/drawing/2014/main" id="{40E92433-D44A-0B1D-8FA0-B121FDF4A6DA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9802" y="5357597"/>
            <a:ext cx="2450592" cy="2450592"/>
          </a:xfrm>
        </p:spPr>
      </p:pic>
      <p:pic>
        <p:nvPicPr>
          <p:cNvPr id="61" name="图片占位符 60" descr="用胶带封住嘴巴的图像">
            <a:extLst>
              <a:ext uri="{FF2B5EF4-FFF2-40B4-BE49-F238E27FC236}">
                <a16:creationId xmlns:a16="http://schemas.microsoft.com/office/drawing/2014/main" id="{916147CE-5CA4-E7AA-401E-EBB04933A477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89802" y="7616661"/>
            <a:ext cx="2450592" cy="2450592"/>
          </a:xfrm>
        </p:spPr>
      </p:pic>
      <p:pic>
        <p:nvPicPr>
          <p:cNvPr id="62" name="图片占位符 61" descr="图形人脸愤怒">
            <a:extLst>
              <a:ext uri="{FF2B5EF4-FFF2-40B4-BE49-F238E27FC236}">
                <a16:creationId xmlns:a16="http://schemas.microsoft.com/office/drawing/2014/main" id="{65E57ACD-DFB7-BF94-4E9A-2D7FF9FCC17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89802" y="9875725"/>
            <a:ext cx="2450592" cy="2450592"/>
          </a:xfrm>
        </p:spPr>
      </p:pic>
      <p:pic>
        <p:nvPicPr>
          <p:cNvPr id="63" name="图片占位符 62" descr="图形人脸愤怒">
            <a:extLst>
              <a:ext uri="{FF2B5EF4-FFF2-40B4-BE49-F238E27FC236}">
                <a16:creationId xmlns:a16="http://schemas.microsoft.com/office/drawing/2014/main" id="{7E94A596-B707-ADEA-D944-C2A9ED220E1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803903" y="5357597"/>
            <a:ext cx="2450592" cy="2450592"/>
          </a:xfrm>
        </p:spPr>
      </p:pic>
      <p:pic>
        <p:nvPicPr>
          <p:cNvPr id="64" name="图片占位符 63" descr="图形人脸眨眼">
            <a:extLst>
              <a:ext uri="{FF2B5EF4-FFF2-40B4-BE49-F238E27FC236}">
                <a16:creationId xmlns:a16="http://schemas.microsoft.com/office/drawing/2014/main" id="{6418243A-03BE-4BE1-C430-B4D1F0A9E863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803903" y="7616661"/>
            <a:ext cx="2450592" cy="2450592"/>
          </a:xfrm>
        </p:spPr>
      </p:pic>
      <p:pic>
        <p:nvPicPr>
          <p:cNvPr id="65" name="图片占位符 64" descr="图形人脸面无表情">
            <a:extLst>
              <a:ext uri="{FF2B5EF4-FFF2-40B4-BE49-F238E27FC236}">
                <a16:creationId xmlns:a16="http://schemas.microsoft.com/office/drawing/2014/main" id="{446D2B44-2FB6-BAC6-0B71-D3734E1AF133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3803903" y="9875725"/>
            <a:ext cx="2450592" cy="2450592"/>
          </a:xfrm>
        </p:spPr>
      </p:pic>
      <p:pic>
        <p:nvPicPr>
          <p:cNvPr id="66" name="图片占位符 65" descr="图形人脸愤怒">
            <a:extLst>
              <a:ext uri="{FF2B5EF4-FFF2-40B4-BE49-F238E27FC236}">
                <a16:creationId xmlns:a16="http://schemas.microsoft.com/office/drawing/2014/main" id="{5EA1734E-0B3E-1A13-3402-30D378F828E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518004" y="5357597"/>
            <a:ext cx="2450592" cy="2450592"/>
          </a:xfrm>
        </p:spPr>
      </p:pic>
      <p:pic>
        <p:nvPicPr>
          <p:cNvPr id="67" name="图片占位符 66" descr="图形人脸愤怒">
            <a:extLst>
              <a:ext uri="{FF2B5EF4-FFF2-40B4-BE49-F238E27FC236}">
                <a16:creationId xmlns:a16="http://schemas.microsoft.com/office/drawing/2014/main" id="{A6A3DF3F-B661-1EFD-754E-350DADBEECDC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518004" y="7616661"/>
            <a:ext cx="2450592" cy="2450592"/>
          </a:xfrm>
        </p:spPr>
      </p:pic>
      <p:pic>
        <p:nvPicPr>
          <p:cNvPr id="68" name="图片占位符 67" descr="图形人脸睁开眼睛">
            <a:extLst>
              <a:ext uri="{FF2B5EF4-FFF2-40B4-BE49-F238E27FC236}">
                <a16:creationId xmlns:a16="http://schemas.microsoft.com/office/drawing/2014/main" id="{7004D9EB-864A-BA49-A2A3-23EABD8E0081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518004" y="9875725"/>
            <a:ext cx="2450592" cy="2450592"/>
          </a:xfrm>
        </p:spPr>
      </p:pic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27CC95FB-3E42-6C15-C0E9-BC8ACECA8E0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38241" y="12977095"/>
            <a:ext cx="1776020" cy="901634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en-US" altLang="zh-CN" sz="2000" b="1" dirty="0"/>
              <a:t>4567 Main St, Buffalo, NY</a:t>
            </a:r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234DFA48-55A2-16C2-8541-2C425720D9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0400" y="14145456"/>
            <a:ext cx="8337600" cy="1297737"/>
          </a:xfrm>
        </p:spPr>
        <p:txBody>
          <a:bodyPr rtlCol="0"/>
          <a:lstStyle>
            <a:defPPr>
              <a:defRPr lang="zh-CN"/>
            </a:defPPr>
          </a:lstStyle>
          <a:p>
            <a:pPr rtl="0">
              <a:lnSpc>
                <a:spcPct val="100000"/>
              </a:lnSpc>
            </a:pPr>
            <a:r>
              <a:rPr lang="zh-CN" altLang="en-US" dirty="0"/>
              <a:t>每周五下午 </a:t>
            </a:r>
            <a:r>
              <a:rPr lang="en-US" altLang="zh-CN" dirty="0"/>
              <a:t>3 </a:t>
            </a:r>
            <a:r>
              <a:rPr lang="zh-CN" altLang="en-US" dirty="0"/>
              <a:t>点，在 </a:t>
            </a:r>
            <a:r>
              <a:rPr lang="en-US" altLang="zh-CN" dirty="0"/>
              <a:t>East Berringer </a:t>
            </a:r>
            <a:r>
              <a:rPr lang="zh-CN" altLang="en-US" dirty="0"/>
              <a:t>社区大学校园内寻求支持。加入我们的免费治疗课程</a:t>
            </a:r>
            <a:r>
              <a:rPr lang="en-US" altLang="zh-CN" dirty="0"/>
              <a:t>--</a:t>
            </a:r>
            <a:r>
              <a:rPr lang="zh-CN" altLang="en-US" dirty="0"/>
              <a:t>没有评判，只有关怀。你的心理健康很重要，我们会倾听你的心声。你并不孤单，我们来聊聊吧。</a:t>
            </a:r>
          </a:p>
        </p:txBody>
      </p:sp>
      <p:sp>
        <p:nvSpPr>
          <p:cNvPr id="3" name="文本占位符 6">
            <a:extLst>
              <a:ext uri="{FF2B5EF4-FFF2-40B4-BE49-F238E27FC236}">
                <a16:creationId xmlns:a16="http://schemas.microsoft.com/office/drawing/2014/main" id="{FFB1944E-2973-507C-7D03-27A8F040F6A5}"/>
              </a:ext>
            </a:extLst>
          </p:cNvPr>
          <p:cNvSpPr txBox="1">
            <a:spLocks/>
          </p:cNvSpPr>
          <p:nvPr/>
        </p:nvSpPr>
        <p:spPr>
          <a:xfrm>
            <a:off x="1349251" y="12970811"/>
            <a:ext cx="5559450" cy="901634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r" defTabSz="2072670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sz="5400" b="1" kern="1200" cap="none" baseline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j-ea"/>
                <a:ea typeface="+mj-ea"/>
                <a:cs typeface="+mn-cs"/>
              </a:defRPr>
            </a:lvl1pPr>
            <a:lvl2pPr marL="155450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544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2590838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533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362717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466350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569984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6pPr>
            <a:lvl7pPr marL="673617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7pPr>
            <a:lvl8pPr marL="777251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8pPr>
            <a:lvl9pPr marL="8808850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zh-CN" sz="408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9pPr>
          </a:lstStyle>
          <a:p>
            <a:pPr algn="l" rtl="0"/>
            <a:r>
              <a:rPr lang="en-US" altLang="zh-CN" sz="4000" cap="all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 </a:t>
            </a:r>
            <a:r>
              <a:rPr lang="zh-CN" altLang="en-US" sz="4000" cap="all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 </a:t>
            </a: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下午 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 </a:t>
            </a: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点 </a:t>
            </a:r>
            <a:endParaRPr lang="zh-CN" altLang="en-US" sz="4000" cap="all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4117189"/>
      </p:ext>
    </p:extLst>
  </p:cSld>
  <p:clrMapOvr>
    <a:masterClrMapping/>
  </p:clrMapOvr>
</p:sld>
</file>

<file path=ppt/theme/theme12.xml><?xml version="1.0" encoding="utf-8"?>
<a:theme xmlns:a="http://schemas.openxmlformats.org/drawingml/2006/main" name="自定义">
  <a:themeElements>
    <a:clrScheme name="Supportive 06">
      <a:dk1>
        <a:sysClr val="windowText" lastClr="000000"/>
      </a:dk1>
      <a:lt1>
        <a:sysClr val="window" lastClr="FFFFFF"/>
      </a:lt1>
      <a:dk2>
        <a:srgbClr val="999999"/>
      </a:dk2>
      <a:lt2>
        <a:srgbClr val="FCEE00"/>
      </a:lt2>
      <a:accent1>
        <a:srgbClr val="C1272D"/>
      </a:accent1>
      <a:accent2>
        <a:srgbClr val="0071BC"/>
      </a:accent2>
      <a:accent3>
        <a:srgbClr val="93278F"/>
      </a:accent3>
      <a:accent4>
        <a:srgbClr val="F15A24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Custom 127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upportive posters_Its Ok_win32_SL_V4" id="{5BD18F55-EBD4-4F80-8CAD-BB90293DFE9F}" vid="{9D06C1D7-FA27-40A2-B956-8ED75F817699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 UI Light" panose="020F0302020204030204"/>
        <a:ea typeface=""/>
        <a:cs typeface=""/>
        <a:font script="Jpan" typeface="游ゴシック Light"/>
        <a:font script="Hang" typeface="맑은 고딕"/>
        <a:font script="Hans" typeface="Microsoft YaHei UI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 UI" panose="020F0502020204030204"/>
        <a:ea typeface=""/>
        <a:cs typeface=""/>
        <a:font script="Jpan" typeface="游ゴシック"/>
        <a:font script="Hang" typeface="맑은 고딕"/>
        <a:font script="Hans" typeface="Microsoft YaHei UI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 UI Light" panose="020F0302020204030204"/>
        <a:ea typeface=""/>
        <a:cs typeface=""/>
        <a:font script="Jpan" typeface="游ゴシック Light"/>
        <a:font script="Hang" typeface="맑은 고딕"/>
        <a:font script="Hans" typeface="Microsoft YaHei UI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 UI" panose="020F0502020204030204"/>
        <a:ea typeface=""/>
        <a:cs typeface=""/>
        <a:font script="Jpan" typeface="游ゴシック"/>
        <a:font script="Hang" typeface="맑은 고딕"/>
        <a:font script="Hans" typeface="Microsoft YaHei UI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CB3B2B75-FD16-4522-9846-F37A1A4236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2.xml><?xml version="1.0" encoding="utf-8"?>
<ds:datastoreItem xmlns:ds="http://schemas.openxmlformats.org/officeDocument/2006/customXml" ds:itemID="{FD6F20A1-18B9-43EC-BFEF-E24F85CF99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22B13B01-0642-4D40-85C3-A5D8369878A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222</ap:Words>
  <ap:PresentationFormat>自定义</ap:PresentationFormat>
  <ap:Paragraphs>21</ap:Paragraphs>
  <ap:Slides>3</ap:Slides>
  <ap:Notes>3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ap:HeadingPairs>
  <ap:TitlesOfParts>
    <vt:vector baseType="lpstr" size="6">
      <vt:lpstr>Microsoft YaHei UI</vt:lpstr>
      <vt:lpstr>Arial</vt:lpstr>
      <vt:lpstr>自定义</vt:lpstr>
      <vt:lpstr>没关系</vt:lpstr>
      <vt:lpstr>没关系 </vt:lpstr>
      <vt:lpstr>没关系 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2024-02-23T12:22:14Z</dcterms:created>
  <dcterms:modified xsi:type="dcterms:W3CDTF">2024-05-21T07:42:14Z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