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6" r:id="rId5"/>
    <p:sldId id="257" r:id="rId6"/>
    <p:sldId id="259" r:id="rId7"/>
    <p:sldId id="260" r:id="rId8"/>
    <p:sldId id="261" r:id="rId9"/>
    <p:sldId id="262" r:id="rId10"/>
    <p:sldId id="263" r:id="rId11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96" autoAdjust="0"/>
    <p:restoredTop sz="94665" autoAdjust="0"/>
  </p:normalViewPr>
  <p:slideViewPr>
    <p:cSldViewPr snapToGrid="0">
      <p:cViewPr varScale="1">
        <p:scale>
          <a:sx n="96" d="100"/>
          <a:sy n="96" d="100"/>
        </p:scale>
        <p:origin x="810" y="8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09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CC32456-4FF3-435F-B03B-B8D0CE646C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9AAF674-F26D-473E-9D53-48E35C0805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F7BD5D-4E15-469B-A2A5-561A6D477370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2019/11/6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845A715-4835-402B-BB1A-CF0CABC045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86AE5A0-5322-48C1-AAD9-D4F92B3C7E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E8DA370-3937-44ED-9988-7642B6F3E4B2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78697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04ACECC-A06C-4C35-8B6E-0A266781B1FA}" type="datetime1">
              <a:rPr lang="en-US" altLang="zh-CN" noProof="0" smtClean="0"/>
              <a:pPr/>
              <a:t>2019/11/6</a:t>
            </a:fld>
            <a:endParaRPr lang="zh-CN" altLang="en-US" noProof="0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A0C5344-2AF1-4DB7-89C3-3B38D8B6B998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870945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A0C5344-2AF1-4DB7-89C3-3B38D8B6B998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7546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A0C5344-2AF1-4DB7-89C3-3B38D8B6B998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3400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A0C5344-2AF1-4DB7-89C3-3B38D8B6B998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2329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A0C5344-2AF1-4DB7-89C3-3B38D8B6B998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4431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A0C5344-2AF1-4DB7-89C3-3B38D8B6B998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76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A0C5344-2AF1-4DB7-89C3-3B38D8B6B998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9783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A0C5344-2AF1-4DB7-89C3-3B38D8B6B998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577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626579-DAE6-4D4E-BC03-A789A3B407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9042" y="377826"/>
            <a:ext cx="4859110" cy="1509199"/>
          </a:xfrm>
        </p:spPr>
        <p:txBody>
          <a:bodyPr rtlCol="0" anchor="t">
            <a:noAutofit/>
          </a:bodyPr>
          <a:lstStyle>
            <a:lvl1pPr algn="ctr">
              <a:defRPr sz="4000"/>
            </a:lvl1pPr>
          </a:lstStyle>
          <a:p>
            <a:pPr rtl="0"/>
            <a:r>
              <a:rPr lang="zh-CN" altLang="en-US" noProof="0" dirty="0"/>
              <a:t>单击此处添加标题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F8DEDC4-F7A9-4058-8E0A-9135B0104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" y="2087168"/>
            <a:ext cx="4534376" cy="813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pPr rtl="0"/>
            <a:r>
              <a:rPr lang="zh-CN" altLang="en-US" noProof="0" dirty="0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9E7A56-C304-4934-BA12-9BADB5405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5AD4C2-ED0A-4204-99FC-BC1ED70AE7ED}" type="datetime1">
              <a:rPr lang="zh-CN" altLang="en-US" noProof="0" smtClean="0"/>
              <a:t>2019/11/6</a:t>
            </a:fld>
            <a:endParaRPr lang="zh-CN" altLang="en-US" noProof="0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0B719B-D388-4B79-BADE-94CDED848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B2B79A-0696-497C-87D7-F718F328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B7BE8F-0DAB-48BB-B5ED-43D873A94FC9}" type="slidenum">
              <a:rPr lang="en-US" altLang="zh-CN" noProof="0" smtClean="0"/>
              <a:t>‹#›</a:t>
            </a:fld>
            <a:endParaRPr lang="zh-CN" altLang="en-US" noProof="0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796C90B7-E3B5-4465-84FF-99F90C5DF4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8152" y="2933011"/>
            <a:ext cx="4923379" cy="4632668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/>
            </a:lvl1pPr>
            <a:lvl2pPr marL="377190" indent="0">
              <a:buNone/>
              <a:defRPr/>
            </a:lvl2pPr>
            <a:lvl3pPr marL="754380" indent="0">
              <a:buNone/>
              <a:defRPr/>
            </a:lvl3pPr>
            <a:lvl4pPr marL="1131570" indent="0">
              <a:buNone/>
              <a:defRPr/>
            </a:lvl4pPr>
            <a:lvl5pPr marL="1508760" indent="0">
              <a:buNone/>
              <a:defRPr/>
            </a:lvl5pPr>
          </a:lstStyle>
          <a:p>
            <a:pPr lvl="0" rtl="0"/>
            <a:r>
              <a:rPr lang="zh-CN" altLang="en-US" noProof="0" dirty="0"/>
              <a:t>单击此处编辑母版文本样式</a:t>
            </a:r>
          </a:p>
        </p:txBody>
      </p:sp>
      <p:sp>
        <p:nvSpPr>
          <p:cNvPr id="10" name="图片占位符 9">
            <a:extLst>
              <a:ext uri="{FF2B5EF4-FFF2-40B4-BE49-F238E27FC236}">
                <a16:creationId xmlns:a16="http://schemas.microsoft.com/office/drawing/2014/main" id="{55F729C5-1DA8-42F5-A09F-A4F012B600B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9042" y="2982189"/>
            <a:ext cx="4766304" cy="4512121"/>
          </a:xfrm>
        </p:spPr>
        <p:txBody>
          <a:bodyPr rtlCol="0">
            <a:normAutofit/>
          </a:bodyPr>
          <a:lstStyle>
            <a:lvl1pPr marL="0" indent="0">
              <a:buNone/>
              <a:defRPr sz="1980"/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D50FD696-7DF9-47A9-B3FC-296331B127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81125" y="377826"/>
            <a:ext cx="4534375" cy="2417329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  <a:lvl2pPr marL="377190" indent="0">
              <a:buNone/>
              <a:defRPr sz="1540"/>
            </a:lvl2pPr>
            <a:lvl3pPr marL="754380" indent="0">
              <a:buNone/>
              <a:defRPr sz="1320"/>
            </a:lvl3pPr>
            <a:lvl4pPr marL="1131570" indent="0">
              <a:buNone/>
              <a:defRPr sz="1210"/>
            </a:lvl4pPr>
            <a:lvl5pPr marL="1508760" indent="0">
              <a:buNone/>
              <a:defRPr sz="1210"/>
            </a:lvl5pPr>
          </a:lstStyle>
          <a:p>
            <a:pPr lvl="0" rtl="0"/>
            <a:r>
              <a:rPr lang="zh-CN" altLang="en-US" noProof="0" dirty="0"/>
              <a:t>单击此处编辑母版文本样式</a:t>
            </a:r>
          </a:p>
        </p:txBody>
      </p:sp>
      <p:sp>
        <p:nvSpPr>
          <p:cNvPr id="16" name="图片占位符 15">
            <a:extLst>
              <a:ext uri="{FF2B5EF4-FFF2-40B4-BE49-F238E27FC236}">
                <a16:creationId xmlns:a16="http://schemas.microsoft.com/office/drawing/2014/main" id="{91A873DE-D098-4C63-AAEA-7003E5393BF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81642" y="758300"/>
            <a:ext cx="804672" cy="829056"/>
          </a:xfrm>
        </p:spPr>
        <p:txBody>
          <a:bodyPr rtlCol="0">
            <a:normAutofit/>
          </a:bodyPr>
          <a:lstStyle>
            <a:lvl1pPr marL="0" indent="0">
              <a:buNone/>
              <a:defRPr sz="1980"/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17" name="图片占位符 15">
            <a:extLst>
              <a:ext uri="{FF2B5EF4-FFF2-40B4-BE49-F238E27FC236}">
                <a16:creationId xmlns:a16="http://schemas.microsoft.com/office/drawing/2014/main" id="{63616B2D-38AC-482D-AC04-7562216E84F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96311" y="1848175"/>
            <a:ext cx="804672" cy="829056"/>
          </a:xfrm>
        </p:spPr>
        <p:txBody>
          <a:bodyPr rtlCol="0">
            <a:normAutofit/>
          </a:bodyPr>
          <a:lstStyle>
            <a:lvl1pPr marL="0" indent="0">
              <a:buNone/>
              <a:defRPr sz="1980"/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19" name="图片占位符 18">
            <a:extLst>
              <a:ext uri="{FF2B5EF4-FFF2-40B4-BE49-F238E27FC236}">
                <a16:creationId xmlns:a16="http://schemas.microsoft.com/office/drawing/2014/main" id="{A8CAC529-CCB4-4DA1-A4E5-5919B56CEBF5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8165127" y="2994933"/>
            <a:ext cx="1737360" cy="2575863"/>
          </a:xfrm>
        </p:spPr>
        <p:txBody>
          <a:bodyPr rtlCol="0">
            <a:normAutofit/>
          </a:bodyPr>
          <a:lstStyle>
            <a:lvl1pPr marL="0" indent="0">
              <a:buNone/>
              <a:defRPr sz="1980"/>
            </a:lvl1pPr>
          </a:lstStyle>
          <a:p>
            <a:pPr rtl="0"/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22092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布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>
            <a:extLst>
              <a:ext uri="{FF2B5EF4-FFF2-40B4-BE49-F238E27FC236}">
                <a16:creationId xmlns:a16="http://schemas.microsoft.com/office/drawing/2014/main" id="{087FA025-9CE5-4D24-88F3-5B393073121B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150876" y="116586"/>
            <a:ext cx="9756648" cy="7539228"/>
          </a:xfrm>
        </p:spPr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24BBEC44-041F-4312-9B0C-3A67D7B6D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6" y="116587"/>
            <a:ext cx="9756648" cy="768604"/>
          </a:xfrm>
        </p:spPr>
        <p:txBody>
          <a:bodyPr rtlCol="0" anchor="t">
            <a:normAutofit/>
          </a:bodyPr>
          <a:lstStyle>
            <a:lvl1pPr algn="ctr">
              <a:defRPr sz="1980"/>
            </a:lvl1pPr>
          </a:lstStyle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4BB180C-9C77-4695-AFDF-D7E0EAD24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F7115C-039E-4279-B769-25CAE593FD45}" type="datetime1">
              <a:rPr lang="zh-CN" altLang="en-US" noProof="0" smtClean="0"/>
              <a:t>2019/11/6</a:t>
            </a:fld>
            <a:endParaRPr lang="zh-CN" altLang="en-US" noProof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E80EC47-D9D3-466D-8977-9CE5E7E1D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42C35B-B517-42A0-BADD-6AF6A83C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B7BE8F-0DAB-48BB-B5ED-43D873A94FC9}" type="slidenum">
              <a:rPr lang="en-US" altLang="zh-CN" noProof="0" smtClean="0"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0645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8FC5AF8-D558-466F-A592-16B2A4D39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5EB6FAB-E45B-4FEF-8078-5C0BD6729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1AEDAE-1AB7-4054-8DD3-4591873A6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DD8B17B-F07D-4E39-A6AF-18B070EA9149}" type="datetime1">
              <a:rPr lang="zh-CN" altLang="en-US" noProof="0" smtClean="0"/>
              <a:t>2019/11/6</a:t>
            </a:fld>
            <a:endParaRPr lang="zh-CN" altLang="en-US" noProof="0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B9C897-D318-432C-9927-F3D50FB36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D17AD6-49F1-4CCF-BF69-04E62D41C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B7BE8F-0DAB-48BB-B5ED-43D873A94FC9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66464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</p:sldLayoutIdLst>
  <p:hf sldNum="0" hdr="0" ftr="0" dt="0"/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F4DC1A5-25DB-4B90-9C07-37B51B8F3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041" y="377826"/>
            <a:ext cx="9657863" cy="1509199"/>
          </a:xfr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儿童专业</a:t>
            </a:r>
            <a:b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着色簿</a:t>
            </a:r>
            <a:b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endParaRPr lang="zh-CN" altLang="en-US" sz="48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9" name="图片占位符 8" descr="儿童进行科学实验着色页，已部分着色">
            <a:extLst>
              <a:ext uri="{FF2B5EF4-FFF2-40B4-BE49-F238E27FC236}">
                <a16:creationId xmlns:a16="http://schemas.microsoft.com/office/drawing/2014/main" id="{DDBCA6E0-C737-40E0-82E6-2B1A8793A35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70" r="70"/>
          <a:stretch/>
        </p:blipFill>
        <p:spPr>
          <a:xfrm>
            <a:off x="169041" y="1794649"/>
            <a:ext cx="6020743" cy="5699662"/>
          </a:xfrm>
        </p:spPr>
      </p:pic>
      <p:sp>
        <p:nvSpPr>
          <p:cNvPr id="6" name="副标题 2">
            <a:extLst>
              <a:ext uri="{FF2B5EF4-FFF2-40B4-BE49-F238E27FC236}">
                <a16:creationId xmlns:a16="http://schemas.microsoft.com/office/drawing/2014/main" id="{49FD61B5-19A9-4DE2-A5ED-B48F64B79A73}"/>
              </a:ext>
            </a:extLst>
          </p:cNvPr>
          <p:cNvSpPr txBox="1">
            <a:spLocks/>
          </p:cNvSpPr>
          <p:nvPr/>
        </p:nvSpPr>
        <p:spPr>
          <a:xfrm>
            <a:off x="6493397" y="3090441"/>
            <a:ext cx="3333508" cy="303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19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438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157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0876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314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033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1752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你长大后想当什么？想像一下这本着色簿可带来的种种可能。</a:t>
            </a:r>
          </a:p>
          <a:p>
            <a:pPr algn="l" rtl="0"/>
            <a:endParaRPr lang="zh-CN" altLang="en-US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l" rtl="0"/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说明：</a:t>
            </a:r>
            <a:b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打印。着色。重复。</a:t>
            </a:r>
          </a:p>
        </p:txBody>
      </p:sp>
    </p:spTree>
    <p:extLst>
      <p:ext uri="{BB962C8B-B14F-4D97-AF65-F5344CB8AC3E}">
        <p14:creationId xmlns:p14="http://schemas.microsoft.com/office/powerpoint/2010/main" val="86622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>
            <a:extLst>
              <a:ext uri="{FF2B5EF4-FFF2-40B4-BE49-F238E27FC236}">
                <a16:creationId xmlns:a16="http://schemas.microsoft.com/office/drawing/2014/main" id="{CD59D10E-9031-4F70-8246-55A5BB21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儿童专业着色簿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– 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图片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r>
          </a:p>
        </p:txBody>
      </p:sp>
      <p:pic>
        <p:nvPicPr>
          <p:cNvPr id="10" name="图片占位符 9" descr="儿童着色簿 – 太空">
            <a:extLst>
              <a:ext uri="{FF2B5EF4-FFF2-40B4-BE49-F238E27FC236}">
                <a16:creationId xmlns:a16="http://schemas.microsoft.com/office/drawing/2014/main" id="{EC7129D8-7B42-48B2-AF3F-16FB8548990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0320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>
            <a:extLst>
              <a:ext uri="{FF2B5EF4-FFF2-40B4-BE49-F238E27FC236}">
                <a16:creationId xmlns:a16="http://schemas.microsoft.com/office/drawing/2014/main" id="{89BE9A99-AF7D-4E1D-AB86-E93CF4482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儿童专业着色簿 </a:t>
            </a:r>
            <a:r>
              <a:rPr lang="en-US" altLang="zh-CN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– </a:t>
            </a:r>
            <a:r>
              <a:rPr lang="zh-CN" altLang="en-US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图片 </a:t>
            </a:r>
            <a:r>
              <a:rPr lang="en-US" altLang="zh-CN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r>
          </a:p>
        </p:txBody>
      </p:sp>
      <p:pic>
        <p:nvPicPr>
          <p:cNvPr id="9" name="图片占位符 8" descr="儿童着色簿 – 科学实验室">
            <a:extLst>
              <a:ext uri="{FF2B5EF4-FFF2-40B4-BE49-F238E27FC236}">
                <a16:creationId xmlns:a16="http://schemas.microsoft.com/office/drawing/2014/main" id="{AAD322BE-0466-440B-9E42-D642ED62BBD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48181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E6B4BB-8948-432A-976E-88954FC04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儿童专业着色簿 </a:t>
            </a:r>
            <a:r>
              <a:rPr lang="en-US" altLang="zh-CN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– </a:t>
            </a:r>
            <a:r>
              <a:rPr lang="zh-CN" altLang="en-US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图片 </a:t>
            </a:r>
            <a:r>
              <a:rPr lang="en-US" altLang="zh-CN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r>
          </a:p>
        </p:txBody>
      </p:sp>
      <p:pic>
        <p:nvPicPr>
          <p:cNvPr id="10" name="图片占位符 9" descr="儿童着色簿 – 职业人员">
            <a:extLst>
              <a:ext uri="{FF2B5EF4-FFF2-40B4-BE49-F238E27FC236}">
                <a16:creationId xmlns:a16="http://schemas.microsoft.com/office/drawing/2014/main" id="{88E76473-6144-4246-B414-8B60A4A5040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7475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32A313-11FC-484D-84D3-7F326BC2F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儿童专业着色簿 </a:t>
            </a:r>
            <a:r>
              <a:rPr lang="en-US" altLang="zh-CN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– </a:t>
            </a:r>
            <a:r>
              <a:rPr lang="zh-CN" altLang="en-US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图片 </a:t>
            </a:r>
            <a:r>
              <a:rPr lang="en-US" altLang="zh-CN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</a:t>
            </a:r>
          </a:p>
        </p:txBody>
      </p:sp>
      <p:pic>
        <p:nvPicPr>
          <p:cNvPr id="10" name="图片占位符 9" descr="儿童着色簿 – 职业人员">
            <a:extLst>
              <a:ext uri="{FF2B5EF4-FFF2-40B4-BE49-F238E27FC236}">
                <a16:creationId xmlns:a16="http://schemas.microsoft.com/office/drawing/2014/main" id="{54EB11BF-CF93-4909-B6E6-FEFF3076439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5994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44060F-5934-4BCC-AEB5-DA7D86B1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儿童专业着色簿 </a:t>
            </a:r>
            <a:r>
              <a:rPr lang="en-US" altLang="zh-CN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– </a:t>
            </a:r>
            <a:r>
              <a:rPr lang="zh-CN" altLang="en-US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图片 </a:t>
            </a:r>
            <a:r>
              <a:rPr lang="en-US" altLang="zh-CN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</a:t>
            </a:r>
          </a:p>
        </p:txBody>
      </p:sp>
      <p:pic>
        <p:nvPicPr>
          <p:cNvPr id="10" name="图片占位符 9" descr="儿童着色簿 – 职业人员">
            <a:extLst>
              <a:ext uri="{FF2B5EF4-FFF2-40B4-BE49-F238E27FC236}">
                <a16:creationId xmlns:a16="http://schemas.microsoft.com/office/drawing/2014/main" id="{6DF60010-E8BD-4671-8BB5-107B88CFC70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0425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44060F-5934-4BCC-AEB5-DA7D86B1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儿童专业着色簿 </a:t>
            </a:r>
            <a:r>
              <a:rPr lang="en-US" altLang="zh-CN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– </a:t>
            </a:r>
            <a:r>
              <a:rPr lang="zh-CN" altLang="en-US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图片 </a:t>
            </a:r>
            <a:r>
              <a:rPr lang="en-US" altLang="zh-CN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</a:t>
            </a:r>
          </a:p>
        </p:txBody>
      </p:sp>
      <p:pic>
        <p:nvPicPr>
          <p:cNvPr id="9" name="图片占位符 8" descr="儿童着色簿 – 职业人员">
            <a:extLst>
              <a:ext uri="{FF2B5EF4-FFF2-40B4-BE49-F238E27FC236}">
                <a16:creationId xmlns:a16="http://schemas.microsoft.com/office/drawing/2014/main" id="{AABF6524-1FD0-47C8-9503-99E23876E16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20973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">
      <a:dk1>
        <a:srgbClr val="000000"/>
      </a:dk1>
      <a:lt1>
        <a:sysClr val="window" lastClr="FFFFFF"/>
      </a:lt1>
      <a:dk2>
        <a:srgbClr val="3F3F3F"/>
      </a:dk2>
      <a:lt2>
        <a:srgbClr val="E7E6E6"/>
      </a:lt2>
      <a:accent1>
        <a:srgbClr val="7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700000"/>
      </a:accent5>
      <a:accent6>
        <a:srgbClr val="978869"/>
      </a:accent6>
      <a:hlink>
        <a:srgbClr val="FFC000"/>
      </a:hlink>
      <a:folHlink>
        <a:srgbClr val="7F7F7F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C8BD93-1F6B-4D3D-9A98-E4F9151F01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6FC174-814E-4B7E-9820-D31CA4C5B3E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25B33FB7-5DDD-4AA2-A40C-641CF0CD3A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PresentationFormat>自定义</PresentationFormat>
  <Paragraphs>17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Microsoft YaHei UI</vt:lpstr>
      <vt:lpstr>Arial</vt:lpstr>
      <vt:lpstr>Office 主题</vt:lpstr>
      <vt:lpstr>儿童专业 着色簿 </vt:lpstr>
      <vt:lpstr>儿童专业着色簿 – 图片 1</vt:lpstr>
      <vt:lpstr>儿童专业着色簿 – 图片 2</vt:lpstr>
      <vt:lpstr>儿童专业着色簿 – 图片 3</vt:lpstr>
      <vt:lpstr>儿童专业着色簿 – 图片 4</vt:lpstr>
      <vt:lpstr>儿童专业着色簿 – 图片 5</vt:lpstr>
      <vt:lpstr>儿童专业着色簿 – 图片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2019-07-31T16:40:05Z</dcterms:created>
  <dcterms:modified xsi:type="dcterms:W3CDTF">2019-11-06T05:41:30Z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