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66" r:id="rId5"/>
    <p:sldId id="257" r:id="rId6"/>
    <p:sldId id="259" r:id="rId7"/>
    <p:sldId id="260" r:id="rId8"/>
    <p:sldId id="261" r:id="rId9"/>
    <p:sldId id="262" r:id="rId10"/>
    <p:sldId id="263" r:id="rId11"/>
  </p:sldIdLst>
  <p:sldSz cx="10058400" cy="7772400"/>
  <p:notesSz cx="6858000" cy="9144000"/>
  <p:defaultTextStyle>
    <a:defPPr rtl="0">
      <a:defRPr lang="zh-cn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96" autoAdjust="0"/>
    <p:restoredTop sz="94665" autoAdjust="0"/>
  </p:normalViewPr>
  <p:slideViewPr>
    <p:cSldViewPr snapToGrid="0">
      <p:cViewPr varScale="1">
        <p:scale>
          <a:sx n="96" d="100"/>
          <a:sy n="96" d="100"/>
        </p:scale>
        <p:origin x="810" y="84"/>
      </p:cViewPr>
      <p:guideLst>
        <p:guide orient="horz" pos="2448"/>
        <p:guide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09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BCC32456-4FF3-435F-B03B-B8D0CE646C5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9AAF674-F26D-473E-9D53-48E35C0805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4F7BD5D-4E15-469B-A2A5-561A6D477370}" type="datetime1">
              <a:rPr lang="zh-CN" altLang="en-US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2019/11/6</a:t>
            </a:fld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845A715-4835-402B-BB1A-CF0CABC0453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86AE5A0-5322-48C1-AAD9-D4F92B3C7E4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E8DA370-3937-44ED-9988-7642B6F3E4B2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‹#›</a:t>
            </a:fld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878697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304ACECC-A06C-4C35-8B6E-0A266781B1FA}" type="datetime1">
              <a:rPr lang="en-US" altLang="zh-CN" noProof="0" smtClean="0"/>
              <a:pPr/>
              <a:t>2019/11/6</a:t>
            </a:fld>
            <a:endParaRPr lang="zh-CN" altLang="en-US" noProof="0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CN" altLang="en-US" noProof="0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CN" altLang="en-US" noProof="0" dirty="0"/>
              <a:t>单击此处编辑母版文本样式</a:t>
            </a:r>
          </a:p>
          <a:p>
            <a:pPr lvl="1" rtl="0"/>
            <a:r>
              <a:rPr lang="zh-CN" altLang="en-US" noProof="0" dirty="0"/>
              <a:t>第二级</a:t>
            </a:r>
          </a:p>
          <a:p>
            <a:pPr lvl="2" rtl="0"/>
            <a:r>
              <a:rPr lang="zh-CN" altLang="en-US" noProof="0" dirty="0"/>
              <a:t>第三级</a:t>
            </a:r>
          </a:p>
          <a:p>
            <a:pPr lvl="3" rtl="0"/>
            <a:r>
              <a:rPr lang="zh-CN" altLang="en-US" noProof="0" dirty="0"/>
              <a:t>第四级</a:t>
            </a:r>
          </a:p>
          <a:p>
            <a:pPr lvl="4" rtl="0"/>
            <a:r>
              <a:rPr lang="zh-CN" altLang="en-US" noProof="0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5A0C5344-2AF1-4DB7-89C3-3B38D8B6B998}" type="slidenum">
              <a:rPr lang="en-US" altLang="zh-CN" noProof="0" smtClean="0"/>
              <a:pPr/>
              <a:t>‹#›</a:t>
            </a:fld>
            <a:endParaRPr lang="zh-CN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8709453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018824" rtl="0" eaLnBrk="1" latinLnBrk="0" hangingPunct="1">
      <a:defRPr sz="1337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A0C5344-2AF1-4DB7-89C3-3B38D8B6B998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</a:t>
            </a:fld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975466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431925" y="1143000"/>
            <a:ext cx="399415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5A0C5344-2AF1-4DB7-89C3-3B38D8B6B998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</a:t>
            </a:fld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234002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A0C5344-2AF1-4DB7-89C3-3B38D8B6B998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</a:t>
            </a:fld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923297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A0C5344-2AF1-4DB7-89C3-3B38D8B6B998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4</a:t>
            </a:fld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844318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A0C5344-2AF1-4DB7-89C3-3B38D8B6B998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5</a:t>
            </a:fld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1767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A0C5344-2AF1-4DB7-89C3-3B38D8B6B998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6</a:t>
            </a:fld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297831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5A0C5344-2AF1-4DB7-89C3-3B38D8B6B998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7</a:t>
            </a:fld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85771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C626579-DAE6-4D4E-BC03-A789A3B4077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9042" y="377826"/>
            <a:ext cx="4859110" cy="1509199"/>
          </a:xfrm>
        </p:spPr>
        <p:txBody>
          <a:bodyPr rtlCol="0" anchor="t">
            <a:noAutofit/>
          </a:bodyPr>
          <a:lstStyle>
            <a:lvl1pPr algn="ctr">
              <a:defRPr sz="4000"/>
            </a:lvl1pPr>
          </a:lstStyle>
          <a:p>
            <a:pPr rtl="0"/>
            <a:r>
              <a:rPr lang="zh-CN" altLang="en-US" noProof="0" dirty="0"/>
              <a:t>单击此处添加标题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F8DEDC4-F7A9-4058-8E0A-9135B01049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2900" y="2087168"/>
            <a:ext cx="4534376" cy="813222"/>
          </a:xfrm>
        </p:spPr>
        <p:txBody>
          <a:bodyPr rtlCol="0">
            <a:noAutofit/>
          </a:bodyPr>
          <a:lstStyle>
            <a:lvl1pPr marL="0" indent="0" algn="ctr">
              <a:buNone/>
              <a:defRPr sz="180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pPr rtl="0"/>
            <a:r>
              <a:rPr lang="zh-CN" altLang="en-US" noProof="0" dirty="0"/>
              <a:t>单击以编辑母版副标题样式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F9E7A56-C304-4934-BA12-9BADB5405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5AD4C2-ED0A-4204-99FC-BC1ED70AE7ED}" type="datetime1">
              <a:rPr lang="zh-CN" altLang="en-US" noProof="0" smtClean="0"/>
              <a:t>2019/11/6</a:t>
            </a:fld>
            <a:endParaRPr lang="zh-CN" altLang="en-US" noProof="0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60B719B-D388-4B79-BADE-94CDED848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CN" altLang="en-US" noProof="0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6B2B79A-0696-497C-87D7-F718F3285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B7BE8F-0DAB-48BB-B5ED-43D873A94FC9}" type="slidenum">
              <a:rPr lang="en-US" altLang="zh-CN" noProof="0" smtClean="0"/>
              <a:t>‹#›</a:t>
            </a:fld>
            <a:endParaRPr lang="zh-CN" altLang="en-US" noProof="0" dirty="0"/>
          </a:p>
        </p:txBody>
      </p:sp>
      <p:sp>
        <p:nvSpPr>
          <p:cNvPr id="8" name="文本占位符 7">
            <a:extLst>
              <a:ext uri="{FF2B5EF4-FFF2-40B4-BE49-F238E27FC236}">
                <a16:creationId xmlns:a16="http://schemas.microsoft.com/office/drawing/2014/main" id="{796C90B7-E3B5-4465-84FF-99F90C5DF48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28152" y="2933011"/>
            <a:ext cx="4923379" cy="4632668"/>
          </a:xfrm>
        </p:spPr>
        <p:txBody>
          <a:bodyPr rtlCol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00"/>
            </a:lvl1pPr>
            <a:lvl2pPr marL="377190" indent="0">
              <a:buNone/>
              <a:defRPr/>
            </a:lvl2pPr>
            <a:lvl3pPr marL="754380" indent="0">
              <a:buNone/>
              <a:defRPr/>
            </a:lvl3pPr>
            <a:lvl4pPr marL="1131570" indent="0">
              <a:buNone/>
              <a:defRPr/>
            </a:lvl4pPr>
            <a:lvl5pPr marL="1508760" indent="0">
              <a:buNone/>
              <a:defRPr/>
            </a:lvl5pPr>
          </a:lstStyle>
          <a:p>
            <a:pPr lvl="0" rtl="0"/>
            <a:r>
              <a:rPr lang="zh-CN" altLang="en-US" noProof="0" dirty="0"/>
              <a:t>单击此处编辑母版文本样式</a:t>
            </a:r>
          </a:p>
        </p:txBody>
      </p:sp>
      <p:sp>
        <p:nvSpPr>
          <p:cNvPr id="10" name="图片占位符 9">
            <a:extLst>
              <a:ext uri="{FF2B5EF4-FFF2-40B4-BE49-F238E27FC236}">
                <a16:creationId xmlns:a16="http://schemas.microsoft.com/office/drawing/2014/main" id="{55F729C5-1DA8-42F5-A09F-A4F012B600B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69042" y="2982189"/>
            <a:ext cx="4766304" cy="4512121"/>
          </a:xfrm>
        </p:spPr>
        <p:txBody>
          <a:bodyPr rtlCol="0">
            <a:normAutofit/>
          </a:bodyPr>
          <a:lstStyle>
            <a:lvl1pPr marL="0" indent="0">
              <a:buNone/>
              <a:defRPr sz="1980"/>
            </a:lvl1pPr>
          </a:lstStyle>
          <a:p>
            <a:pPr rtl="0"/>
            <a:endParaRPr lang="zh-CN" altLang="en-US" noProof="0" dirty="0"/>
          </a:p>
        </p:txBody>
      </p:sp>
      <p:sp>
        <p:nvSpPr>
          <p:cNvPr id="14" name="文本占位符 13">
            <a:extLst>
              <a:ext uri="{FF2B5EF4-FFF2-40B4-BE49-F238E27FC236}">
                <a16:creationId xmlns:a16="http://schemas.microsoft.com/office/drawing/2014/main" id="{D50FD696-7DF9-47A9-B3FC-296331B1275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181125" y="377826"/>
            <a:ext cx="4534375" cy="2417329"/>
          </a:xfrm>
        </p:spPr>
        <p:txBody>
          <a:bodyPr rtlCol="0">
            <a:noAutofit/>
          </a:bodyPr>
          <a:lstStyle>
            <a:lvl1pPr marL="0" indent="0">
              <a:buNone/>
              <a:defRPr sz="1400"/>
            </a:lvl1pPr>
            <a:lvl2pPr marL="377190" indent="0">
              <a:buNone/>
              <a:defRPr sz="1540"/>
            </a:lvl2pPr>
            <a:lvl3pPr marL="754380" indent="0">
              <a:buNone/>
              <a:defRPr sz="1320"/>
            </a:lvl3pPr>
            <a:lvl4pPr marL="1131570" indent="0">
              <a:buNone/>
              <a:defRPr sz="1210"/>
            </a:lvl4pPr>
            <a:lvl5pPr marL="1508760" indent="0">
              <a:buNone/>
              <a:defRPr sz="1210"/>
            </a:lvl5pPr>
          </a:lstStyle>
          <a:p>
            <a:pPr lvl="0" rtl="0"/>
            <a:r>
              <a:rPr lang="zh-CN" altLang="en-US" noProof="0" dirty="0"/>
              <a:t>单击此处编辑母版文本样式</a:t>
            </a:r>
          </a:p>
        </p:txBody>
      </p:sp>
      <p:sp>
        <p:nvSpPr>
          <p:cNvPr id="16" name="图片占位符 15">
            <a:extLst>
              <a:ext uri="{FF2B5EF4-FFF2-40B4-BE49-F238E27FC236}">
                <a16:creationId xmlns:a16="http://schemas.microsoft.com/office/drawing/2014/main" id="{91A873DE-D098-4C63-AAEA-7003E5393BF5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181642" y="758300"/>
            <a:ext cx="804672" cy="829056"/>
          </a:xfrm>
        </p:spPr>
        <p:txBody>
          <a:bodyPr rtlCol="0">
            <a:normAutofit/>
          </a:bodyPr>
          <a:lstStyle>
            <a:lvl1pPr marL="0" indent="0">
              <a:buNone/>
              <a:defRPr sz="1980"/>
            </a:lvl1pPr>
          </a:lstStyle>
          <a:p>
            <a:pPr rtl="0"/>
            <a:endParaRPr lang="zh-CN" altLang="en-US" noProof="0" dirty="0"/>
          </a:p>
        </p:txBody>
      </p:sp>
      <p:sp>
        <p:nvSpPr>
          <p:cNvPr id="17" name="图片占位符 15">
            <a:extLst>
              <a:ext uri="{FF2B5EF4-FFF2-40B4-BE49-F238E27FC236}">
                <a16:creationId xmlns:a16="http://schemas.microsoft.com/office/drawing/2014/main" id="{63616B2D-38AC-482D-AC04-7562216E84F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196311" y="1848175"/>
            <a:ext cx="804672" cy="829056"/>
          </a:xfrm>
        </p:spPr>
        <p:txBody>
          <a:bodyPr rtlCol="0">
            <a:normAutofit/>
          </a:bodyPr>
          <a:lstStyle>
            <a:lvl1pPr marL="0" indent="0">
              <a:buNone/>
              <a:defRPr sz="1980"/>
            </a:lvl1pPr>
          </a:lstStyle>
          <a:p>
            <a:pPr rtl="0"/>
            <a:endParaRPr lang="zh-CN" altLang="en-US" noProof="0" dirty="0"/>
          </a:p>
        </p:txBody>
      </p:sp>
      <p:sp>
        <p:nvSpPr>
          <p:cNvPr id="19" name="图片占位符 18">
            <a:extLst>
              <a:ext uri="{FF2B5EF4-FFF2-40B4-BE49-F238E27FC236}">
                <a16:creationId xmlns:a16="http://schemas.microsoft.com/office/drawing/2014/main" id="{A8CAC529-CCB4-4DA1-A4E5-5919B56CEBF5}"/>
              </a:ext>
            </a:extLst>
          </p:cNvPr>
          <p:cNvSpPr>
            <a:spLocks noGrp="1" noChangeAspect="1"/>
          </p:cNvSpPr>
          <p:nvPr>
            <p:ph type="pic" sz="quarter" idx="18"/>
          </p:nvPr>
        </p:nvSpPr>
        <p:spPr>
          <a:xfrm>
            <a:off x="8165127" y="2994933"/>
            <a:ext cx="1737360" cy="2575863"/>
          </a:xfrm>
        </p:spPr>
        <p:txBody>
          <a:bodyPr rtlCol="0">
            <a:normAutofit/>
          </a:bodyPr>
          <a:lstStyle>
            <a:lvl1pPr marL="0" indent="0">
              <a:buNone/>
              <a:defRPr sz="1980"/>
            </a:lvl1pPr>
          </a:lstStyle>
          <a:p>
            <a:pPr rtl="0"/>
            <a:endParaRPr lang="zh-CN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422092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布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图片占位符 6">
            <a:extLst>
              <a:ext uri="{FF2B5EF4-FFF2-40B4-BE49-F238E27FC236}">
                <a16:creationId xmlns:a16="http://schemas.microsoft.com/office/drawing/2014/main" id="{087FA025-9CE5-4D24-88F3-5B393073121B}"/>
              </a:ext>
            </a:extLst>
          </p:cNvPr>
          <p:cNvSpPr>
            <a:spLocks noGrp="1" noChangeAspect="1"/>
          </p:cNvSpPr>
          <p:nvPr>
            <p:ph type="pic" sz="quarter" idx="13"/>
          </p:nvPr>
        </p:nvSpPr>
        <p:spPr>
          <a:xfrm>
            <a:off x="150876" y="116586"/>
            <a:ext cx="9756648" cy="7539228"/>
          </a:xfrm>
        </p:spPr>
        <p:txBody>
          <a:bodyPr rtlCol="0"/>
          <a:lstStyle/>
          <a:p>
            <a:pPr rtl="0"/>
            <a:endParaRPr lang="zh-CN" altLang="en-US" noProof="0" dirty="0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24BBEC44-041F-4312-9B0C-3A67D7B6D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876" y="116587"/>
            <a:ext cx="9756648" cy="768604"/>
          </a:xfrm>
        </p:spPr>
        <p:txBody>
          <a:bodyPr rtlCol="0" anchor="t">
            <a:normAutofit/>
          </a:bodyPr>
          <a:lstStyle>
            <a:lvl1pPr algn="ctr">
              <a:defRPr sz="1980"/>
            </a:lvl1pPr>
          </a:lstStyle>
          <a:p>
            <a:pPr rtl="0"/>
            <a:r>
              <a:rPr lang="zh-CN" altLang="en-US" noProof="0" dirty="0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44BB180C-9C77-4695-AFDF-D7E0EAD24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DF7115C-039E-4279-B769-25CAE593FD45}" type="datetime1">
              <a:rPr lang="zh-CN" altLang="en-US" noProof="0" smtClean="0"/>
              <a:t>2019/11/6</a:t>
            </a:fld>
            <a:endParaRPr lang="zh-CN" altLang="en-US" noProof="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E80EC47-D9D3-466D-8977-9CE5E7E1D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CN" altLang="en-US" noProof="0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742C35B-B517-42A0-BADD-6AF6A83CA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B7BE8F-0DAB-48BB-B5ED-43D873A94FC9}" type="slidenum">
              <a:rPr lang="en-US" altLang="zh-CN" noProof="0" smtClean="0"/>
              <a:t>‹#›</a:t>
            </a:fld>
            <a:endParaRPr lang="zh-CN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606454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78FC5AF8-D558-466F-A592-16B2A4D39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CN" altLang="en-US" noProof="0" dirty="0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5EB6FAB-E45B-4FEF-8078-5C0BD67291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CN" altLang="en-US" noProof="0" dirty="0"/>
              <a:t>单击此处编辑母版文本样式</a:t>
            </a:r>
          </a:p>
          <a:p>
            <a:pPr lvl="1" rtl="0"/>
            <a:r>
              <a:rPr lang="zh-CN" altLang="en-US" noProof="0" dirty="0"/>
              <a:t>第二级</a:t>
            </a:r>
          </a:p>
          <a:p>
            <a:pPr lvl="2" rtl="0"/>
            <a:r>
              <a:rPr lang="zh-CN" altLang="en-US" noProof="0" dirty="0"/>
              <a:t>第三级</a:t>
            </a:r>
          </a:p>
          <a:p>
            <a:pPr lvl="3" rtl="0"/>
            <a:r>
              <a:rPr lang="zh-CN" altLang="en-US" noProof="0" dirty="0"/>
              <a:t>第四级</a:t>
            </a:r>
          </a:p>
          <a:p>
            <a:pPr lvl="4" rtl="0"/>
            <a:r>
              <a:rPr lang="zh-CN" altLang="en-US" noProof="0" dirty="0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41AEDAE-1AB7-4054-8DD3-4591873A6A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BDD8B17B-F07D-4E39-A6AF-18B070EA9149}" type="datetime1">
              <a:rPr lang="zh-CN" altLang="en-US" noProof="0" smtClean="0"/>
              <a:t>2019/11/6</a:t>
            </a:fld>
            <a:endParaRPr lang="zh-CN" altLang="en-US" noProof="0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2B9C897-D318-432C-9927-F3D50FB367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AD17AD6-49F1-4CCF-BF69-04E62D41C9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6DB7BE8F-0DAB-48BB-B5ED-43D873A94FC9}" type="slidenum">
              <a:rPr lang="en-US" altLang="zh-CN" noProof="0" smtClean="0"/>
              <a:pPr/>
              <a:t>‹#›</a:t>
            </a:fld>
            <a:endParaRPr lang="zh-CN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664640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0" r:id="rId2"/>
  </p:sldLayoutIdLst>
  <p:hf sldNum="0" hdr="0" ftr="0" dt="0"/>
  <p:txStyles>
    <p:titleStyle>
      <a:lvl1pPr algn="l" defTabSz="754380" rtl="0" eaLnBrk="1" latinLnBrk="0" hangingPunct="1">
        <a:lnSpc>
          <a:spcPct val="90000"/>
        </a:lnSpc>
        <a:spcBef>
          <a:spcPct val="0"/>
        </a:spcBef>
        <a:buNone/>
        <a:defRPr sz="363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j-cs"/>
        </a:defRPr>
      </a:lvl1pPr>
    </p:titleStyle>
    <p:bodyStyle>
      <a:lvl1pPr marL="188595" indent="-188595" algn="l" defTabSz="754380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  <a:lvl2pPr marL="56578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2pPr>
      <a:lvl3pPr marL="94297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3pPr>
      <a:lvl4pPr marL="132016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4pPr>
      <a:lvl5pPr marL="169735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5pPr>
      <a:lvl6pPr marL="207454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45173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82892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20611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3157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50876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6314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64033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01752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AF4DC1A5-25DB-4B90-9C07-37B51B8F32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9041" y="377826"/>
            <a:ext cx="9657863" cy="1509199"/>
          </a:xfrm>
        </p:spPr>
        <p:txBody>
          <a:bodyPr vert="horz" lIns="91440" tIns="45720" rIns="91440" bIns="45720" rtlCol="0" anchor="t">
            <a:noAutofit/>
          </a:bodyPr>
          <a:lstStyle/>
          <a:p>
            <a:pPr rtl="0"/>
            <a:r>
              <a:rPr lang="zh-CN" altLang="en-US" sz="48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儿童专业</a:t>
            </a:r>
            <a:br>
              <a:rPr lang="zh-CN" altLang="en-US" sz="48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zh-CN" altLang="en-US" sz="48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着色簿</a:t>
            </a:r>
            <a:br>
              <a:rPr lang="zh-CN" altLang="en-US" sz="48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endParaRPr lang="zh-CN" altLang="en-US" sz="4800" b="1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pic>
        <p:nvPicPr>
          <p:cNvPr id="9" name="图片占位符 8" descr="儿童进行科学实验着色页，已部分着色">
            <a:extLst>
              <a:ext uri="{FF2B5EF4-FFF2-40B4-BE49-F238E27FC236}">
                <a16:creationId xmlns:a16="http://schemas.microsoft.com/office/drawing/2014/main" id="{DDBCA6E0-C737-40E0-82E6-2B1A8793A358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/>
          <a:srcRect l="70" r="70"/>
          <a:stretch/>
        </p:blipFill>
        <p:spPr>
          <a:xfrm>
            <a:off x="169041" y="1794649"/>
            <a:ext cx="6020743" cy="5699662"/>
          </a:xfrm>
        </p:spPr>
      </p:pic>
      <p:sp>
        <p:nvSpPr>
          <p:cNvPr id="6" name="副标题 2">
            <a:extLst>
              <a:ext uri="{FF2B5EF4-FFF2-40B4-BE49-F238E27FC236}">
                <a16:creationId xmlns:a16="http://schemas.microsoft.com/office/drawing/2014/main" id="{49FD61B5-19A9-4DE2-A5ED-B48F64B79A73}"/>
              </a:ext>
            </a:extLst>
          </p:cNvPr>
          <p:cNvSpPr txBox="1">
            <a:spLocks/>
          </p:cNvSpPr>
          <p:nvPr/>
        </p:nvSpPr>
        <p:spPr>
          <a:xfrm>
            <a:off x="6493397" y="3090441"/>
            <a:ext cx="3333508" cy="3032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754380" rtl="0" eaLnBrk="1" latinLnBrk="0" hangingPunct="1">
              <a:lnSpc>
                <a:spcPct val="90000"/>
              </a:lnSpc>
              <a:spcBef>
                <a:spcPts val="825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7190" indent="0" algn="ctr" defTabSz="754380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4380" indent="0" algn="ctr" defTabSz="754380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1570" indent="0" algn="ctr" defTabSz="754380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08760" indent="0" algn="ctr" defTabSz="754380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0" algn="ctr" defTabSz="754380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3140" indent="0" algn="ctr" defTabSz="754380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40330" indent="0" algn="ctr" defTabSz="754380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17520" indent="0" algn="ctr" defTabSz="754380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你长大后想当什么？想像一下这本着色簿可带来的种种可能。</a:t>
            </a:r>
          </a:p>
          <a:p>
            <a:pPr algn="l" rtl="0"/>
            <a:endParaRPr lang="zh-CN" altLang="en-US" sz="24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l" rtl="0"/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说明：</a:t>
            </a:r>
            <a:b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zh-CN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打印。着色。重复。</a:t>
            </a:r>
          </a:p>
        </p:txBody>
      </p:sp>
    </p:spTree>
    <p:extLst>
      <p:ext uri="{BB962C8B-B14F-4D97-AF65-F5344CB8AC3E}">
        <p14:creationId xmlns:p14="http://schemas.microsoft.com/office/powerpoint/2010/main" val="866225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 hidden="1">
            <a:extLst>
              <a:ext uri="{FF2B5EF4-FFF2-40B4-BE49-F238E27FC236}">
                <a16:creationId xmlns:a16="http://schemas.microsoft.com/office/drawing/2014/main" id="{CD59D10E-9031-4F70-8246-55A5BB214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儿童专业着色簿 </a:t>
            </a:r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– </a:t>
            </a:r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图片 </a:t>
            </a:r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</a:t>
            </a:r>
          </a:p>
        </p:txBody>
      </p:sp>
      <p:pic>
        <p:nvPicPr>
          <p:cNvPr id="10" name="图片占位符 9" descr="儿童着色簿 – 太空">
            <a:extLst>
              <a:ext uri="{FF2B5EF4-FFF2-40B4-BE49-F238E27FC236}">
                <a16:creationId xmlns:a16="http://schemas.microsoft.com/office/drawing/2014/main" id="{EC7129D8-7B42-48B2-AF3F-16FB8548990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203204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标题 12">
            <a:extLst>
              <a:ext uri="{FF2B5EF4-FFF2-40B4-BE49-F238E27FC236}">
                <a16:creationId xmlns:a16="http://schemas.microsoft.com/office/drawing/2014/main" id="{89BE9A99-AF7D-4E1D-AB86-E93CF4482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儿童专业着色簿 </a:t>
            </a:r>
            <a:r>
              <a:rPr lang="en-US" altLang="zh-CN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– </a:t>
            </a:r>
            <a:r>
              <a:rPr lang="zh-CN" altLang="en-US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图片 </a:t>
            </a:r>
            <a:r>
              <a:rPr lang="en-US" altLang="zh-CN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</a:t>
            </a:r>
          </a:p>
        </p:txBody>
      </p:sp>
      <p:pic>
        <p:nvPicPr>
          <p:cNvPr id="9" name="图片占位符 8" descr="儿童着色簿 – 科学实验室">
            <a:extLst>
              <a:ext uri="{FF2B5EF4-FFF2-40B4-BE49-F238E27FC236}">
                <a16:creationId xmlns:a16="http://schemas.microsoft.com/office/drawing/2014/main" id="{AAD322BE-0466-440B-9E42-D642ED62BBD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48181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0E6B4BB-8948-432A-976E-88954FC04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儿童专业着色簿 </a:t>
            </a:r>
            <a:r>
              <a:rPr lang="en-US" altLang="zh-CN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– </a:t>
            </a:r>
            <a:r>
              <a:rPr lang="zh-CN" altLang="en-US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图片 </a:t>
            </a:r>
            <a:r>
              <a:rPr lang="en-US" altLang="zh-CN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</a:t>
            </a:r>
          </a:p>
        </p:txBody>
      </p:sp>
      <p:pic>
        <p:nvPicPr>
          <p:cNvPr id="10" name="图片占位符 9" descr="儿童着色簿 – 职业人员">
            <a:extLst>
              <a:ext uri="{FF2B5EF4-FFF2-40B4-BE49-F238E27FC236}">
                <a16:creationId xmlns:a16="http://schemas.microsoft.com/office/drawing/2014/main" id="{88E76473-6144-4246-B414-8B60A4A5040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74759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932A313-11FC-484D-84D3-7F326BC2F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儿童专业着色簿 </a:t>
            </a:r>
            <a:r>
              <a:rPr lang="en-US" altLang="zh-CN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– </a:t>
            </a:r>
            <a:r>
              <a:rPr lang="zh-CN" altLang="en-US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图片 </a:t>
            </a:r>
            <a:r>
              <a:rPr lang="en-US" altLang="zh-CN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4</a:t>
            </a:r>
          </a:p>
        </p:txBody>
      </p:sp>
      <p:pic>
        <p:nvPicPr>
          <p:cNvPr id="10" name="图片占位符 9" descr="儿童着色簿 – 职业人员">
            <a:extLst>
              <a:ext uri="{FF2B5EF4-FFF2-40B4-BE49-F238E27FC236}">
                <a16:creationId xmlns:a16="http://schemas.microsoft.com/office/drawing/2014/main" id="{54EB11BF-CF93-4909-B6E6-FEFF3076439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959943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44060F-5934-4BCC-AEB5-DA7D86B19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儿童专业着色簿 </a:t>
            </a:r>
            <a:r>
              <a:rPr lang="en-US" altLang="zh-CN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– </a:t>
            </a:r>
            <a:r>
              <a:rPr lang="zh-CN" altLang="en-US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图片 </a:t>
            </a:r>
            <a:r>
              <a:rPr lang="en-US" altLang="zh-CN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5</a:t>
            </a:r>
          </a:p>
        </p:txBody>
      </p:sp>
      <p:pic>
        <p:nvPicPr>
          <p:cNvPr id="10" name="图片占位符 9" descr="儿童着色簿 – 职业人员">
            <a:extLst>
              <a:ext uri="{FF2B5EF4-FFF2-40B4-BE49-F238E27FC236}">
                <a16:creationId xmlns:a16="http://schemas.microsoft.com/office/drawing/2014/main" id="{6DF60010-E8BD-4671-8BB5-107B88CFC70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700425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44060F-5934-4BCC-AEB5-DA7D86B19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儿童专业着色簿 </a:t>
            </a:r>
            <a:r>
              <a:rPr lang="en-US" altLang="zh-CN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– </a:t>
            </a:r>
            <a:r>
              <a:rPr lang="zh-CN" altLang="en-US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图片 </a:t>
            </a:r>
            <a:r>
              <a:rPr lang="en-US" altLang="zh-CN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6</a:t>
            </a:r>
          </a:p>
        </p:txBody>
      </p:sp>
      <p:pic>
        <p:nvPicPr>
          <p:cNvPr id="9" name="图片占位符 8" descr="儿童着色簿 – 职业人员">
            <a:extLst>
              <a:ext uri="{FF2B5EF4-FFF2-40B4-BE49-F238E27FC236}">
                <a16:creationId xmlns:a16="http://schemas.microsoft.com/office/drawing/2014/main" id="{AABF6524-1FD0-47C8-9503-99E23876E16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220973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Default">
      <a:dk1>
        <a:srgbClr val="000000"/>
      </a:dk1>
      <a:lt1>
        <a:sysClr val="window" lastClr="FFFFFF"/>
      </a:lt1>
      <a:dk2>
        <a:srgbClr val="3F3F3F"/>
      </a:dk2>
      <a:lt2>
        <a:srgbClr val="E7E6E6"/>
      </a:lt2>
      <a:accent1>
        <a:srgbClr val="700000"/>
      </a:accent1>
      <a:accent2>
        <a:srgbClr val="ED7D31"/>
      </a:accent2>
      <a:accent3>
        <a:srgbClr val="A5A5A5"/>
      </a:accent3>
      <a:accent4>
        <a:srgbClr val="FFC000"/>
      </a:accent4>
      <a:accent5>
        <a:srgbClr val="700000"/>
      </a:accent5>
      <a:accent6>
        <a:srgbClr val="978869"/>
      </a:accent6>
      <a:hlink>
        <a:srgbClr val="FFC000"/>
      </a:hlink>
      <a:folHlink>
        <a:srgbClr val="7F7F7F"/>
      </a:folHlink>
    </a:clrScheme>
    <a:fontScheme name="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fa6e671f1cd7e4d96ff9652be322dd5e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4e2496f70b101db0b8013f30a071bbf7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3C8BD93-1F6B-4D3D-9A98-E4F9151F01A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6FC174-814E-4B7E-9820-D31CA4C5B3E8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25B33FB7-5DDD-4AA2-A40C-641CF0CD3A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PresentationFormat>自定义</PresentationFormat>
  <Paragraphs>17</Paragraphs>
  <Slides>7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0" baseType="lpstr">
      <vt:lpstr>Microsoft YaHei UI</vt:lpstr>
      <vt:lpstr>Arial</vt:lpstr>
      <vt:lpstr>Office 主题</vt:lpstr>
      <vt:lpstr>儿童专业 着色簿 </vt:lpstr>
      <vt:lpstr>儿童专业着色簿 – 图片 1</vt:lpstr>
      <vt:lpstr>儿童专业着色簿 – 图片 2</vt:lpstr>
      <vt:lpstr>儿童专业着色簿 – 图片 3</vt:lpstr>
      <vt:lpstr>儿童专业着色簿 – 图片 4</vt:lpstr>
      <vt:lpstr>儿童专业着色簿 – 图片 5</vt:lpstr>
      <vt:lpstr>儿童专业着色簿 – 图片 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2019-07-31T16:40:05Z</dcterms:created>
  <dcterms:modified xsi:type="dcterms:W3CDTF">2019-11-06T05:41:30Z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