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155448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296" autoAdjust="0"/>
  </p:normalViewPr>
  <p:slideViewPr>
    <p:cSldViewPr snapToGrid="0">
      <p:cViewPr varScale="1">
        <p:scale>
          <a:sx n="51" d="100"/>
          <a:sy n="51" d="100"/>
        </p:scale>
        <p:origin x="2610" y="132"/>
      </p:cViewPr>
      <p:guideLst>
        <p:guide orient="horz" pos="4896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2958" y="6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07E9486-F2B6-74AD-C064-C6C1E456F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E93054F-B764-B382-6795-7E8B8524AC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11B62744-F6F8-4A78-86E5-6AB25B932ED5}" type="datetime1">
              <a:rPr lang="zh-CN" altLang="en-US" smtClean="0"/>
              <a:t>2024/5/21</a:t>
            </a:fld>
            <a:endParaRPr 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BFD098-49EA-E174-54E5-64A17A7ADB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0D91DFD-7170-34F9-24FC-F89169FA11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08DA8BD2-4E0F-4352-A2C4-92F3A89E10A3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9289450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4A2FF5C6-1BC8-4A25-8504-F09BF5C04693}" type="datetime1">
              <a:rPr lang="zh-CN" altLang="en-US" smtClean="0"/>
              <a:t>2024/5/21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143000"/>
            <a:ext cx="1997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77C5901E-E8D5-4F5A-87B2-F5C81C5B6D61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802703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7C5901E-E8D5-4F5A-87B2-F5C81C5B6D61}" type="slidenum">
              <a:rPr lang="zh-CN" smtClean="0"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403604528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4408" y="686429"/>
            <a:ext cx="8109585" cy="3077043"/>
          </a:xfrm>
        </p:spPr>
        <p:txBody>
          <a:bodyPr rtlCol="0" anchor="b">
            <a:noAutofit/>
          </a:bodyPr>
          <a:lstStyle>
            <a:lvl1pPr algn="ctr">
              <a:defRPr lang="zh-CN" sz="20500" b="1" cap="all" baseline="0">
                <a:solidFill>
                  <a:schemeClr val="tx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Aharoni" panose="02010803020104030203" pitchFamily="2" charset="-79"/>
              </a:defRPr>
            </a:lvl1pPr>
          </a:lstStyle>
          <a:p>
            <a:pPr rtl="0"/>
            <a:r>
              <a:rPr lang="zh-CN" dirty="0"/>
              <a:t>文本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4408" y="11250632"/>
            <a:ext cx="8109585" cy="1859113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0500" b="1" cap="all" baseline="0">
                <a:solidFill>
                  <a:schemeClr val="tx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Aharoni" panose="02010803020104030203" pitchFamily="2" charset="-79"/>
              </a:defRPr>
            </a:lvl1pPr>
            <a:lvl2pPr marL="1036335" indent="0" algn="ctr">
              <a:buNone/>
              <a:defRPr lang="zh-CN" sz="4533"/>
            </a:lvl2pPr>
            <a:lvl3pPr marL="2072670" indent="0" algn="ctr">
              <a:buNone/>
              <a:defRPr lang="zh-CN" sz="4080"/>
            </a:lvl3pPr>
            <a:lvl4pPr marL="3109006" indent="0" algn="ctr">
              <a:buNone/>
              <a:defRPr lang="zh-CN" sz="3627"/>
            </a:lvl4pPr>
            <a:lvl5pPr marL="4145341" indent="0" algn="ctr">
              <a:buNone/>
              <a:defRPr lang="zh-CN" sz="3627"/>
            </a:lvl5pPr>
            <a:lvl6pPr marL="5181676" indent="0" algn="ctr">
              <a:buNone/>
              <a:defRPr lang="zh-CN" sz="3627"/>
            </a:lvl6pPr>
            <a:lvl7pPr marL="6218011" indent="0" algn="ctr">
              <a:buNone/>
              <a:defRPr lang="zh-CN" sz="3627"/>
            </a:lvl7pPr>
            <a:lvl8pPr marL="7254347" indent="0" algn="ctr">
              <a:buNone/>
              <a:defRPr lang="zh-CN" sz="3627"/>
            </a:lvl8pPr>
            <a:lvl9pPr marL="8290682" indent="0" algn="ctr">
              <a:buNone/>
              <a:defRPr lang="zh-CN" sz="3627"/>
            </a:lvl9pPr>
          </a:lstStyle>
          <a:p>
            <a:pPr rtl="0"/>
            <a:r>
              <a:rPr lang="zh-CN" dirty="0"/>
              <a:t>文本</a:t>
            </a:r>
          </a:p>
        </p:txBody>
      </p:sp>
      <p:sp>
        <p:nvSpPr>
          <p:cNvPr id="5" name="图片占位符 4">
            <a:extLst>
              <a:ext uri="{FF2B5EF4-FFF2-40B4-BE49-F238E27FC236}">
                <a16:creationId xmlns:a16="http://schemas.microsoft.com/office/drawing/2014/main" id="{E80D64D1-B4AC-A2E4-57D8-725E221B7A0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85216" y="3867150"/>
            <a:ext cx="8887968" cy="7141464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4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dirty="0"/>
              <a:t>单击图标以添加图片</a:t>
            </a:r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2B7684A6-4B20-4CAF-8AA9-829261FD87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7241" y="13294702"/>
            <a:ext cx="3002280" cy="1640496"/>
          </a:xfrm>
          <a:prstGeom prst="roundRect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tIns="182880" rtlCol="0" anchor="ctr" anchorCtr="0">
            <a:normAutofit/>
          </a:bodyPr>
          <a:lstStyle>
            <a:lvl1pPr marL="0" indent="0" algn="ctr">
              <a:buNone/>
              <a:defRPr lang="zh-CN" sz="4000" b="1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haroni" panose="02010803020104030203" pitchFamily="2" charset="-79"/>
              </a:defRPr>
            </a:lvl1pPr>
          </a:lstStyle>
          <a:p>
            <a:pPr lvl="0" rtl="0"/>
            <a:r>
              <a:rPr lang="zh-CN" dirty="0"/>
              <a:t>单击此处添加文本</a:t>
            </a:r>
          </a:p>
        </p:txBody>
      </p:sp>
      <p:sp>
        <p:nvSpPr>
          <p:cNvPr id="25" name="文本占位符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46536" y="13294702"/>
            <a:ext cx="5034624" cy="1640497"/>
          </a:xfrm>
          <a:prstGeom prst="roundRect">
            <a:avLst>
              <a:gd name="adj" fmla="val 17906"/>
            </a:avLst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lIns="182880" rIns="182880" rtlCol="0" anchor="ctr" anchorCtr="0">
            <a:norm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buNone/>
              <a:defRPr lang="zh-CN" sz="20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haroni" panose="02010803020104030203" pitchFamily="2" charset="-79"/>
              </a:defRPr>
            </a:lvl1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843610071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5772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811520"/>
            <a:ext cx="8675370" cy="8189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27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 dirty="0"/>
              <a:t>20XX</a:t>
            </a:r>
            <a:endParaRPr lang="zh-CN" altLang="en-US" noProof="0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27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27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F19B87-8C30-407C-BB16-41234FD6E1B9}" type="slidenum">
              <a:rPr lang="en-US" altLang="zh-CN" noProof="0" smtClean="0"/>
              <a:pPr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3482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lang="zh-CN" sz="9973" b="1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lang="zh-CN" sz="6347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54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533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zh-CN"/>
      </a:defPPr>
      <a:lvl1pPr marL="0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1pPr>
      <a:lvl2pPr marL="1036335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2pPr>
      <a:lvl3pPr marL="2072670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3pPr>
      <a:lvl4pPr marL="3109006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4pPr>
      <a:lvl5pPr marL="4145341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5pPr>
      <a:lvl6pPr marL="5181676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6pPr>
      <a:lvl7pPr marL="6218011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7pPr>
      <a:lvl8pPr marL="7254347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8pPr>
      <a:lvl9pPr marL="8290682" algn="l" defTabSz="2072670" rtl="0" eaLnBrk="1" latinLnBrk="0" hangingPunct="1">
        <a:defRPr lang="zh-CN" sz="408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1.png" Id="rId3" /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B6989DAB-BC4C-BD18-4582-4BDF2DF60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408" y="686429"/>
            <a:ext cx="8109585" cy="307704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停止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2B361D9-7EF3-78FB-FC08-566C0BC83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4408" y="11250632"/>
            <a:ext cx="8109585" cy="185911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欺凌</a:t>
            </a:r>
          </a:p>
        </p:txBody>
      </p:sp>
      <p:pic>
        <p:nvPicPr>
          <p:cNvPr id="8" name="图片占位符 7" descr="粉红色大脑卡通画">
            <a:extLst>
              <a:ext uri="{FF2B5EF4-FFF2-40B4-BE49-F238E27FC236}">
                <a16:creationId xmlns:a16="http://schemas.microsoft.com/office/drawing/2014/main" id="{618E2979-FD08-BEC5-639F-615208982B6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1402" b="1402"/>
          <a:stretch/>
        </p:blipFill>
        <p:spPr>
          <a:xfrm>
            <a:off x="585216" y="3867150"/>
            <a:ext cx="8887968" cy="7141464"/>
          </a:xfrm>
        </p:spPr>
      </p:pic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5B544C0-2C88-8470-CE78-6A18D68458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7241" y="13294702"/>
            <a:ext cx="3002280" cy="1640496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sz="3800" dirty="0"/>
              <a:t>4 月 21 日晚上 8 点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C4193C0-5AD6-4F50-D371-1E03C11A32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46536" y="13294702"/>
            <a:ext cx="5034624" cy="1640497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2500"/>
              </a:lnSpc>
            </a:pPr>
            <a:r>
              <a:rPr lang="zh-CN" dirty="0"/>
              <a:t>请参加本周日（太平洋标准时间 4 月 21 日）晚上 8:00 举行的虚拟活动，提高对网络欺凌的认识并找到解决方案。</a:t>
            </a:r>
          </a:p>
        </p:txBody>
      </p:sp>
    </p:spTree>
    <p:extLst>
      <p:ext uri="{BB962C8B-B14F-4D97-AF65-F5344CB8AC3E}">
        <p14:creationId xmlns:p14="http://schemas.microsoft.com/office/powerpoint/2010/main" val="726754338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73A2C"/>
      </a:accent1>
      <a:accent2>
        <a:srgbClr val="FEF8F2"/>
      </a:accent2>
      <a:accent3>
        <a:srgbClr val="244655"/>
      </a:accent3>
      <a:accent4>
        <a:srgbClr val="DD923B"/>
      </a:accent4>
      <a:accent5>
        <a:srgbClr val="D8AD63"/>
      </a:accent5>
      <a:accent6>
        <a:srgbClr val="95A8B4"/>
      </a:accent6>
      <a:hlink>
        <a:srgbClr val="0563C1"/>
      </a:hlink>
      <a:folHlink>
        <a:srgbClr val="954F72"/>
      </a:folHlink>
    </a:clrScheme>
    <a:fontScheme name="Custom 126">
      <a:majorFont>
        <a:latin typeface="Microsoft YaHei UI"/>
        <a:ea typeface="Microsoft YaHei UI"/>
        <a:cs typeface=""/>
      </a:majorFont>
      <a:minorFont>
        <a:latin typeface="Microsoft YaHei UI"/>
        <a:ea typeface="Microsoft YaHei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Stop Bullying_SL_win32_V3" id="{C6BFADB2-C1B4-454A-AD19-6F1AC78E08AC}" vid="{32B51836-D859-4E85-A3A4-77504D073583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554C075B-378D-4C90-87C2-408F6381D377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E98BDEFC-F04E-433A-B947-E83AE313873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32DEDC04-ADD3-4AE7-BD70-CC93AD3115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42</ap:Words>
  <ap:PresentationFormat>自定义</ap:PresentationFormat>
  <ap:Paragraphs>5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Office 主题</vt:lpstr>
      <vt:lpstr>停止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2024-02-23T10:50:11Z</dcterms:created>
  <dcterms:modified xsi:type="dcterms:W3CDTF">2024-05-21T07:48:47Z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