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svg" ContentType="image/svg+xml"/>
  <Default Extension="png" ContentType="image/png"/>
  <Default Extension="jp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theme/theme12.xml" ContentType="application/vnd.openxmlformats-officedocument.theme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customXml/item3.xml" ContentType="application/xml"/>
  <Override PartName="/customXml/itemProps31.xml" ContentType="application/vnd.openxmlformats-officedocument.customXmlProperties+xml"/>
  <Override PartName="/ppt/viewProps.xml" ContentType="application/vnd.openxmlformats-officedocument.presentationml.viewProps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135.xml" ContentType="application/vnd.openxmlformats-officedocument.presentationml.slide+xml"/>
  <Override PartName="/ppt/notesSlides/notesSlide135.xml" ContentType="application/vnd.openxmlformats-officedocument.presentationml.notesSlide+xml"/>
  <Override PartName="/customXml/item22.xml" ContentType="application/xml"/>
  <Override PartName="/customXml/itemProps22.xml" ContentType="application/vnd.openxmlformats-officedocument.customXmlProperties+xml"/>
  <Override PartName="/ppt/slides/slide126.xml" ContentType="application/vnd.openxmlformats-officedocument.presentationml.slide+xml"/>
  <Override PartName="/ppt/notesSlides/notesSlide126.xml" ContentType="application/vnd.openxmlformats-officedocument.presentationml.notesSlide+xml"/>
  <Override PartName="/ppt/presProps.xml" ContentType="application/vnd.openxmlformats-officedocument.presentationml.presProps+xml"/>
  <Override PartName="/customXml/item13.xml" ContentType="application/xml"/>
  <Override PartName="/customXml/itemProps13.xml" ContentType="application/vnd.openxmlformats-officedocument.customXmlProperties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110.xml" ContentType="application/vnd.openxmlformats-officedocument.presentationml.slide+xml"/>
  <Override PartName="/ppt/notesSlides/notesSlide1110.xml" ContentType="application/vnd.openxmlformats-officedocument.presentationml.notesSlide+xml"/>
  <Override PartName="/ppt/tableStyles.xml" ContentType="application/vnd.openxmlformats-officedocument.presentationml.tableStyles+xml"/>
  <Override PartName="/ppt/slides/slide611.xml" ContentType="application/vnd.openxmlformats-officedocument.presentationml.slide+xml"/>
  <Override PartName="/ppt/notesSlides/notesSlide611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slides/slide512.xml" ContentType="application/vnd.openxmlformats-officedocument.presentationml.slide+xml"/>
  <Override PartName="/ppt/notesSlides/notesSlide512.xml" ContentType="application/vnd.openxmlformats-officedocument.presentationml.notesSlide+xml"/>
  <Override PartName="/ppt/slides/slide1013.xml" ContentType="application/vnd.openxmlformats-officedocument.presentationml.slide+xml"/>
  <Override PartName="/ppt/notesSlides/notesSlide1013.xml" ContentType="application/vnd.openxmlformats-officedocument.presentationml.notesSlide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27" r:id="rId4"/>
  </p:sldMasterIdLst>
  <p:notesMasterIdLst>
    <p:notesMasterId r:id="rId18"/>
  </p:notesMasterIdLst>
  <p:handoutMasterIdLst>
    <p:handoutMasterId r:id="rId19"/>
  </p:handoutMasterIdLst>
  <p:sldIdLst>
    <p:sldId id="325" r:id="rId5"/>
    <p:sldId id="307" r:id="rId6"/>
    <p:sldId id="324" r:id="rId7"/>
    <p:sldId id="338" r:id="rId8"/>
    <p:sldId id="312" r:id="rId9"/>
    <p:sldId id="339" r:id="rId10"/>
    <p:sldId id="317" r:id="rId11"/>
    <p:sldId id="336" r:id="rId12"/>
    <p:sldId id="334" r:id="rId13"/>
    <p:sldId id="340" r:id="rId14"/>
    <p:sldId id="337" r:id="rId15"/>
    <p:sldId id="315" r:id="rId16"/>
    <p:sldId id="321" r:id="rId17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5" autoAdjust="0"/>
    <p:restoredTop sz="95394" autoAdjust="0"/>
  </p:normalViewPr>
  <p:slideViewPr>
    <p:cSldViewPr snapToGrid="0">
      <p:cViewPr varScale="1">
        <p:scale>
          <a:sx n="103" d="100"/>
          <a:sy n="103" d="100"/>
        </p:scale>
        <p:origin x="1110" y="114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069"/>
    </p:cViewPr>
  </p:sorterViewPr>
  <p:notesViewPr>
    <p:cSldViewPr snapToGrid="0">
      <p:cViewPr varScale="1">
        <p:scale>
          <a:sx n="82" d="100"/>
          <a:sy n="82" d="100"/>
        </p:scale>
        <p:origin x="3942" y="108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slide" Target="/ppt/slides/slide92.xml" Id="rId13" /><Relationship Type="http://schemas.openxmlformats.org/officeDocument/2006/relationships/notesMaster" Target="/ppt/notesMasters/notesMaster11.xml" Id="rId18" /><Relationship Type="http://schemas.openxmlformats.org/officeDocument/2006/relationships/customXml" Target="/customXml/item3.xml" Id="rId3" /><Relationship Type="http://schemas.openxmlformats.org/officeDocument/2006/relationships/viewProps" Target="/ppt/viewProps.xml" Id="rId21" /><Relationship Type="http://schemas.openxmlformats.org/officeDocument/2006/relationships/slide" Target="/ppt/slides/slide33.xml" Id="rId7" /><Relationship Type="http://schemas.openxmlformats.org/officeDocument/2006/relationships/slide" Target="/ppt/slides/slide84.xml" Id="rId12" /><Relationship Type="http://schemas.openxmlformats.org/officeDocument/2006/relationships/slide" Target="/ppt/slides/slide135.xml" Id="rId17" /><Relationship Type="http://schemas.openxmlformats.org/officeDocument/2006/relationships/customXml" Target="/customXml/item22.xml" Id="rId2" /><Relationship Type="http://schemas.openxmlformats.org/officeDocument/2006/relationships/slide" Target="/ppt/slides/slide126.xml" Id="rId16" /><Relationship Type="http://schemas.openxmlformats.org/officeDocument/2006/relationships/presProps" Target="/ppt/presProps.xml" Id="rId20" /><Relationship Type="http://schemas.openxmlformats.org/officeDocument/2006/relationships/customXml" Target="/customXml/item13.xml" Id="rId1" /><Relationship Type="http://schemas.openxmlformats.org/officeDocument/2006/relationships/slide" Target="/ppt/slides/slide27.xml" Id="rId6" /><Relationship Type="http://schemas.openxmlformats.org/officeDocument/2006/relationships/slide" Target="/ppt/slides/slide78.xml" Id="rId11" /><Relationship Type="http://schemas.openxmlformats.org/officeDocument/2006/relationships/slide" Target="/ppt/slides/slide19.xml" Id="rId5" /><Relationship Type="http://schemas.openxmlformats.org/officeDocument/2006/relationships/slide" Target="/ppt/slides/slide1110.xml" Id="rId15" /><Relationship Type="http://schemas.openxmlformats.org/officeDocument/2006/relationships/tableStyles" Target="/ppt/tableStyles.xml" Id="rId23" /><Relationship Type="http://schemas.openxmlformats.org/officeDocument/2006/relationships/slide" Target="/ppt/slides/slide611.xml" Id="rId10" /><Relationship Type="http://schemas.openxmlformats.org/officeDocument/2006/relationships/handoutMaster" Target="/ppt/handoutMasters/handoutMaster11.xml" Id="rId19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12.xml" Id="rId9" /><Relationship Type="http://schemas.openxmlformats.org/officeDocument/2006/relationships/slide" Target="/ppt/slides/slide1013.xml" Id="rId14" /><Relationship Type="http://schemas.openxmlformats.org/officeDocument/2006/relationships/theme" Target="/ppt/theme/theme12.xml" Id="rId22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04B9809-3C73-CA2B-1791-620EA168C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CN" sz="1200"/>
            </a:lvl1pPr>
          </a:lstStyle>
          <a:p>
            <a:pPr rtl="0"/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C7B1C58-A1FD-D1E1-33AB-1303C48435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CN" sz="1200"/>
            </a:lvl1pPr>
          </a:lstStyle>
          <a:p>
            <a:pPr rtl="0"/>
            <a:fld id="{800B4670-B7D0-488B-A13F-C86F213D42F9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2024/3/14</a:t>
            </a:fld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17A0D9-659F-DDC6-CBD8-29B61E0FF7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CN" sz="1200"/>
            </a:lvl1pPr>
          </a:lstStyle>
          <a:p>
            <a:pPr rtl="0"/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9E0617-6128-05F5-8F48-6A0A1D147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CN" sz="1200"/>
            </a:lvl1pPr>
          </a:lstStyle>
          <a:p>
            <a:pPr rtl="0"/>
            <a:fld id="{4C0A24AC-02A6-46A1-A072-EAC8AC25DCA5}" type="slidenum">
              <a:rPr 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3919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CN"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CN"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C9F2174-66D8-4241-B79B-682B856A99F6}" type="datetime1">
              <a:rPr lang="en-US" altLang="zh-CN" smtClean="0"/>
              <a:pPr/>
              <a:t>2024/3/14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zh-CN"/>
            </a:defPPr>
          </a:lstStyle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CN"/>
            </a:def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CN"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CN"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DC92804-03A6-47F6-A893-4DDB8903A808}" type="slidenum">
              <a:rPr lang="en-US" altLang="zh-CN" noProof="0" smtClean="0"/>
              <a:pPr/>
              <a:t>‹#›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471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013.xml.rels>&#65279;<?xml version="1.0" encoding="utf-8"?><Relationships xmlns="http://schemas.openxmlformats.org/package/2006/relationships"><Relationship Type="http://schemas.openxmlformats.org/officeDocument/2006/relationships/slide" Target="/ppt/slides/slide1013.xml" Id="rId2" /><Relationship Type="http://schemas.openxmlformats.org/officeDocument/2006/relationships/notesMaster" Target="/ppt/notesMasters/notesMaster11.xml" Id="rId1" /></Relationships>
</file>

<file path=ppt/notesSlides/_rels/notesSlide1110.xml.rels>&#65279;<?xml version="1.0" encoding="utf-8"?><Relationships xmlns="http://schemas.openxmlformats.org/package/2006/relationships"><Relationship Type="http://schemas.openxmlformats.org/officeDocument/2006/relationships/slide" Target="/ppt/slides/slide1110.xml" Id="rId2" /><Relationship Type="http://schemas.openxmlformats.org/officeDocument/2006/relationships/notesMaster" Target="/ppt/notesMasters/notesMaster11.xml" Id="rId1" /></Relationships>
</file>

<file path=ppt/notesSlides/_rels/notesSlide126.xml.rels>&#65279;<?xml version="1.0" encoding="utf-8"?><Relationships xmlns="http://schemas.openxmlformats.org/package/2006/relationships"><Relationship Type="http://schemas.openxmlformats.org/officeDocument/2006/relationships/slide" Target="/ppt/slides/slide126.xml" Id="rId2" /><Relationship Type="http://schemas.openxmlformats.org/officeDocument/2006/relationships/notesMaster" Target="/ppt/notesMasters/notesMaster11.xml" Id="rId1" /></Relationships>
</file>

<file path=ppt/notesSlides/_rels/notesSlide135.xml.rels>&#65279;<?xml version="1.0" encoding="utf-8"?><Relationships xmlns="http://schemas.openxmlformats.org/package/2006/relationships"><Relationship Type="http://schemas.openxmlformats.org/officeDocument/2006/relationships/slide" Target="/ppt/slides/slide135.xml" Id="rId2" /><Relationship Type="http://schemas.openxmlformats.org/officeDocument/2006/relationships/notesMaster" Target="/ppt/notesMasters/notesMaster11.xml" Id="rId1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Id2" /><Relationship Type="http://schemas.openxmlformats.org/officeDocument/2006/relationships/notesMaster" Target="/ppt/notesMasters/notesMaster11.xml" Id="rId1" /></Relationships>
</file>

<file path=ppt/notesSlides/_rels/notesSlide27.xml.rels>&#65279;<?xml version="1.0" encoding="utf-8"?><Relationships xmlns="http://schemas.openxmlformats.org/package/2006/relationships"><Relationship Type="http://schemas.openxmlformats.org/officeDocument/2006/relationships/slide" Target="/ppt/slides/slide27.xml" Id="rId2" /><Relationship Type="http://schemas.openxmlformats.org/officeDocument/2006/relationships/notesMaster" Target="/ppt/notesMasters/notesMaster11.xml" Id="rId1" /></Relationships>
</file>

<file path=ppt/notesSlides/_rels/notesSlide33.xml.rels>&#65279;<?xml version="1.0" encoding="utf-8"?><Relationships xmlns="http://schemas.openxmlformats.org/package/2006/relationships"><Relationship Type="http://schemas.openxmlformats.org/officeDocument/2006/relationships/slide" Target="/ppt/slides/slide33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12.xml.rels>&#65279;<?xml version="1.0" encoding="utf-8"?><Relationships xmlns="http://schemas.openxmlformats.org/package/2006/relationships"><Relationship Type="http://schemas.openxmlformats.org/officeDocument/2006/relationships/slide" Target="/ppt/slides/slide512.xml" Id="rId2" /><Relationship Type="http://schemas.openxmlformats.org/officeDocument/2006/relationships/notesMaster" Target="/ppt/notesMasters/notesMaster11.xml" Id="rId1" /></Relationships>
</file>

<file path=ppt/notesSlides/_rels/notesSlide611.xml.rels>&#65279;<?xml version="1.0" encoding="utf-8"?><Relationships xmlns="http://schemas.openxmlformats.org/package/2006/relationships"><Relationship Type="http://schemas.openxmlformats.org/officeDocument/2006/relationships/slide" Target="/ppt/slides/slide611.xml" Id="rId2" /><Relationship Type="http://schemas.openxmlformats.org/officeDocument/2006/relationships/notesMaster" Target="/ppt/notesMasters/notesMaster11.xml" Id="rId1" /></Relationships>
</file>

<file path=ppt/notesSlides/_rels/notesSlide78.xml.rels>&#65279;<?xml version="1.0" encoding="utf-8"?><Relationships xmlns="http://schemas.openxmlformats.org/package/2006/relationships"><Relationship Type="http://schemas.openxmlformats.org/officeDocument/2006/relationships/slide" Target="/ppt/slides/slide78.xml" Id="rId2" /><Relationship Type="http://schemas.openxmlformats.org/officeDocument/2006/relationships/notesMaster" Target="/ppt/notesMasters/notesMaster11.xml" Id="rId1" /></Relationships>
</file>

<file path=ppt/notesSlides/_rels/notesSlide84.xml.rels>&#65279;<?xml version="1.0" encoding="utf-8"?><Relationships xmlns="http://schemas.openxmlformats.org/package/2006/relationships"><Relationship Type="http://schemas.openxmlformats.org/officeDocument/2006/relationships/slide" Target="/ppt/slides/slide84.xml" Id="rId2" /><Relationship Type="http://schemas.openxmlformats.org/officeDocument/2006/relationships/notesMaster" Target="/ppt/notesMasters/notesMaster11.xml" Id="rId1" /></Relationships>
</file>

<file path=ppt/notesSlides/_rels/notesSlide92.xml.rels>&#65279;<?xml version="1.0" encoding="utf-8"?><Relationships xmlns="http://schemas.openxmlformats.org/package/2006/relationships"><Relationship Type="http://schemas.openxmlformats.org/officeDocument/2006/relationships/slide" Target="/ppt/slides/slide92.xml" Id="rId2" /><Relationship Type="http://schemas.openxmlformats.org/officeDocument/2006/relationships/notesMaster" Target="/ppt/notesMasters/notesMaster11.xml" Id="rId1" /></Relationships>
</file>

<file path=ppt/notesSlides/notesSlide10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0DC92804-03A6-47F6-A893-4DDB8903A808}" type="slidenum">
              <a:rPr lang="zh-CN" smtClean="0"/>
              <a:t>10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214754886"/>
      </p:ext>
    </p:extLst>
  </p:cSld>
  <p:clrMapOvr>
    <a:masterClrMapping/>
  </p:clrMapOvr>
</p:notes>
</file>

<file path=ppt/notesSlides/notesSlide1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0DC92804-03A6-47F6-A893-4DDB8903A808}" type="slidenum">
              <a:rPr lang="zh-CN" smtClean="0"/>
              <a:t>11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29487333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0DC92804-03A6-47F6-A893-4DDB8903A808}" type="slidenum">
              <a:rPr lang="zh-CN" smtClean="0"/>
              <a:t>12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05057635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0DC92804-03A6-47F6-A893-4DDB8903A808}" type="slidenum">
              <a:rPr lang="zh-CN" smtClean="0"/>
              <a:t>13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255841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0DC92804-03A6-47F6-A893-4DDB8903A808}" type="slidenum">
              <a:rPr lang="zh-CN" smtClean="0"/>
              <a:t>1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642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0DC92804-03A6-47F6-A893-4DDB8903A808}" type="slidenum">
              <a:rPr lang="zh-CN" smtClean="0"/>
              <a:t>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4411823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0DC92804-03A6-47F6-A893-4DDB8903A808}" type="slidenum">
              <a:rPr lang="zh-CN" smtClean="0"/>
              <a:t>3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5202195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0DC92804-03A6-47F6-A893-4DDB8903A808}" type="slidenum">
              <a:rPr lang="zh-CN" smtClean="0"/>
              <a:t>4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495839754"/>
      </p:ext>
    </p:extLst>
  </p:cSld>
  <p:clrMapOvr>
    <a:masterClrMapping/>
  </p:clrMapOvr>
</p:notes>
</file>

<file path=ppt/notesSlides/notesSlide5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0DC92804-03A6-47F6-A893-4DDB8903A808}" type="slidenum">
              <a:rPr lang="zh-CN" smtClean="0"/>
              <a:t>5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838977306"/>
      </p:ext>
    </p:extLst>
  </p:cSld>
  <p:clrMapOvr>
    <a:masterClrMapping/>
  </p:clrMapOvr>
</p:notes>
</file>

<file path=ppt/notesSlides/notesSlide6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0DC92804-03A6-47F6-A893-4DDB8903A808}" type="slidenum">
              <a:rPr lang="zh-CN" smtClean="0"/>
              <a:t>6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04603434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0DC92804-03A6-47F6-A893-4DDB8903A808}" type="slidenum">
              <a:rPr lang="zh-CN" smtClean="0"/>
              <a:t>7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19420652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0DC92804-03A6-47F6-A893-4DDB8903A808}" type="slidenum">
              <a:rPr lang="zh-CN" smtClean="0"/>
              <a:t>8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8497202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0DC92804-03A6-47F6-A893-4DDB8903A808}" type="slidenum">
              <a:rPr lang="zh-CN" smtClean="0"/>
              <a:t>9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273623426"/>
      </p:ext>
    </p:extLst>
  </p:cSld>
  <p:clrMapOvr>
    <a:masterClrMapping/>
  </p:clrMapOvr>
</p:notes>
</file>

<file path=ppt/slideLayouts/_rels/slideLayout10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image" Target="/ppt/media/image2.svg" Id="rId3" /><Relationship Type="http://schemas.openxmlformats.org/officeDocument/2006/relationships/image" Target="/ppt/media/image1.png" Id="rId2" /><Relationship Type="http://schemas.openxmlformats.org/officeDocument/2006/relationships/slideMaster" Target="/ppt/slideMasters/slideMaster1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image" Target="/ppt/media/image2.svg" Id="rId3" /><Relationship Type="http://schemas.openxmlformats.org/officeDocument/2006/relationships/image" Target="/ppt/media/image1.png" Id="rId2" /><Relationship Type="http://schemas.openxmlformats.org/officeDocument/2006/relationships/slideMaster" Target="/ppt/slideMasters/slideMaster11.xml" Id="rId1" /></Relationships>
</file>

<file path=ppt/slideLayouts/_rels/slideLayout27.xml.rels>&#65279;<?xml version="1.0" encoding="utf-8"?><Relationships xmlns="http://schemas.openxmlformats.org/package/2006/relationships"><Relationship Type="http://schemas.openxmlformats.org/officeDocument/2006/relationships/image" Target="/ppt/media/image2.svg" Id="rId3" /><Relationship Type="http://schemas.openxmlformats.org/officeDocument/2006/relationships/image" Target="/ppt/media/image1.png" Id="rId2" /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image" Target="/ppt/media/image2.svg" Id="rId3" /><Relationship Type="http://schemas.openxmlformats.org/officeDocument/2006/relationships/image" Target="/ppt/media/image1.png" Id="rId2" /><Relationship Type="http://schemas.openxmlformats.org/officeDocument/2006/relationships/slideMaster" Target="/ppt/slideMasters/slideMaster11.xml" Id="rId1" /></Relationships>
</file>

<file path=ppt/slideLayouts/_rels/slideLayout511.xml.rels>&#65279;<?xml version="1.0" encoding="utf-8"?><Relationships xmlns="http://schemas.openxmlformats.org/package/2006/relationships"><Relationship Type="http://schemas.openxmlformats.org/officeDocument/2006/relationships/image" Target="/ppt/media/image2.svg" Id="rId3" /><Relationship Type="http://schemas.openxmlformats.org/officeDocument/2006/relationships/image" Target="/ppt/media/image1.png" Id="rId2" /><Relationship Type="http://schemas.openxmlformats.org/officeDocument/2006/relationships/slideMaster" Target="/ppt/slideMasters/slideMaster11.xml" Id="rId1" /></Relationships>
</file>

<file path=ppt/slideLayouts/_rels/slideLayout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内容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3" y="365760"/>
            <a:ext cx="11067089" cy="1325880"/>
          </a:xfrm>
        </p:spPr>
        <p:txBody>
          <a:bodyPr rtlCol="0" anchor="ctr">
            <a:normAutofit/>
          </a:bodyPr>
          <a:lstStyle>
            <a:lvl1pPr>
              <a:lnSpc>
                <a:spcPts val="2800"/>
              </a:lnSpc>
              <a:spcBef>
                <a:spcPts val="1000"/>
              </a:spcBef>
              <a:defRPr lang="zh-CN" sz="4400" b="0" i="0"/>
            </a:lvl1pPr>
          </a:lstStyle>
          <a:p>
            <a:pPr rtl="0"/>
            <a:r>
              <a:rPr lang="zh-CN" sz="4400"/>
              <a:t>单击此处添加标题 </a:t>
            </a:r>
            <a:endParaRPr lang="zh-CN" dirty="0"/>
          </a:p>
        </p:txBody>
      </p:sp>
      <p:sp>
        <p:nvSpPr>
          <p:cNvPr id="14" name="长方形 13">
            <a:extLst>
              <a:ext uri="{FF2B5EF4-FFF2-40B4-BE49-F238E27FC236}">
                <a16:creationId xmlns:a16="http://schemas.microsoft.com/office/drawing/2014/main" id="{CA6BF945-F985-4A89-9868-A82E90E10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zh-CN"/>
            </a:def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crosoft YaHei UI"/>
              <a:ea typeface="Helvetica Neue Medium"/>
              <a:cs typeface="Microsoft YaHei UI"/>
              <a:sym typeface="Helvetica Neue Medium"/>
            </a:endParaRP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8A7B33CF-0773-56F3-9F3B-1619AA666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624" y="2189377"/>
            <a:ext cx="3568990" cy="3517679"/>
          </a:xfrm>
        </p:spPr>
        <p:txBody>
          <a:bodyPr tIns="0" bIns="0" rtlCol="0">
            <a:normAutofit/>
          </a:bodyPr>
          <a:lstStyle>
            <a:lvl1pPr>
              <a:defRPr lang="zh-CN" sz="1800"/>
            </a:lvl1pPr>
            <a:lvl2pPr>
              <a:defRPr lang="zh-CN" sz="1800"/>
            </a:lvl2pPr>
            <a:lvl3pPr>
              <a:defRPr lang="zh-CN" sz="1800"/>
            </a:lvl3pPr>
            <a:lvl4pPr>
              <a:defRPr lang="zh-CN" sz="1800"/>
            </a:lvl4pPr>
            <a:lvl5pPr>
              <a:defRPr lang="zh-CN" sz="1800"/>
            </a:lvl5pPr>
          </a:lstStyle>
          <a:p>
            <a:pPr lvl="0" rtl="0"/>
            <a:r>
              <a:rPr lang="zh-CN"/>
              <a:t>单击此处添加内容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4" name="表格占位符 3">
            <a:extLst>
              <a:ext uri="{FF2B5EF4-FFF2-40B4-BE49-F238E27FC236}">
                <a16:creationId xmlns:a16="http://schemas.microsoft.com/office/drawing/2014/main" id="{EB4A43A1-5A81-D0D1-BD71-0485EDDD4CC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01469" y="2189377"/>
            <a:ext cx="6565769" cy="3517686"/>
          </a:xfrm>
        </p:spPr>
        <p:txBody>
          <a:bodyPr rtlCol="0"/>
          <a:lstStyle>
            <a:lvl1pPr>
              <a:defRPr lang="zh-CN"/>
            </a:lvl1pPr>
          </a:lstStyle>
          <a:p>
            <a:pPr rtl="0"/>
            <a:r>
              <a:rPr lang="zh-CN"/>
              <a:t>单击图标以添加表格</a:t>
            </a:r>
          </a:p>
        </p:txBody>
      </p:sp>
      <p:sp>
        <p:nvSpPr>
          <p:cNvPr id="7" name="幻灯片编号占位符 5">
            <a:extLst>
              <a:ext uri="{FF2B5EF4-FFF2-40B4-BE49-F238E27FC236}">
                <a16:creationId xmlns:a16="http://schemas.microsoft.com/office/drawing/2014/main" id="{E6A39699-E09B-80CC-75A3-1A20865AB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sz="1200">
                <a:solidFill>
                  <a:schemeClr val="tx2"/>
                </a:solidFill>
              </a:defRPr>
            </a:lvl1pPr>
          </a:lstStyle>
          <a:p>
            <a:pPr rtl="0"/>
            <a:fld id="{3A4F6043-7A67-491B-98BC-F933DED7226D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382717061"/>
      </p:ext>
    </p:extLst>
  </p:cSld>
  <p:clrMapOvr>
    <a:masterClrMapping/>
  </p:clrMapOvr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两栏内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654936" cy="1325563"/>
          </a:xfrm>
        </p:spPr>
        <p:txBody>
          <a:bodyPr rtlCol="0">
            <a:normAutofit/>
          </a:bodyPr>
          <a:lstStyle>
            <a:lvl1pPr>
              <a:defRPr lang="zh-CN" sz="4400"/>
            </a:lvl1pPr>
          </a:lstStyle>
          <a:p>
            <a:pPr rtl="0"/>
            <a:r>
              <a:rPr lang="zh-CN" sz="4400"/>
              <a:t>单击此处添加标题 </a:t>
            </a:r>
            <a:endParaRPr 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13657" y="2198914"/>
            <a:ext cx="3970218" cy="3445987"/>
          </a:xfrm>
        </p:spPr>
        <p:txBody>
          <a:bodyPr rtlCol="0">
            <a:normAutofit/>
          </a:bodyPr>
          <a:lstStyle>
            <a:lvl1pPr>
              <a:defRPr lang="zh-CN" sz="1800"/>
            </a:lvl1pPr>
            <a:lvl2pPr>
              <a:defRPr lang="zh-CN" sz="1800"/>
            </a:lvl2pPr>
            <a:lvl3pPr>
              <a:defRPr lang="zh-CN" sz="1400"/>
            </a:lvl3pPr>
            <a:lvl4pPr>
              <a:defRPr lang="zh-CN" sz="1200"/>
            </a:lvl4pPr>
            <a:lvl5pPr>
              <a:defRPr lang="zh-CN" sz="1100"/>
            </a:lvl5pPr>
          </a:lstStyle>
          <a:p>
            <a:pPr lvl="0" rtl="0"/>
            <a:r>
              <a:rPr lang="zh-CN"/>
              <a:t>单击此处添加内容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21213" y="2198914"/>
            <a:ext cx="6154347" cy="3445987"/>
          </a:xfrm>
        </p:spPr>
        <p:txBody>
          <a:bodyPr rtlCol="0">
            <a:normAutofit/>
          </a:bodyPr>
          <a:lstStyle>
            <a:lvl1pPr marL="0" indent="0">
              <a:buNone/>
              <a:defRPr lang="zh-CN" sz="1800"/>
            </a:lvl1pPr>
            <a:lvl2pPr>
              <a:defRPr lang="zh-CN" sz="1800"/>
            </a:lvl2pPr>
            <a:lvl3pPr>
              <a:defRPr lang="zh-CN" sz="1400"/>
            </a:lvl3pPr>
            <a:lvl4pPr>
              <a:defRPr lang="zh-CN" sz="1200"/>
            </a:lvl4pPr>
            <a:lvl5pPr>
              <a:defRPr lang="zh-CN" sz="1100"/>
            </a:lvl5pPr>
          </a:lstStyle>
          <a:p>
            <a:pPr lvl="0" rtl="0"/>
            <a:r>
              <a:rPr lang="zh-CN"/>
              <a:t>单击此处添加内容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11" name="长方形 10">
            <a:extLst>
              <a:ext uri="{FF2B5EF4-FFF2-40B4-BE49-F238E27FC236}">
                <a16:creationId xmlns:a16="http://schemas.microsoft.com/office/drawing/2014/main" id="{A53A46AB-E26C-4F66-A0B8-4CDBD5F40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494040" y="4282928"/>
            <a:ext cx="699477" cy="1898809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zh-CN"/>
            </a:def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crosoft YaHei UI"/>
              <a:ea typeface="Helvetica Neue Medium"/>
              <a:cs typeface="Microsoft YaHei UI"/>
              <a:sym typeface="Helvetica Neue Medium"/>
            </a:endParaRPr>
          </a:p>
        </p:txBody>
      </p:sp>
      <p:sp>
        <p:nvSpPr>
          <p:cNvPr id="10" name="幻灯片编号占位符 5">
            <a:extLst>
              <a:ext uri="{FF2B5EF4-FFF2-40B4-BE49-F238E27FC236}">
                <a16:creationId xmlns:a16="http://schemas.microsoft.com/office/drawing/2014/main" id="{B845EA08-ECD8-E8B5-40BF-E899F31509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sz="1200">
                <a:solidFill>
                  <a:schemeClr val="tx2"/>
                </a:solidFill>
              </a:defRPr>
            </a:lvl1pPr>
          </a:lstStyle>
          <a:p>
            <a:pPr rtl="0"/>
            <a:fld id="{3A4F6043-7A67-491B-98BC-F933DED7226D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3987656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661904" cy="1325563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lang="zh-CN" sz="4400"/>
            </a:lvl1pPr>
          </a:lstStyle>
          <a:p>
            <a:pPr rtl="0"/>
            <a:r>
              <a:rPr lang="zh-CN"/>
              <a:t>单击此处添加标题</a:t>
            </a:r>
          </a:p>
        </p:txBody>
      </p: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20XX</a:t>
            </a:r>
            <a:endParaRPr lang="zh-CN" dirty="0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示例页脚文本</a:t>
            </a:r>
            <a:endParaRPr lang="zh-CN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3A4F6043-7A67-491B-98BC-F933DED7226D}" type="slidenum">
              <a:rPr lang="zh-CN" smtClean="0"/>
              <a:pPr/>
              <a:t>‹#›</a:t>
            </a:fld>
            <a:endParaRPr lang="zh-CN" dirty="0"/>
          </a:p>
        </p:txBody>
      </p:sp>
      <p:sp>
        <p:nvSpPr>
          <p:cNvPr id="5" name="表格占位符 4">
            <a:extLst>
              <a:ext uri="{FF2B5EF4-FFF2-40B4-BE49-F238E27FC236}">
                <a16:creationId xmlns:a16="http://schemas.microsoft.com/office/drawing/2014/main" id="{402F1FD3-6A03-65D9-EE3B-3A0AE0FD8D8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20688" y="2189377"/>
            <a:ext cx="10661840" cy="3490925"/>
          </a:xfrm>
        </p:spPr>
        <p:txBody>
          <a:bodyPr rtlCol="0"/>
          <a:lstStyle>
            <a:lvl1pPr>
              <a:defRPr lang="zh-CN"/>
            </a:lvl1pPr>
          </a:lstStyle>
          <a:p>
            <a:pPr rtl="0"/>
            <a:r>
              <a:rPr lang="zh-CN"/>
              <a:t>单击图标以添加表格</a:t>
            </a:r>
          </a:p>
        </p:txBody>
      </p:sp>
    </p:spTree>
    <p:extLst>
      <p:ext uri="{BB962C8B-B14F-4D97-AF65-F5344CB8AC3E}">
        <p14:creationId xmlns:p14="http://schemas.microsoft.com/office/powerpoint/2010/main" val="24409372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束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79BDEB7A-D103-487A-8C1B-9145FB24B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897" y="539496"/>
            <a:ext cx="5228393" cy="2697190"/>
          </a:xfrm>
        </p:spPr>
        <p:txBody>
          <a:bodyPr rtlCol="0" anchor="b">
            <a:normAutofit/>
          </a:bodyPr>
          <a:lstStyle>
            <a:lvl1pPr>
              <a:defRPr lang="zh-CN" sz="4400"/>
            </a:lvl1pPr>
          </a:lstStyle>
          <a:p>
            <a:pPr rtl="0"/>
            <a:r>
              <a:rPr lang="zh-CN" sz="4800"/>
              <a:t>单击此处添加标题 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F3017A3E-25F7-41D5-AABB-24D0E2673A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2897" y="3354749"/>
            <a:ext cx="5228392" cy="2582470"/>
          </a:xfrm>
        </p:spPr>
        <p:txBody>
          <a:bodyPr rtlCol="0">
            <a:noAutofit/>
          </a:bodyPr>
          <a:lstStyle>
            <a:lvl1pPr marL="0" indent="0">
              <a:buNone/>
              <a:defRPr lang="zh-CN" sz="1800"/>
            </a:lvl1pPr>
            <a:lvl2pPr>
              <a:defRPr lang="zh-CN" sz="1800"/>
            </a:lvl2pPr>
            <a:lvl3pPr>
              <a:defRPr lang="zh-CN" sz="1800"/>
            </a:lvl3pPr>
            <a:lvl4pPr>
              <a:defRPr lang="zh-CN" sz="1800"/>
            </a:lvl4pPr>
            <a:lvl5pPr>
              <a:defRPr lang="zh-CN" sz="1800"/>
            </a:lvl5pPr>
          </a:lstStyle>
          <a:p>
            <a:pPr lvl="0" rtl="0"/>
            <a:r>
              <a:rPr lang="zh-CN"/>
              <a:t>单击此处添加内容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cxnSp>
        <p:nvCxnSpPr>
          <p:cNvPr id="12" name="直接连接符​​(S) 11">
            <a:extLst>
              <a:ext uri="{FF2B5EF4-FFF2-40B4-BE49-F238E27FC236}">
                <a16:creationId xmlns:a16="http://schemas.microsoft.com/office/drawing/2014/main" id="{505C0C26-4C66-47DC-B079-5B94C22F1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​​(S) 12">
            <a:extLst>
              <a:ext uri="{FF2B5EF4-FFF2-40B4-BE49-F238E27FC236}">
                <a16:creationId xmlns:a16="http://schemas.microsoft.com/office/drawing/2014/main" id="{A07E30B1-7066-9D31-7A11-7B81B65D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长方形 14">
            <a:extLst>
              <a:ext uri="{FF2B5EF4-FFF2-40B4-BE49-F238E27FC236}">
                <a16:creationId xmlns:a16="http://schemas.microsoft.com/office/drawing/2014/main" id="{972E672D-C862-C853-0730-15E3C4953D67}"/>
              </a:ext>
            </a:extLst>
          </p:cNvPr>
          <p:cNvSpPr/>
          <p:nvPr userDrawn="1"/>
        </p:nvSpPr>
        <p:spPr>
          <a:xfrm>
            <a:off x="9884230" y="1"/>
            <a:ext cx="161195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cxnSp>
        <p:nvCxnSpPr>
          <p:cNvPr id="16" name="直接连接符​​(S) 15">
            <a:extLst>
              <a:ext uri="{FF2B5EF4-FFF2-40B4-BE49-F238E27FC236}">
                <a16:creationId xmlns:a16="http://schemas.microsoft.com/office/drawing/2014/main" id="{910336ED-3DCB-4524-8A3F-9FBBD0B18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​​(S) 16">
            <a:extLst>
              <a:ext uri="{FF2B5EF4-FFF2-40B4-BE49-F238E27FC236}">
                <a16:creationId xmlns:a16="http://schemas.microsoft.com/office/drawing/2014/main" id="{2815F86B-1A6A-ECD5-F63A-4280BADEF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88423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​​(S) 17">
            <a:extLst>
              <a:ext uri="{FF2B5EF4-FFF2-40B4-BE49-F238E27FC236}">
                <a16:creationId xmlns:a16="http://schemas.microsoft.com/office/drawing/2014/main" id="{7B5534F0-444E-1FA5-FC8F-F04505FC0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768622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​​(S) 28">
            <a:extLst>
              <a:ext uri="{FF2B5EF4-FFF2-40B4-BE49-F238E27FC236}">
                <a16:creationId xmlns:a16="http://schemas.microsoft.com/office/drawing/2014/main" id="{5119972F-DA18-8749-FF59-A83CA1E1F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372495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长方形 29">
            <a:extLst>
              <a:ext uri="{FF2B5EF4-FFF2-40B4-BE49-F238E27FC236}">
                <a16:creationId xmlns:a16="http://schemas.microsoft.com/office/drawing/2014/main" id="{067D80A1-B7E7-2F80-975E-2E87C591BB67}"/>
              </a:ext>
            </a:extLst>
          </p:cNvPr>
          <p:cNvSpPr/>
          <p:nvPr userDrawn="1"/>
        </p:nvSpPr>
        <p:spPr>
          <a:xfrm>
            <a:off x="7760541" y="1"/>
            <a:ext cx="161195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BE88F6AB-6890-F7DE-7C01-CE237F778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481352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​​(S) 31">
            <a:extLst>
              <a:ext uri="{FF2B5EF4-FFF2-40B4-BE49-F238E27FC236}">
                <a16:creationId xmlns:a16="http://schemas.microsoft.com/office/drawing/2014/main" id="{5F6575E3-45E3-206E-9037-D8FD562B7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7605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​​(S) 32">
            <a:extLst>
              <a:ext uri="{FF2B5EF4-FFF2-40B4-BE49-F238E27FC236}">
                <a16:creationId xmlns:a16="http://schemas.microsoft.com/office/drawing/2014/main" id="{9BE4BC31-600E-ECD3-1E7F-FE4F6F720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644933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形 33">
            <a:extLst>
              <a:ext uri="{FF2B5EF4-FFF2-40B4-BE49-F238E27FC236}">
                <a16:creationId xmlns:a16="http://schemas.microsoft.com/office/drawing/2014/main" id="{3F8CA839-B327-1ECD-C35D-02164F5BB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706" t="12194" r="49126" b="12256"/>
          <a:stretch/>
        </p:blipFill>
        <p:spPr>
          <a:xfrm>
            <a:off x="9884229" y="-5609"/>
            <a:ext cx="1611955" cy="6863608"/>
          </a:xfrm>
          <a:prstGeom prst="rect">
            <a:avLst/>
          </a:prstGeom>
        </p:spPr>
      </p:pic>
      <p:pic>
        <p:nvPicPr>
          <p:cNvPr id="35" name="图形 34">
            <a:extLst>
              <a:ext uri="{FF2B5EF4-FFF2-40B4-BE49-F238E27FC236}">
                <a16:creationId xmlns:a16="http://schemas.microsoft.com/office/drawing/2014/main" id="{E1A97957-D274-4D24-1862-D53BF7282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790" t="12194" r="70042" b="12256"/>
          <a:stretch/>
        </p:blipFill>
        <p:spPr>
          <a:xfrm>
            <a:off x="7753789" y="5610"/>
            <a:ext cx="1611955" cy="686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09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>
            <a:extLst>
              <a:ext uri="{FF2B5EF4-FFF2-40B4-BE49-F238E27FC236}">
                <a16:creationId xmlns:a16="http://schemas.microsoft.com/office/drawing/2014/main" id="{EF7D84AA-0BCE-9C85-4510-34EBAE061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524" y="708955"/>
            <a:ext cx="12193526" cy="5463893"/>
            <a:chOff x="-1524" y="708955"/>
            <a:chExt cx="12193526" cy="5463893"/>
          </a:xfrm>
        </p:grpSpPr>
        <p:sp>
          <p:nvSpPr>
            <p:cNvPr id="5" name="长方形 4">
              <a:extLst>
                <a:ext uri="{FF2B5EF4-FFF2-40B4-BE49-F238E27FC236}">
                  <a16:creationId xmlns:a16="http://schemas.microsoft.com/office/drawing/2014/main" id="{E41002A6-9DB7-26A1-2425-8C496B953CA4}"/>
                </a:ext>
              </a:extLst>
            </p:cNvPr>
            <p:cNvSpPr/>
            <p:nvPr userDrawn="1"/>
          </p:nvSpPr>
          <p:spPr>
            <a:xfrm>
              <a:off x="-1524" y="709613"/>
              <a:ext cx="12192000" cy="5463235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</a:lstStyle>
            <a:p>
              <a:pPr algn="ctr" rtl="0"/>
              <a:endParaRPr lang="zh-CN" dirty="0"/>
            </a:p>
          </p:txBody>
        </p:sp>
        <p:pic>
          <p:nvPicPr>
            <p:cNvPr id="25" name="图形 24">
              <a:extLst>
                <a:ext uri="{FF2B5EF4-FFF2-40B4-BE49-F238E27FC236}">
                  <a16:creationId xmlns:a16="http://schemas.microsoft.com/office/drawing/2014/main" id="{9F029623-B14D-1CDC-9D8F-47D563937B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3670" t="-7182" r="-9886" b="52046"/>
            <a:stretch/>
          </p:blipFill>
          <p:spPr>
            <a:xfrm>
              <a:off x="-1" y="1162050"/>
              <a:ext cx="5568949" cy="5009032"/>
            </a:xfrm>
            <a:prstGeom prst="rect">
              <a:avLst/>
            </a:prstGeom>
          </p:spPr>
        </p:pic>
        <p:pic>
          <p:nvPicPr>
            <p:cNvPr id="26" name="图形 25">
              <a:extLst>
                <a:ext uri="{FF2B5EF4-FFF2-40B4-BE49-F238E27FC236}">
                  <a16:creationId xmlns:a16="http://schemas.microsoft.com/office/drawing/2014/main" id="{B4D8031F-ED2A-8D7E-D369-6BF3256FE3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56" t="-7183" r="44925" b="48899"/>
            <a:stretch/>
          </p:blipFill>
          <p:spPr>
            <a:xfrm rot="16200000">
              <a:off x="7239292" y="366674"/>
              <a:ext cx="4610430" cy="5294991"/>
            </a:xfrm>
            <a:prstGeom prst="rect">
              <a:avLst/>
            </a:prstGeom>
          </p:spPr>
        </p:pic>
      </p:grpSp>
      <p:cxnSp>
        <p:nvCxnSpPr>
          <p:cNvPr id="15" name="直接连接符​​(S) 14">
            <a:extLst>
              <a:ext uri="{FF2B5EF4-FFF2-40B4-BE49-F238E27FC236}">
                <a16:creationId xmlns:a16="http://schemas.microsoft.com/office/drawing/2014/main" id="{8A28D3FB-54EA-410D-A062-8F118E5D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​​(S) 16">
            <a:extLst>
              <a:ext uri="{FF2B5EF4-FFF2-40B4-BE49-F238E27FC236}">
                <a16:creationId xmlns:a16="http://schemas.microsoft.com/office/drawing/2014/main" id="{6593477A-1279-4BCC-8257-14CC2361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​​(S) 1">
            <a:extLst>
              <a:ext uri="{FF2B5EF4-FFF2-40B4-BE49-F238E27FC236}">
                <a16:creationId xmlns:a16="http://schemas.microsoft.com/office/drawing/2014/main" id="{97F04C86-E215-DFBB-8302-70BCCDFC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708956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​​(S) 17">
            <a:extLst>
              <a:ext uri="{FF2B5EF4-FFF2-40B4-BE49-F238E27FC236}">
                <a16:creationId xmlns:a16="http://schemas.microsoft.com/office/drawing/2014/main" id="{CF29577F-647F-5850-5636-6ED05B99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9482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​​(S) 19">
            <a:extLst>
              <a:ext uri="{FF2B5EF4-FFF2-40B4-BE49-F238E27FC236}">
                <a16:creationId xmlns:a16="http://schemas.microsoft.com/office/drawing/2014/main" id="{F7CBFB4F-DC16-FC59-E9E7-B92910449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6429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​​(S) 20">
            <a:extLst>
              <a:ext uri="{FF2B5EF4-FFF2-40B4-BE49-F238E27FC236}">
                <a16:creationId xmlns:a16="http://schemas.microsoft.com/office/drawing/2014/main" id="{A3690604-E7DB-AFA3-7E13-CAFF46FF5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968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​​(S) 22">
            <a:extLst>
              <a:ext uri="{FF2B5EF4-FFF2-40B4-BE49-F238E27FC236}">
                <a16:creationId xmlns:a16="http://schemas.microsoft.com/office/drawing/2014/main" id="{CE2874C2-BA39-4778-DC11-487CC4FCA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​​(S) 23">
            <a:extLst>
              <a:ext uri="{FF2B5EF4-FFF2-40B4-BE49-F238E27FC236}">
                <a16:creationId xmlns:a16="http://schemas.microsoft.com/office/drawing/2014/main" id="{46D6334D-FB4A-4843-F2FB-1CAC50021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8695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>
            <a:extLst>
              <a:ext uri="{FF2B5EF4-FFF2-40B4-BE49-F238E27FC236}">
                <a16:creationId xmlns:a16="http://schemas.microsoft.com/office/drawing/2014/main" id="{FC043C06-5053-E291-E708-44B684DC5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932" y="1115167"/>
            <a:ext cx="8534136" cy="4655385"/>
          </a:xfrm>
        </p:spPr>
        <p:txBody>
          <a:bodyPr rtlCol="0">
            <a:noAutofit/>
          </a:bodyPr>
          <a:lstStyle>
            <a:lvl1pPr algn="ctr">
              <a:defRPr lang="zh-CN" sz="7200"/>
            </a:lvl1pPr>
          </a:lstStyle>
          <a:p>
            <a:pPr rtl="0"/>
            <a:r>
              <a:rPr lang="zh-CN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758379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议程​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长方形 12">
            <a:extLst>
              <a:ext uri="{FF2B5EF4-FFF2-40B4-BE49-F238E27FC236}">
                <a16:creationId xmlns:a16="http://schemas.microsoft.com/office/drawing/2014/main" id="{4F9E0CFE-F27B-4D50-AA2F-7146CA90E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2138289"/>
            <a:ext cx="12188952" cy="403391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21" name="图形 20">
            <a:extLst>
              <a:ext uri="{FF2B5EF4-FFF2-40B4-BE49-F238E27FC236}">
                <a16:creationId xmlns:a16="http://schemas.microsoft.com/office/drawing/2014/main" id="{2C488A36-B0CB-7B46-C2A6-BA57D39EC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860" r="37853" b="27738"/>
          <a:stretch/>
        </p:blipFill>
        <p:spPr>
          <a:xfrm>
            <a:off x="6962087" y="2143124"/>
            <a:ext cx="5226865" cy="4033839"/>
          </a:xfrm>
          <a:prstGeom prst="rect">
            <a:avLst/>
          </a:prstGeom>
        </p:spPr>
      </p:pic>
      <p:sp>
        <p:nvSpPr>
          <p:cNvPr id="16" name="标题 1">
            <a:extLst>
              <a:ext uri="{FF2B5EF4-FFF2-40B4-BE49-F238E27FC236}">
                <a16:creationId xmlns:a16="http://schemas.microsoft.com/office/drawing/2014/main" id="{A8614BA2-9387-F1B5-B7DB-B34DAE90F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7" y="365125"/>
            <a:ext cx="10778937" cy="1325563"/>
          </a:xfrm>
        </p:spPr>
        <p:txBody>
          <a:bodyPr rtlCol="0">
            <a:normAutofit/>
          </a:bodyPr>
          <a:lstStyle>
            <a:lvl1pPr>
              <a:defRPr lang="zh-CN" sz="4400"/>
            </a:lvl1pPr>
          </a:lstStyle>
          <a:p>
            <a:pPr rtl="0"/>
            <a:r>
              <a:rPr lang="zh-CN"/>
              <a:t>单击此处添加标题</a:t>
            </a: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6994EC89-4FAE-445C-A6E8-D55E4A34D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2899" y="2350108"/>
            <a:ext cx="10778221" cy="3609461"/>
          </a:xfrm>
        </p:spPr>
        <p:txBody>
          <a:bodyPr rtlCol="0" anchor="ctr" anchorCtr="0">
            <a:normAutofit/>
          </a:bodyPr>
          <a:lstStyle>
            <a:lvl1pPr>
              <a:buNone/>
              <a:defRPr lang="zh-CN" sz="2400"/>
            </a:lvl1pPr>
            <a:lvl2pPr>
              <a:defRPr lang="zh-CN" sz="2400"/>
            </a:lvl2pPr>
            <a:lvl3pPr>
              <a:defRPr lang="zh-CN" sz="2400"/>
            </a:lvl3pPr>
            <a:lvl4pPr>
              <a:defRPr lang="zh-CN" sz="2400"/>
            </a:lvl4pPr>
            <a:lvl5pPr>
              <a:defRPr lang="zh-CN" sz="2000"/>
            </a:lvl5pPr>
          </a:lstStyle>
          <a:p>
            <a:pPr lvl="0" rtl="0"/>
            <a:r>
              <a:rPr lang="zh-CN"/>
              <a:t>单击此处添加内容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zh-CN" sz="1800" dirty="0">
              <a:solidFill>
                <a:schemeClr val="tx1"/>
              </a:solidFill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09ECF93F-3E86-4C44-BAF1-ADE160CAD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幻灯片编号占位符 5">
            <a:extLst>
              <a:ext uri="{FF2B5EF4-FFF2-40B4-BE49-F238E27FC236}">
                <a16:creationId xmlns:a16="http://schemas.microsoft.com/office/drawing/2014/main" id="{7A80DA6A-71F3-6286-F60A-EEEC91887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sz="1200">
                <a:solidFill>
                  <a:schemeClr val="tx2"/>
                </a:solidFill>
              </a:defRPr>
            </a:lvl1pPr>
          </a:lstStyle>
          <a:p>
            <a:pPr rtl="0"/>
            <a:fld id="{3A4F6043-7A67-491B-98BC-F933DED7226D}" type="slidenum">
              <a:rPr lang="zh-CN" smtClean="0"/>
              <a:pPr/>
              <a:t>‹#›</a:t>
            </a:fld>
            <a:endParaRPr lang="zh-CN" dirty="0"/>
          </a:p>
        </p:txBody>
      </p:sp>
      <p:cxnSp>
        <p:nvCxnSpPr>
          <p:cNvPr id="3" name="直接连接符​​(S) 2">
            <a:extLst>
              <a:ext uri="{FF2B5EF4-FFF2-40B4-BE49-F238E27FC236}">
                <a16:creationId xmlns:a16="http://schemas.microsoft.com/office/drawing/2014/main" id="{75F98B46-5DFC-3487-EB05-148905CA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138288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(S) 3">
            <a:extLst>
              <a:ext uri="{FF2B5EF4-FFF2-40B4-BE49-F238E27FC236}">
                <a16:creationId xmlns:a16="http://schemas.microsoft.com/office/drawing/2014/main" id="{5D768F8E-3DFF-8D92-E3CF-5AE5F6DA5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045761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id="{2E83A1EA-5EE3-D81A-D135-860F481F6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64727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(S) 8">
            <a:extLst>
              <a:ext uri="{FF2B5EF4-FFF2-40B4-BE49-F238E27FC236}">
                <a16:creationId xmlns:a16="http://schemas.microsoft.com/office/drawing/2014/main" id="{44EA58FF-2FB1-3B78-FDCF-E5DC2EFE5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24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0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符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2"/>
            <a:ext cx="5646541" cy="5295371"/>
          </a:xfrm>
        </p:spPr>
        <p:txBody>
          <a:bodyPr rtlCol="0" anchor="ctr" anchorCtr="0">
            <a:normAutofit/>
          </a:bodyPr>
          <a:lstStyle>
            <a:lvl1pPr>
              <a:defRPr lang="zh-CN" sz="4400"/>
            </a:lvl1pPr>
          </a:lstStyle>
          <a:p>
            <a:pPr algn="l" rtl="0">
              <a:lnSpc>
                <a:spcPts val="5800"/>
              </a:lnSpc>
            </a:pPr>
            <a:r>
              <a:rPr lang="zh-CN" sz="4800"/>
              <a:t>单击此处添加标题 </a:t>
            </a:r>
          </a:p>
        </p:txBody>
      </p:sp>
      <p:sp>
        <p:nvSpPr>
          <p:cNvPr id="2" name="图片占位符 13">
            <a:extLst>
              <a:ext uri="{FF2B5EF4-FFF2-40B4-BE49-F238E27FC236}">
                <a16:creationId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95" y="-1"/>
            <a:ext cx="5013087" cy="6857998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/>
              <a:t>单击图标以添加图片</a:t>
            </a:r>
          </a:p>
        </p:txBody>
      </p:sp>
    </p:spTree>
    <p:extLst>
      <p:ext uri="{BB962C8B-B14F-4D97-AF65-F5344CB8AC3E}">
        <p14:creationId xmlns:p14="http://schemas.microsoft.com/office/powerpoint/2010/main" val="126386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分节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3"/>
            <a:ext cx="5646541" cy="3304494"/>
          </a:xfrm>
        </p:spPr>
        <p:txBody>
          <a:bodyPr rtlCol="0" anchor="b" anchorCtr="0">
            <a:normAutofit/>
          </a:bodyPr>
          <a:lstStyle>
            <a:lvl1pPr>
              <a:defRPr lang="zh-CN" sz="4400"/>
            </a:lvl1pPr>
          </a:lstStyle>
          <a:p>
            <a:pPr algn="l" rtl="0">
              <a:lnSpc>
                <a:spcPts val="5800"/>
              </a:lnSpc>
            </a:pPr>
            <a:r>
              <a:rPr lang="zh-CN" sz="4800" dirty="0"/>
              <a:t>单击此处添加标题 </a:t>
            </a:r>
          </a:p>
        </p:txBody>
      </p:sp>
      <p:sp>
        <p:nvSpPr>
          <p:cNvPr id="4" name="长方形 3">
            <a:extLst>
              <a:ext uri="{FF2B5EF4-FFF2-40B4-BE49-F238E27FC236}">
                <a16:creationId xmlns:a16="http://schemas.microsoft.com/office/drawing/2014/main" id="{39415B1A-CA14-E219-0C7F-0B38B168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83096" y="1"/>
            <a:ext cx="5013088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id="{92BA35BB-6689-91C0-7D75-944092B3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(S) 8">
            <a:extLst>
              <a:ext uri="{FF2B5EF4-FFF2-40B4-BE49-F238E27FC236}">
                <a16:creationId xmlns:a16="http://schemas.microsoft.com/office/drawing/2014/main" id="{171949B5-8206-3159-8E9E-E95F2A9AA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83096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​​(S) 10">
            <a:extLst>
              <a:ext uri="{FF2B5EF4-FFF2-40B4-BE49-F238E27FC236}">
                <a16:creationId xmlns:a16="http://schemas.microsoft.com/office/drawing/2014/main" id="{B997BFBC-DA17-6BEB-A937-333E9504D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363569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DF9A5C70-EFC4-1BAB-285F-B317FAF474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4148138"/>
            <a:ext cx="5673726" cy="1528762"/>
          </a:xfrm>
        </p:spPr>
        <p:txBody>
          <a:bodyPr rtlCol="0"/>
          <a:lstStyle>
            <a:lvl1pPr marL="0" indent="0">
              <a:buNone/>
              <a:defRPr lang="zh-CN"/>
            </a:lvl1pPr>
          </a:lstStyle>
          <a:p>
            <a:pPr lvl="0" rtl="0"/>
            <a:r>
              <a:rPr lang="zh-CN" dirty="0"/>
              <a:t>单击此处添加副标题</a:t>
            </a:r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C073F905-5A3E-F9EB-B095-7A3A17C1E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249" t="13424" r="28018" b="11087"/>
          <a:stretch/>
        </p:blipFill>
        <p:spPr>
          <a:xfrm>
            <a:off x="6472427" y="0"/>
            <a:ext cx="5023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52004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简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长方形 1">
            <a:extLst>
              <a:ext uri="{FF2B5EF4-FFF2-40B4-BE49-F238E27FC236}">
                <a16:creationId xmlns:a16="http://schemas.microsoft.com/office/drawing/2014/main" id="{1E77B93E-437F-D9D6-D3D1-6DE5F025A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44200" y="1"/>
            <a:ext cx="75198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7" name="图形 16">
            <a:extLst>
              <a:ext uri="{FF2B5EF4-FFF2-40B4-BE49-F238E27FC236}">
                <a16:creationId xmlns:a16="http://schemas.microsoft.com/office/drawing/2014/main" id="{B74AAE1C-171A-32A3-E6FD-75252CAB8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796" t="12194" r="49125" b="12256"/>
          <a:stretch/>
        </p:blipFill>
        <p:spPr>
          <a:xfrm>
            <a:off x="10732660" y="-5609"/>
            <a:ext cx="763524" cy="6863608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F581E4B7-6D97-63BF-7E87-5E71F8BD8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8" y="365125"/>
            <a:ext cx="9733538" cy="1325563"/>
          </a:xfrm>
        </p:spPr>
        <p:txBody>
          <a:bodyPr rtlCol="0">
            <a:normAutofit/>
          </a:bodyPr>
          <a:lstStyle>
            <a:lvl1pPr>
              <a:defRPr lang="zh-CN" sz="4400"/>
            </a:lvl1pPr>
          </a:lstStyle>
          <a:p>
            <a:pPr rtl="0"/>
            <a:r>
              <a:rPr lang="zh-CN"/>
              <a:t>单击此处添加标题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5B630934-DBD2-4535-961F-B198ABA2D0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6" y="2198915"/>
            <a:ext cx="9741183" cy="3345316"/>
          </a:xfrm>
        </p:spPr>
        <p:txBody>
          <a:bodyPr rtlCol="0" anchor="t" anchorCtr="0">
            <a:normAutofit/>
          </a:bodyPr>
          <a:lstStyle>
            <a:lvl1pPr marL="0" indent="0">
              <a:buNone/>
              <a:defRPr lang="zh-CN" sz="1800" baseline="0"/>
            </a:lvl1pPr>
            <a:lvl2pPr>
              <a:defRPr lang="zh-CN" sz="1800"/>
            </a:lvl2pPr>
            <a:lvl3pPr>
              <a:defRPr lang="zh-CN" sz="1800"/>
            </a:lvl3pPr>
            <a:lvl4pPr>
              <a:defRPr lang="zh-CN" sz="1800"/>
            </a:lvl4pPr>
            <a:lvl5pPr>
              <a:defRPr lang="zh-CN" sz="1800"/>
            </a:lvl5pPr>
          </a:lstStyle>
          <a:p>
            <a:pPr lvl="0" rtl="0"/>
            <a:r>
              <a:rPr lang="zh-CN"/>
              <a:t>单击此处添加内容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zh-CN" sz="1800" dirty="0">
              <a:solidFill>
                <a:schemeClr val="tx1"/>
              </a:solidFill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0020D2A6-7700-487F-AC7E-A5A2C30DC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​​(S) 15">
            <a:extLst>
              <a:ext uri="{FF2B5EF4-FFF2-40B4-BE49-F238E27FC236}">
                <a16:creationId xmlns:a16="http://schemas.microsoft.com/office/drawing/2014/main" id="{5FC30D6A-6415-42E1-89E9-EF806C3FE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幻灯片编号占位符 5">
            <a:extLst>
              <a:ext uri="{FF2B5EF4-FFF2-40B4-BE49-F238E27FC236}">
                <a16:creationId xmlns:a16="http://schemas.microsoft.com/office/drawing/2014/main" id="{E05DBF26-BAB3-D5FD-5EA7-310263D4C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sz="1200">
                <a:solidFill>
                  <a:schemeClr val="tx2"/>
                </a:solidFill>
              </a:defRPr>
            </a:lvl1pPr>
          </a:lstStyle>
          <a:p>
            <a:pPr rtl="0"/>
            <a:fld id="{3A4F6043-7A67-491B-98BC-F933DED7226D}" type="slidenum">
              <a:rPr lang="zh-CN" smtClean="0"/>
              <a:pPr/>
              <a:t>‹#›</a:t>
            </a:fld>
            <a:endParaRPr lang="zh-CN" dirty="0"/>
          </a:p>
        </p:txBody>
      </p:sp>
      <p:cxnSp>
        <p:nvCxnSpPr>
          <p:cNvPr id="3" name="直接连接符​​(S) 2">
            <a:extLst>
              <a:ext uri="{FF2B5EF4-FFF2-40B4-BE49-F238E27FC236}">
                <a16:creationId xmlns:a16="http://schemas.microsoft.com/office/drawing/2014/main" id="{6940584B-2A03-52F7-B667-9CD1A2BD7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​​(S) 6">
            <a:extLst>
              <a:ext uri="{FF2B5EF4-FFF2-40B4-BE49-F238E27FC236}">
                <a16:creationId xmlns:a16="http://schemas.microsoft.com/office/drawing/2014/main" id="{4A3C0872-DC48-53B1-8569-7A913D92D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74420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id="{A635D700-0F05-E0E7-FB42-2FC890C26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63077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​​(S) 9">
            <a:extLst>
              <a:ext uri="{FF2B5EF4-FFF2-40B4-BE49-F238E27FC236}">
                <a16:creationId xmlns:a16="http://schemas.microsoft.com/office/drawing/2014/main" id="{E5C00B3F-62BE-8535-5239-46279DF1B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052457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2740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符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DB7AE2FB-B934-16AA-2537-04016B7F1A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3"/>
            <a:ext cx="5646541" cy="3304494"/>
          </a:xfrm>
        </p:spPr>
        <p:txBody>
          <a:bodyPr rtlCol="0" anchor="b" anchorCtr="0">
            <a:normAutofit/>
          </a:bodyPr>
          <a:lstStyle>
            <a:lvl1pPr>
              <a:defRPr lang="zh-CN" sz="4400"/>
            </a:lvl1pPr>
          </a:lstStyle>
          <a:p>
            <a:pPr algn="l" rtl="0">
              <a:lnSpc>
                <a:spcPts val="5800"/>
              </a:lnSpc>
            </a:pPr>
            <a:r>
              <a:rPr lang="zh-CN" sz="4800" dirty="0"/>
              <a:t>单击此处添加标题 </a:t>
            </a:r>
          </a:p>
        </p:txBody>
      </p:sp>
      <p:sp>
        <p:nvSpPr>
          <p:cNvPr id="4" name="文本占位符 14">
            <a:extLst>
              <a:ext uri="{FF2B5EF4-FFF2-40B4-BE49-F238E27FC236}">
                <a16:creationId xmlns:a16="http://schemas.microsoft.com/office/drawing/2014/main" id="{B5241927-0828-2C0E-290E-E82A357BC8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4148138"/>
            <a:ext cx="5673726" cy="1528762"/>
          </a:xfrm>
        </p:spPr>
        <p:txBody>
          <a:bodyPr rtlCol="0"/>
          <a:lstStyle>
            <a:lvl1pPr marL="0" indent="0">
              <a:buNone/>
              <a:defRPr lang="zh-CN"/>
            </a:lvl1pPr>
          </a:lstStyle>
          <a:p>
            <a:pPr lvl="0" rtl="0"/>
            <a:r>
              <a:rPr lang="zh-CN"/>
              <a:t>单击此处添加副标题</a:t>
            </a:r>
          </a:p>
        </p:txBody>
      </p:sp>
      <p:sp>
        <p:nvSpPr>
          <p:cNvPr id="2" name="图片占位符 13">
            <a:extLst>
              <a:ext uri="{FF2B5EF4-FFF2-40B4-BE49-F238E27FC236}">
                <a16:creationId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95" y="-1"/>
            <a:ext cx="5013087" cy="6857998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/>
              <a:t>单击图标以添加图片</a:t>
            </a:r>
          </a:p>
        </p:txBody>
      </p:sp>
      <p:sp>
        <p:nvSpPr>
          <p:cNvPr id="6" name="长方形 5">
            <a:extLst>
              <a:ext uri="{FF2B5EF4-FFF2-40B4-BE49-F238E27FC236}">
                <a16:creationId xmlns:a16="http://schemas.microsoft.com/office/drawing/2014/main" id="{EA4F6DF6-2D97-1E21-15A5-D0E9397E2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zh-CN"/>
            </a:def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crosoft YaHei UI"/>
              <a:ea typeface="Helvetica Neue Medium"/>
              <a:cs typeface="Microsoft YaHei UI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148556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>
            <a:extLst>
              <a:ext uri="{FF2B5EF4-FFF2-40B4-BE49-F238E27FC236}">
                <a16:creationId xmlns:a16="http://schemas.microsoft.com/office/drawing/2014/main" id="{D8B6FBD3-8FFB-2E51-CAC4-CFB7B5AF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491640" y="0"/>
            <a:ext cx="708823" cy="713232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zh-CN"/>
            </a:def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crosoft YaHei UI"/>
              <a:ea typeface="Helvetica Neue Medium"/>
              <a:cs typeface="Microsoft YaHei UI"/>
              <a:sym typeface="Helvetica Neue Medium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8" y="365125"/>
            <a:ext cx="10660350" cy="1325563"/>
          </a:xfrm>
        </p:spPr>
        <p:txBody>
          <a:bodyPr rtlCol="0">
            <a:normAutofit/>
          </a:bodyPr>
          <a:lstStyle>
            <a:lvl1pPr>
              <a:defRPr lang="zh-CN" sz="4400"/>
            </a:lvl1pPr>
          </a:lstStyle>
          <a:p>
            <a:pPr rtl="0"/>
            <a:r>
              <a:rPr lang="zh-CN"/>
              <a:t>单击此处添加标题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2178" y="2198914"/>
            <a:ext cx="5157787" cy="3455925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zh-CN" sz="1800"/>
            </a:lvl1pPr>
            <a:lvl2pPr marL="228600">
              <a:spcBef>
                <a:spcPts val="1000"/>
              </a:spcBef>
              <a:defRPr lang="zh-CN" sz="1800"/>
            </a:lvl2pPr>
            <a:lvl3pPr marL="685800">
              <a:spcBef>
                <a:spcPts val="1000"/>
              </a:spcBef>
              <a:defRPr lang="zh-CN" sz="1800"/>
            </a:lvl3pPr>
            <a:lvl4pPr marL="1143000">
              <a:spcBef>
                <a:spcPts val="1000"/>
              </a:spcBef>
              <a:defRPr lang="zh-CN" sz="1800"/>
            </a:lvl4pPr>
            <a:lvl5pPr marL="1600200">
              <a:spcBef>
                <a:spcPts val="1000"/>
              </a:spcBef>
              <a:defRPr lang="zh-CN" sz="1800"/>
            </a:lvl5pPr>
          </a:lstStyle>
          <a:p>
            <a:pPr lvl="0" rtl="0"/>
            <a:r>
              <a:rPr lang="zh-CN"/>
              <a:t>单击此处添加内容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20XX</a:t>
            </a:r>
            <a:endParaRPr lang="zh-CN" dirty="0"/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示例页脚文本</a:t>
            </a:r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fld id="{3A4F6043-7A67-491B-98BC-F933DED7226D}" type="slidenum">
              <a:rPr lang="zh-CN" smtClean="0"/>
              <a:pPr/>
              <a:t>‹#›</a:t>
            </a:fld>
            <a:endParaRPr lang="zh-CN" dirty="0"/>
          </a:p>
        </p:txBody>
      </p:sp>
      <p:sp>
        <p:nvSpPr>
          <p:cNvPr id="3" name="内容占位符 3">
            <a:extLst>
              <a:ext uri="{FF2B5EF4-FFF2-40B4-BE49-F238E27FC236}">
                <a16:creationId xmlns:a16="http://schemas.microsoft.com/office/drawing/2014/main" id="{E620B83B-1673-865A-1958-873C4765EFA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924741" y="2198913"/>
            <a:ext cx="5157787" cy="3455925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zh-CN" sz="1800"/>
            </a:lvl1pPr>
            <a:lvl2pPr marL="228600">
              <a:spcBef>
                <a:spcPts val="1000"/>
              </a:spcBef>
              <a:defRPr lang="zh-CN" sz="1800"/>
            </a:lvl2pPr>
            <a:lvl3pPr marL="685800">
              <a:spcBef>
                <a:spcPts val="1000"/>
              </a:spcBef>
              <a:defRPr lang="zh-CN" sz="1800"/>
            </a:lvl3pPr>
            <a:lvl4pPr marL="1143000">
              <a:spcBef>
                <a:spcPts val="1000"/>
              </a:spcBef>
              <a:defRPr lang="zh-CN" sz="1800"/>
            </a:lvl4pPr>
            <a:lvl5pPr marL="1600200">
              <a:spcBef>
                <a:spcPts val="1000"/>
              </a:spcBef>
              <a:defRPr lang="zh-CN" sz="1800"/>
            </a:lvl5pPr>
          </a:lstStyle>
          <a:p>
            <a:pPr lvl="0" rtl="0"/>
            <a:r>
              <a:rPr lang="zh-CN"/>
              <a:t>单击此处添加内容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10070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两个带副标题的内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654936" cy="1325563"/>
          </a:xfrm>
        </p:spPr>
        <p:txBody>
          <a:bodyPr rtlCol="0">
            <a:normAutofit/>
          </a:bodyPr>
          <a:lstStyle>
            <a:lvl1pPr>
              <a:defRPr lang="zh-CN" sz="4400"/>
            </a:lvl1pPr>
          </a:lstStyle>
          <a:p>
            <a:pPr rtl="0"/>
            <a:r>
              <a:rPr lang="zh-CN" sz="4400"/>
              <a:t>单击此处添加标题 </a:t>
            </a:r>
            <a:endParaRPr 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105342" y="2198914"/>
            <a:ext cx="3970218" cy="3445987"/>
          </a:xfrm>
        </p:spPr>
        <p:txBody>
          <a:bodyPr rtlCol="0">
            <a:normAutofit/>
          </a:bodyPr>
          <a:lstStyle>
            <a:lvl1pPr>
              <a:defRPr lang="zh-CN" sz="1800"/>
            </a:lvl1pPr>
            <a:lvl2pPr>
              <a:defRPr lang="zh-CN" sz="1800"/>
            </a:lvl2pPr>
            <a:lvl3pPr>
              <a:defRPr lang="zh-CN" sz="1400"/>
            </a:lvl3pPr>
            <a:lvl4pPr>
              <a:defRPr lang="zh-CN" sz="1200"/>
            </a:lvl4pPr>
            <a:lvl5pPr>
              <a:defRPr lang="zh-CN" sz="1100"/>
            </a:lvl5pPr>
          </a:lstStyle>
          <a:p>
            <a:pPr lvl="0" rtl="0"/>
            <a:r>
              <a:rPr lang="zh-CN"/>
              <a:t>单击此处添加内容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10" name="幻灯片编号占位符 5">
            <a:extLst>
              <a:ext uri="{FF2B5EF4-FFF2-40B4-BE49-F238E27FC236}">
                <a16:creationId xmlns:a16="http://schemas.microsoft.com/office/drawing/2014/main" id="{B845EA08-ECD8-E8B5-40BF-E899F31509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sz="1200">
                <a:solidFill>
                  <a:schemeClr val="tx2"/>
                </a:solidFill>
              </a:defRPr>
            </a:lvl1pPr>
          </a:lstStyle>
          <a:p>
            <a:pPr rtl="0"/>
            <a:fld id="{3A4F6043-7A67-491B-98BC-F933DED7226D}" type="slidenum">
              <a:rPr lang="zh-CN" smtClean="0"/>
              <a:pPr/>
              <a:t>‹#›</a:t>
            </a:fld>
            <a:endParaRPr lang="zh-CN" dirty="0"/>
          </a:p>
        </p:txBody>
      </p:sp>
      <p:sp>
        <p:nvSpPr>
          <p:cNvPr id="12" name="长方形 11">
            <a:extLst>
              <a:ext uri="{FF2B5EF4-FFF2-40B4-BE49-F238E27FC236}">
                <a16:creationId xmlns:a16="http://schemas.microsoft.com/office/drawing/2014/main" id="{100C4E27-95CA-78A5-BD7A-6109D75C8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zh-CN"/>
            </a:def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crosoft YaHei UI"/>
              <a:ea typeface="Helvetica Neue Medium"/>
              <a:cs typeface="Microsoft YaHei UI"/>
              <a:sym typeface="Helvetica Neue Medium"/>
            </a:endParaRPr>
          </a:p>
        </p:txBody>
      </p:sp>
      <p:sp>
        <p:nvSpPr>
          <p:cNvPr id="3" name="内容占位符 3">
            <a:extLst>
              <a:ext uri="{FF2B5EF4-FFF2-40B4-BE49-F238E27FC236}">
                <a16:creationId xmlns:a16="http://schemas.microsoft.com/office/drawing/2014/main" id="{8AE4F7BC-B724-2456-4104-1C5E254EEF3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2178" y="2198914"/>
            <a:ext cx="6487908" cy="3455925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zh-CN" sz="1800"/>
            </a:lvl1pPr>
            <a:lvl2pPr marL="228600">
              <a:spcBef>
                <a:spcPts val="1000"/>
              </a:spcBef>
              <a:defRPr lang="zh-CN" sz="1800"/>
            </a:lvl2pPr>
            <a:lvl3pPr marL="685800">
              <a:spcBef>
                <a:spcPts val="1000"/>
              </a:spcBef>
              <a:defRPr lang="zh-CN" sz="1800"/>
            </a:lvl3pPr>
            <a:lvl4pPr marL="1143000">
              <a:spcBef>
                <a:spcPts val="1000"/>
              </a:spcBef>
              <a:defRPr lang="zh-CN" sz="1800"/>
            </a:lvl4pPr>
            <a:lvl5pPr marL="1600200">
              <a:spcBef>
                <a:spcPts val="1000"/>
              </a:spcBef>
              <a:defRPr lang="zh-CN" sz="1800"/>
            </a:lvl5pPr>
          </a:lstStyle>
          <a:p>
            <a:pPr lvl="0" rtl="0"/>
            <a:r>
              <a:rPr lang="zh-CN"/>
              <a:t>单击此处添加内容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47948699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>
            <a:extLst>
              <a:ext uri="{FF2B5EF4-FFF2-40B4-BE49-F238E27FC236}">
                <a16:creationId xmlns:a16="http://schemas.microsoft.com/office/drawing/2014/main" id="{74408E76-0AE4-495F-87FB-5DD280A91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491640" y="5610"/>
            <a:ext cx="708823" cy="713232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zh-CN"/>
            </a:def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crosoft YaHei UI"/>
              <a:ea typeface="Helvetica Neue Medium"/>
              <a:cs typeface="Microsoft YaHei UI"/>
              <a:sym typeface="Helvetica Neue Medium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9F130D9-40F7-D817-3F42-72C9D58579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843" y="667582"/>
            <a:ext cx="5102717" cy="2482018"/>
          </a:xfrm>
        </p:spPr>
        <p:txBody>
          <a:bodyPr rtlCol="0" anchor="t" anchorCtr="0">
            <a:noAutofit/>
          </a:bodyPr>
          <a:lstStyle>
            <a:lvl1pPr>
              <a:defRPr lang="zh-CN" sz="4400"/>
            </a:lvl1pPr>
          </a:lstStyle>
          <a:p>
            <a:pPr rtl="0"/>
            <a:r>
              <a:rPr lang="zh-CN" sz="4400"/>
              <a:t>单击此处添加标题 </a:t>
            </a:r>
            <a:endParaRPr lang="zh-CN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488A7439-0E5E-18D2-A4C7-D377032ED25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668964" y="667582"/>
            <a:ext cx="5827220" cy="2482018"/>
          </a:xfrm>
        </p:spPr>
        <p:txBody>
          <a:bodyPr tIns="91440" rtlCol="0">
            <a:normAutofit/>
          </a:bodyPr>
          <a:lstStyle>
            <a:lvl1pPr marL="0" indent="0">
              <a:buNone/>
              <a:defRPr lang="zh-CN" sz="1800">
                <a:solidFill>
                  <a:schemeClr val="tx2"/>
                </a:solidFill>
              </a:defRPr>
            </a:lvl1pPr>
            <a:lvl2pPr marL="457200" indent="0">
              <a:buNone/>
              <a:defRPr lang="zh-CN" sz="1800">
                <a:solidFill>
                  <a:schemeClr val="tx2"/>
                </a:solidFill>
              </a:defRPr>
            </a:lvl2pPr>
            <a:lvl3pPr marL="914400" indent="0">
              <a:buNone/>
              <a:defRPr lang="zh-CN" sz="1800">
                <a:solidFill>
                  <a:schemeClr val="tx2"/>
                </a:solidFill>
              </a:defRPr>
            </a:lvl3pPr>
            <a:lvl4pPr marL="1371600" indent="0">
              <a:buNone/>
              <a:defRPr lang="zh-CN" sz="1800">
                <a:solidFill>
                  <a:schemeClr val="tx2"/>
                </a:solidFill>
              </a:defRPr>
            </a:lvl4pPr>
            <a:lvl5pPr marL="1828800" indent="0">
              <a:buNone/>
              <a:defRPr lang="zh-CN"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zh-CN"/>
              <a:t>单击此处添加内容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D3471630-9EC8-4C68-B4D8-D98C242DBE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843" y="3362959"/>
            <a:ext cx="11102339" cy="2827459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/>
              <a:t>单击图标以添加图片</a:t>
            </a:r>
          </a:p>
        </p:txBody>
      </p:sp>
      <p:sp>
        <p:nvSpPr>
          <p:cNvPr id="10" name="幻灯片编号占位符 5">
            <a:extLst>
              <a:ext uri="{FF2B5EF4-FFF2-40B4-BE49-F238E27FC236}">
                <a16:creationId xmlns:a16="http://schemas.microsoft.com/office/drawing/2014/main" id="{3FB3B490-399A-EF1F-9626-CCCE0F5FF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sz="1200">
                <a:solidFill>
                  <a:schemeClr val="tx2"/>
                </a:solidFill>
              </a:defRPr>
            </a:lvl1pPr>
          </a:lstStyle>
          <a:p>
            <a:pPr rtl="0"/>
            <a:fld id="{3A4F6043-7A67-491B-98BC-F933DED7226D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044954422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27.xml" Id="rId2" /><Relationship Type="http://schemas.openxmlformats.org/officeDocument/2006/relationships/slideLayout" Target="/ppt/slideLayouts/slideLayout18.xml" Id="rId1" /><Relationship Type="http://schemas.openxmlformats.org/officeDocument/2006/relationships/slideLayout" Target="/ppt/slideLayouts/slideLayout69.xml" Id="rId6" /><Relationship Type="http://schemas.openxmlformats.org/officeDocument/2006/relationships/slideLayout" Target="/ppt/slideLayouts/slideLayout1110.xml" Id="rId11" /><Relationship Type="http://schemas.openxmlformats.org/officeDocument/2006/relationships/slideLayout" Target="/ppt/slideLayouts/slideLayout511.xml" Id="rId5" /><Relationship Type="http://schemas.openxmlformats.org/officeDocument/2006/relationships/slideLayout" Target="/ppt/slideLayouts/slideLayout1012.xml" Id="rId10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13.xml" Id="rId9" /><Relationship Type="http://schemas.openxmlformats.org/officeDocument/2006/relationships/theme" Target="/ppt/theme/theme12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长方形 9">
            <a:extLst>
              <a:ext uri="{FF2B5EF4-FFF2-40B4-BE49-F238E27FC236}">
                <a16:creationId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cxnSp>
        <p:nvCxnSpPr>
          <p:cNvPr id="11" name="直接连接符​​(S) 10" descr="Tag=AccentColor&#10;Flavor=Light&#10;Target=Line">
            <a:extLst>
              <a:ext uri="{FF2B5EF4-FFF2-40B4-BE49-F238E27FC236}">
                <a16:creationId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​​(S) 11" descr="Tag=AccentColor&#10;Flavor=Light&#10;Target=Line">
            <a:extLst>
              <a:ext uri="{FF2B5EF4-FFF2-40B4-BE49-F238E27FC236}">
                <a16:creationId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</a:lstStyle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CN" sz="1200">
                <a:solidFill>
                  <a:schemeClr val="tx2"/>
                </a:solidFill>
              </a:defRPr>
            </a:lvl1pPr>
          </a:lstStyle>
          <a:p>
            <a:pPr rtl="0"/>
            <a:r>
              <a:rPr lang="zh-CN" dirty="0"/>
              <a:t>20XX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sz="1200">
                <a:solidFill>
                  <a:schemeClr val="tx2"/>
                </a:solidFill>
              </a:defRPr>
            </a:lvl1pPr>
          </a:lstStyle>
          <a:p>
            <a:pPr rtl="0"/>
            <a:r>
              <a:rPr lang="zh-CN"/>
              <a:t>示例页脚文本</a:t>
            </a:r>
            <a:endParaRPr lang="zh-CN" dirty="0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-18288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sz="1200">
                <a:solidFill>
                  <a:schemeClr val="tx2"/>
                </a:solidFill>
              </a:defRPr>
            </a:lvl1pPr>
          </a:lstStyle>
          <a:p>
            <a:pPr rtl="0"/>
            <a:fld id="{3A4F6043-7A67-491B-98BC-F933DED7226D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38227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55" r:id="rId3"/>
    <p:sldLayoutId id="2147483845" r:id="rId4"/>
    <p:sldLayoutId id="2147483841" r:id="rId5"/>
    <p:sldLayoutId id="2147483856" r:id="rId6"/>
    <p:sldLayoutId id="2147483832" r:id="rId7"/>
    <p:sldLayoutId id="2147483849" r:id="rId8"/>
    <p:sldLayoutId id="2147483844" r:id="rId9"/>
    <p:sldLayoutId id="2147483854" r:id="rId10"/>
    <p:sldLayoutId id="2147483857" r:id="rId11"/>
    <p:sldLayoutId id="2147483829" r:id="rId12"/>
    <p:sldLayoutId id="214748385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6000" kern="1200">
          <a:solidFill>
            <a:schemeClr val="tx2"/>
          </a:solidFill>
          <a:latin typeface="+mj-c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lang="zh-CN" sz="1800" kern="1200">
          <a:solidFill>
            <a:schemeClr val="tx2"/>
          </a:solidFill>
          <a:latin typeface="+mn-c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lang="zh-CN" sz="1800" kern="1200">
          <a:solidFill>
            <a:schemeClr val="tx2"/>
          </a:solidFill>
          <a:latin typeface="+mn-c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lang="zh-CN" sz="1800" kern="1200">
          <a:solidFill>
            <a:schemeClr val="tx2"/>
          </a:solidFill>
          <a:latin typeface="+mn-c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lang="zh-CN" sz="1800" kern="1200">
          <a:solidFill>
            <a:schemeClr val="tx2"/>
          </a:solidFill>
          <a:latin typeface="+mn-c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lang="zh-CN" sz="1800" kern="1200">
          <a:solidFill>
            <a:schemeClr val="tx2"/>
          </a:solidFill>
          <a:latin typeface="+mn-c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013.xml.rels>&#65279;<?xml version="1.0" encoding="utf-8"?><Relationships xmlns="http://schemas.openxmlformats.org/package/2006/relationships"><Relationship Type="http://schemas.openxmlformats.org/officeDocument/2006/relationships/notesSlide" Target="/ppt/notesSlides/notesSlide1013.xml" Id="rId2" /><Relationship Type="http://schemas.openxmlformats.org/officeDocument/2006/relationships/slideLayout" Target="/ppt/slideLayouts/slideLayout1012.xml" Id="rId1" /></Relationships>
</file>

<file path=ppt/slides/_rels/slide1110.xml.rels>&#65279;<?xml version="1.0" encoding="utf-8"?><Relationships xmlns="http://schemas.openxmlformats.org/package/2006/relationships"><Relationship Type="http://schemas.openxmlformats.org/officeDocument/2006/relationships/notesSlide" Target="/ppt/notesSlides/notesSlide1110.xml" Id="rId2" /><Relationship Type="http://schemas.openxmlformats.org/officeDocument/2006/relationships/slideLayout" Target="/ppt/slideLayouts/slideLayout1110.xml" Id="rId1" /></Relationships>
</file>

<file path=ppt/slides/_rels/slide126.xml.rels>&#65279;<?xml version="1.0" encoding="utf-8"?><Relationships xmlns="http://schemas.openxmlformats.org/package/2006/relationships"><Relationship Type="http://schemas.openxmlformats.org/officeDocument/2006/relationships/notesSlide" Target="/ppt/notesSlides/notesSlide126.xml" Id="rId2" /><Relationship Type="http://schemas.openxmlformats.org/officeDocument/2006/relationships/slideLayout" Target="/ppt/slideLayouts/slideLayout126.xml" Id="rId1" /></Relationships>
</file>

<file path=ppt/slides/_rels/slide135.xml.rels>&#65279;<?xml version="1.0" encoding="utf-8"?><Relationships xmlns="http://schemas.openxmlformats.org/package/2006/relationships"><Relationship Type="http://schemas.openxmlformats.org/officeDocument/2006/relationships/notesSlide" Target="/ppt/notesSlides/notesSlide135.xml" Id="rId2" /><Relationship Type="http://schemas.openxmlformats.org/officeDocument/2006/relationships/slideLayout" Target="/ppt/slideLayouts/slideLayout133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notesSlide" Target="/ppt/notesSlides/notesSlide19.xml" Id="rId2" /><Relationship Type="http://schemas.openxmlformats.org/officeDocument/2006/relationships/slideLayout" Target="/ppt/slideLayouts/slideLayout18.xml" Id="rId1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notesSlide" Target="/ppt/notesSlides/notesSlide27.xml" Id="rId2" /><Relationship Type="http://schemas.openxmlformats.org/officeDocument/2006/relationships/slideLayout" Target="/ppt/slideLayouts/slideLayout27.xml" Id="rId1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32.jpg" Id="rId3" /><Relationship Type="http://schemas.openxmlformats.org/officeDocument/2006/relationships/notesSlide" Target="/ppt/notesSlides/notesSlide33.xml" Id="rId2" /><Relationship Type="http://schemas.openxmlformats.org/officeDocument/2006/relationships/slideLayout" Target="/ppt/slideLayouts/slideLayout34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/Relationships>
</file>

<file path=ppt/slides/_rels/slide512.xml.rels>&#65279;<?xml version="1.0" encoding="utf-8"?><Relationships xmlns="http://schemas.openxmlformats.org/package/2006/relationships"><Relationship Type="http://schemas.openxmlformats.org/officeDocument/2006/relationships/notesSlide" Target="/ppt/notesSlides/notesSlide512.xml" Id="rId2" /><Relationship Type="http://schemas.openxmlformats.org/officeDocument/2006/relationships/slideLayout" Target="/ppt/slideLayouts/slideLayout511.xml" Id="rId1" /></Relationships>
</file>

<file path=ppt/slides/_rels/slide611.xml.rels>&#65279;<?xml version="1.0" encoding="utf-8"?><Relationships xmlns="http://schemas.openxmlformats.org/package/2006/relationships"><Relationship Type="http://schemas.openxmlformats.org/officeDocument/2006/relationships/image" Target="/ppt/media/image43.jpg" Id="rId3" /><Relationship Type="http://schemas.openxmlformats.org/officeDocument/2006/relationships/notesSlide" Target="/ppt/notesSlides/notesSlide611.xml" Id="rId2" /><Relationship Type="http://schemas.openxmlformats.org/officeDocument/2006/relationships/slideLayout" Target="/ppt/slideLayouts/slideLayout69.xml" Id="rId1" /></Relationships>
</file>

<file path=ppt/slides/_rels/slide78.xml.rels>&#65279;<?xml version="1.0" encoding="utf-8"?><Relationships xmlns="http://schemas.openxmlformats.org/package/2006/relationships"><Relationship Type="http://schemas.openxmlformats.org/officeDocument/2006/relationships/notesSlide" Target="/ppt/notesSlides/notesSlide78.xml" Id="rId2" /><Relationship Type="http://schemas.openxmlformats.org/officeDocument/2006/relationships/slideLayout" Target="/ppt/slideLayouts/slideLayout75.xml" Id="rId1" /></Relationships>
</file>

<file path=ppt/slides/_rels/slide84.xml.rels>&#65279;<?xml version="1.0" encoding="utf-8"?><Relationships xmlns="http://schemas.openxmlformats.org/package/2006/relationships"><Relationship Type="http://schemas.openxmlformats.org/officeDocument/2006/relationships/notesSlide" Target="/ppt/notesSlides/notesSlide84.xml" Id="rId2" /><Relationship Type="http://schemas.openxmlformats.org/officeDocument/2006/relationships/slideLayout" Target="/ppt/slideLayouts/slideLayout82.xml" Id="rId1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image" Target="/ppt/media/image5.jpg" Id="rId3" /><Relationship Type="http://schemas.openxmlformats.org/officeDocument/2006/relationships/notesSlide" Target="/ppt/notesSlides/notesSlide92.xml" Id="rId2" /><Relationship Type="http://schemas.openxmlformats.org/officeDocument/2006/relationships/slideLayout" Target="/ppt/slideLayouts/slideLayout913.xml" Id="rId1" /></Relationships>
</file>

<file path=ppt/slides/slide10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E0988E4-102D-E588-B236-A34D9E7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365760"/>
            <a:ext cx="11067089" cy="132588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活力演讲  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233B595-DA05-C272-1C41-09A79A33C0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624" y="2189377"/>
            <a:ext cx="3568990" cy="3517679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学会在演讲中注入活力，留下持久的印象</a:t>
            </a:r>
          </a:p>
          <a:p>
            <a:pPr rtl="0"/>
            <a:r>
              <a:rPr lang="zh-CN"/>
              <a:t>有效沟通的目标之一是激励你的听众</a:t>
            </a:r>
          </a:p>
        </p:txBody>
      </p:sp>
      <p:graphicFrame>
        <p:nvGraphicFramePr>
          <p:cNvPr id="7" name="表格占位符 6">
            <a:extLst>
              <a:ext uri="{FF2B5EF4-FFF2-40B4-BE49-F238E27FC236}">
                <a16:creationId xmlns:a16="http://schemas.microsoft.com/office/drawing/2014/main" id="{2B1EB06F-4DC6-0455-73C6-7B5F571C2B7D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823715319"/>
              </p:ext>
            </p:extLst>
          </p:nvPr>
        </p:nvGraphicFramePr>
        <p:xfrm>
          <a:off x="4502150" y="2189163"/>
          <a:ext cx="6580190" cy="34850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19540">
                  <a:extLst>
                    <a:ext uri="{9D8B030D-6E8A-4147-A177-3AD203B41FA5}">
                      <a16:colId xmlns:a16="http://schemas.microsoft.com/office/drawing/2014/main" val="3724438094"/>
                    </a:ext>
                  </a:extLst>
                </a:gridCol>
                <a:gridCol w="2119540">
                  <a:extLst>
                    <a:ext uri="{9D8B030D-6E8A-4147-A177-3AD203B41FA5}">
                      <a16:colId xmlns:a16="http://schemas.microsoft.com/office/drawing/2014/main" val="4243175974"/>
                    </a:ext>
                  </a:extLst>
                </a:gridCol>
                <a:gridCol w="1170555">
                  <a:extLst>
                    <a:ext uri="{9D8B030D-6E8A-4147-A177-3AD203B41FA5}">
                      <a16:colId xmlns:a16="http://schemas.microsoft.com/office/drawing/2014/main" val="2543228304"/>
                    </a:ext>
                  </a:extLst>
                </a:gridCol>
                <a:gridCol w="1170555">
                  <a:extLst>
                    <a:ext uri="{9D8B030D-6E8A-4147-A177-3AD203B41FA5}">
                      <a16:colId xmlns:a16="http://schemas.microsoft.com/office/drawing/2014/main" val="4169631797"/>
                    </a:ext>
                  </a:extLst>
                </a:gridCol>
              </a:tblGrid>
              <a:tr h="360407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/>
                        <a:t>指标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/>
                        <a:t>度量​​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/>
                        <a:t>目标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/>
                        <a:t>实际值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2762002"/>
                  </a:ext>
                </a:extLst>
              </a:tr>
              <a:tr h="779821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 dirty="0"/>
                        <a:t>参加受众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/>
                        <a:t>参与者人数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/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/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2246746"/>
                  </a:ext>
                </a:extLst>
              </a:tr>
              <a:tr h="779821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/>
                        <a:t>参与时长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/>
                        <a:t>分钟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/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2430740"/>
                  </a:ext>
                </a:extLst>
              </a:tr>
              <a:tr h="779821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/>
                        <a:t>问答互动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/>
                        <a:t>问题数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8306144"/>
                  </a:ext>
                </a:extLst>
              </a:tr>
              <a:tr h="779821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/>
                        <a:t>积极反馈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/>
                        <a:t>百分比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7994382"/>
                  </a:ext>
                </a:extLst>
              </a:tr>
            </a:tbl>
          </a:graphicData>
        </a:graphic>
      </p:graphicFrame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6EB33A8D-41A0-F72E-2DFF-C998B79C1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fld id="{3A4F6043-7A67-491B-98BC-F933DED7226D}" type="slidenum">
              <a:rPr lang="zh-CN" smtClean="0"/>
              <a:pPr/>
              <a:t>10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255117986"/>
      </p:ext>
    </p:extLst>
  </p:cSld>
  <p:clrMapOvr>
    <a:masterClrMapping/>
  </p:clrMapOvr>
</p:sld>
</file>

<file path=ppt/slides/slide1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380268-1494-2660-4948-863C5C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654936" cy="1325563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dirty="0"/>
              <a:t>我们的竞争对手  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4694F5F6-7059-E66A-7133-6DDF97337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3657" y="2198914"/>
            <a:ext cx="3970218" cy="3445987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dirty="0"/>
              <a:t>寻求反馈</a:t>
            </a:r>
          </a:p>
          <a:p>
            <a:pPr rtl="0"/>
            <a:r>
              <a:rPr lang="zh-CN" dirty="0"/>
              <a:t>反思表现</a:t>
            </a:r>
          </a:p>
          <a:p>
            <a:pPr rtl="0"/>
            <a:r>
              <a:rPr lang="zh-CN" dirty="0"/>
              <a:t>探索新技巧</a:t>
            </a:r>
          </a:p>
          <a:p>
            <a:pPr rtl="0"/>
            <a:r>
              <a:rPr lang="zh-CN" dirty="0"/>
              <a:t>设定个人目标</a:t>
            </a:r>
          </a:p>
          <a:p>
            <a:pPr rtl="0"/>
            <a:r>
              <a:rPr lang="zh-CN" dirty="0"/>
              <a:t>反复演练和调整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552E9A-D084-7FDA-32AA-D4368360A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1213" y="2198914"/>
            <a:ext cx="6154347" cy="3445987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dirty="0"/>
              <a:t>一致的排练</a:t>
            </a:r>
          </a:p>
          <a:p>
            <a:pPr lvl="1" rtl="0"/>
            <a:r>
              <a:rPr lang="zh-CN" dirty="0"/>
              <a:t>熟能生巧，因此请加强对演示的熟悉程度​</a:t>
            </a:r>
          </a:p>
          <a:p>
            <a:pPr rtl="0"/>
            <a:r>
              <a:rPr lang="zh-CN" dirty="0"/>
              <a:t>完善演讲风格</a:t>
            </a:r>
          </a:p>
          <a:p>
            <a:pPr lvl="1" rtl="0"/>
            <a:r>
              <a:rPr lang="zh-CN" dirty="0"/>
              <a:t>节奏、语气和重点</a:t>
            </a:r>
          </a:p>
          <a:p>
            <a:pPr rtl="0"/>
            <a:r>
              <a:rPr lang="zh-CN" dirty="0"/>
              <a:t>定时和过渡</a:t>
            </a:r>
          </a:p>
          <a:p>
            <a:pPr lvl="1" rtl="0"/>
            <a:r>
              <a:rPr lang="zh-CN" dirty="0"/>
              <a:t>目的是演讲流畅、专业</a:t>
            </a:r>
          </a:p>
          <a:p>
            <a:pPr rtl="0"/>
            <a:r>
              <a:rPr lang="zh-CN" dirty="0"/>
              <a:t>练习受众</a:t>
            </a:r>
          </a:p>
          <a:p>
            <a:pPr lvl="1" rtl="0"/>
            <a:r>
              <a:rPr lang="zh-CN" dirty="0"/>
              <a:t>争取同事来听并提供反馈</a:t>
            </a:r>
          </a:p>
        </p:txBody>
      </p:sp>
      <p:sp>
        <p:nvSpPr>
          <p:cNvPr id="27" name="灯片编号占位符 26">
            <a:extLst>
              <a:ext uri="{FF2B5EF4-FFF2-40B4-BE49-F238E27FC236}">
                <a16:creationId xmlns:a16="http://schemas.microsoft.com/office/drawing/2014/main" id="{39C3EA6F-C7F7-8CA4-C495-1C9EEFF33D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3152" y="0"/>
            <a:ext cx="685800" cy="68580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fld id="{3A4F6043-7A67-491B-98BC-F933DED7226D}" type="slidenum">
              <a:rPr lang="zh-CN" smtClean="0"/>
              <a:pPr/>
              <a:t>11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6032355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BB458798-14B3-4E65-8F8B-DCED649C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661904" cy="1325563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演讲参与度指标</a:t>
            </a: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5FD66AD-F50E-028D-B4E4-7C072A55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-18288"/>
            <a:ext cx="685800" cy="68580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fld id="{3A4F6043-7A67-491B-98BC-F933DED7226D}" type="slidenum">
              <a:rPr lang="zh-CN" smtClean="0"/>
              <a:pPr/>
              <a:t>12</a:t>
            </a:fld>
            <a:endParaRPr lang="zh-CN" dirty="0"/>
          </a:p>
        </p:txBody>
      </p:sp>
      <p:graphicFrame>
        <p:nvGraphicFramePr>
          <p:cNvPr id="11" name="表格 7" descr="表格">
            <a:extLst>
              <a:ext uri="{FF2B5EF4-FFF2-40B4-BE49-F238E27FC236}">
                <a16:creationId xmlns:a16="http://schemas.microsoft.com/office/drawing/2014/main" id="{27B4E964-4E55-4670-8C14-F2C0FB1A583A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908311603"/>
              </p:ext>
            </p:extLst>
          </p:nvPr>
        </p:nvGraphicFramePr>
        <p:xfrm>
          <a:off x="420688" y="2189163"/>
          <a:ext cx="10661650" cy="34745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15292">
                  <a:extLst>
                    <a:ext uri="{9D8B030D-6E8A-4147-A177-3AD203B41FA5}">
                      <a16:colId xmlns:a16="http://schemas.microsoft.com/office/drawing/2014/main" val="340701113"/>
                    </a:ext>
                  </a:extLst>
                </a:gridCol>
                <a:gridCol w="3515292">
                  <a:extLst>
                    <a:ext uri="{9D8B030D-6E8A-4147-A177-3AD203B41FA5}">
                      <a16:colId xmlns:a16="http://schemas.microsoft.com/office/drawing/2014/main" val="2247912236"/>
                    </a:ext>
                  </a:extLst>
                </a:gridCol>
                <a:gridCol w="1815533">
                  <a:extLst>
                    <a:ext uri="{9D8B030D-6E8A-4147-A177-3AD203B41FA5}">
                      <a16:colId xmlns:a16="http://schemas.microsoft.com/office/drawing/2014/main" val="3177102169"/>
                    </a:ext>
                  </a:extLst>
                </a:gridCol>
                <a:gridCol w="1815533">
                  <a:extLst>
                    <a:ext uri="{9D8B030D-6E8A-4147-A177-3AD203B41FA5}">
                      <a16:colId xmlns:a16="http://schemas.microsoft.com/office/drawing/2014/main" val="3564006370"/>
                    </a:ext>
                  </a:extLst>
                </a:gridCol>
              </a:tblGrid>
              <a:tr h="682767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rtl="0"/>
                      <a:r>
                        <a:rPr lang="zh-CN"/>
                        <a:t>影响因素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rtl="0"/>
                      <a:r>
                        <a:rPr lang="zh-CN"/>
                        <a:t>度量​​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rtl="0"/>
                      <a:r>
                        <a:rPr lang="zh-CN"/>
                        <a:t>目标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rtl="0"/>
                      <a:r>
                        <a:rPr lang="zh-CN"/>
                        <a:t>提升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86460"/>
                  </a:ext>
                </a:extLst>
              </a:tr>
              <a:tr h="682767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rtl="0"/>
                      <a:r>
                        <a:rPr lang="zh-CN" dirty="0"/>
                        <a:t>受众互动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rtl="0"/>
                      <a:r>
                        <a:rPr lang="zh-CN"/>
                        <a:t>百分比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rtl="0"/>
                      <a:r>
                        <a:rPr lang="zh-CN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rtl="0"/>
                      <a:r>
                        <a:rPr lang="zh-CN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6502014"/>
                  </a:ext>
                </a:extLst>
              </a:tr>
              <a:tr h="682767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rtl="0"/>
                      <a:r>
                        <a:rPr lang="zh-CN" dirty="0"/>
                        <a:t>知识保留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rtl="0"/>
                      <a:r>
                        <a:rPr lang="zh-CN"/>
                        <a:t>百分比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rtl="0"/>
                      <a:r>
                        <a:rPr lang="zh-CN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rtl="0"/>
                      <a:r>
                        <a:rPr lang="zh-CN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5963257"/>
                  </a:ext>
                </a:extLst>
              </a:tr>
              <a:tr h="743525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rtl="0"/>
                      <a:r>
                        <a:rPr lang="zh-CN"/>
                        <a:t>演示后调查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rtl="0"/>
                      <a:r>
                        <a:rPr lang="zh-CN"/>
                        <a:t>平均评级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rtl="0"/>
                      <a:r>
                        <a:rPr lang="zh-CN"/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rtl="0"/>
                      <a:r>
                        <a:rPr lang="zh-CN"/>
                        <a:t>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8330857"/>
                  </a:ext>
                </a:extLst>
              </a:tr>
              <a:tr h="682767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rtl="0"/>
                      <a:r>
                        <a:rPr lang="zh-CN"/>
                        <a:t>推荐率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rtl="0"/>
                      <a:r>
                        <a:rPr lang="zh-CN"/>
                        <a:t>百分比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rtl="0"/>
                      <a:r>
                        <a:rPr lang="zh-CN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rtl="0"/>
                      <a:r>
                        <a:rPr lang="zh-CN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471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39219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F1F15-46F5-4A2B-AF38-34F3B802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7" y="539496"/>
            <a:ext cx="5228393" cy="269719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dirty="0"/>
              <a:t>谢谢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0A4C54-B3B2-4B02-A340-C72E57FEE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7" y="3354749"/>
            <a:ext cx="5228392" cy="2582470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zh-CN"/>
            </a:defPPr>
          </a:lstStyle>
          <a:p>
            <a:pPr rtl="0"/>
            <a:r>
              <a:rPr lang="zh-CN" dirty="0"/>
              <a:t>Brita Tamm</a:t>
            </a:r>
          </a:p>
          <a:p>
            <a:pPr rtl="0"/>
            <a:r>
              <a:rPr lang="zh-CN" dirty="0"/>
              <a:t>502-555-0152</a:t>
            </a:r>
          </a:p>
          <a:p>
            <a:pPr rtl="0"/>
            <a:r>
              <a:rPr lang="zh-CN" dirty="0"/>
              <a:t>brita@firstupconsultants.com</a:t>
            </a:r>
          </a:p>
          <a:p>
            <a:pPr rtl="0"/>
            <a:r>
              <a:rPr lang="zh-CN" dirty="0"/>
              <a:t>www.firstupconsultants.com</a:t>
            </a:r>
          </a:p>
        </p:txBody>
      </p:sp>
    </p:spTree>
    <p:extLst>
      <p:ext uri="{BB962C8B-B14F-4D97-AF65-F5344CB8AC3E}">
        <p14:creationId xmlns:p14="http://schemas.microsoft.com/office/powerpoint/2010/main" val="1315345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702107B0-826E-4E2E-390A-A0CBF1F86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932" y="1115167"/>
            <a:ext cx="8534136" cy="4655385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dirty="0"/>
              <a:t>基本演示</a:t>
            </a:r>
          </a:p>
        </p:txBody>
      </p:sp>
    </p:spTree>
    <p:extLst>
      <p:ext uri="{BB962C8B-B14F-4D97-AF65-F5344CB8AC3E}">
        <p14:creationId xmlns:p14="http://schemas.microsoft.com/office/powerpoint/2010/main" val="3885810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A689D8-CDAC-4215-96CD-8548432CE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7" y="365125"/>
            <a:ext cx="10778937" cy="1325563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dirty="0"/>
              <a:t>议程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10502F-36D4-4E60-B6E9-08628B2C5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9" y="2350108"/>
            <a:ext cx="10778221" cy="3609461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简介</a:t>
            </a:r>
          </a:p>
          <a:p>
            <a:pPr rtl="0"/>
            <a:r>
              <a:rPr lang="zh-CN"/>
              <a:t>建立自信</a:t>
            </a:r>
          </a:p>
          <a:p>
            <a:pPr rtl="0"/>
            <a:r>
              <a:rPr lang="zh-CN"/>
              <a:t>吸引受众</a:t>
            </a:r>
          </a:p>
          <a:p>
            <a:pPr rtl="0"/>
            <a:r>
              <a:rPr lang="zh-CN"/>
              <a:t>视觉辅助</a:t>
            </a:r>
          </a:p>
          <a:p>
            <a:pPr rtl="0"/>
            <a:r>
              <a:rPr lang="zh-CN"/>
              <a:t>最后的提示和要点</a:t>
            </a:r>
          </a:p>
        </p:txBody>
      </p:sp>
      <p:sp>
        <p:nvSpPr>
          <p:cNvPr id="39" name="灯片编号占位符 38">
            <a:extLst>
              <a:ext uri="{FF2B5EF4-FFF2-40B4-BE49-F238E27FC236}">
                <a16:creationId xmlns:a16="http://schemas.microsoft.com/office/drawing/2014/main" id="{86A23B90-D6E2-D980-7780-B6FC54FD8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fld id="{3A4F6043-7A67-491B-98BC-F933DED7226D}" type="slidenum">
              <a:rPr lang="zh-CN" smtClean="0"/>
              <a:pPr/>
              <a:t>2</a:t>
            </a:fld>
            <a:endParaRPr lang="zh-CN" dirty="0"/>
          </a:p>
        </p:txBody>
      </p:sp>
      <p:sp>
        <p:nvSpPr>
          <p:cNvPr id="4" name="幻灯片编号占位符 5">
            <a:extLst>
              <a:ext uri="{FF2B5EF4-FFF2-40B4-BE49-F238E27FC236}">
                <a16:creationId xmlns:a16="http://schemas.microsoft.com/office/drawing/2014/main" id="{6E0FD4B5-4088-0CC7-E6CC-DEA779045EB0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lang="zh-CN" sz="1200" kern="1200">
                <a:solidFill>
                  <a:schemeClr val="tx2"/>
                </a:solidFill>
                <a:latin typeface="+mn-cs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zh-CN" smtClean="0"/>
              <a:pPr/>
              <a:t>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476309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C2BAD7B4-5997-4A95-A2A9-773DF1F4C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7" y="576262"/>
            <a:ext cx="5646541" cy="5295371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dirty="0"/>
              <a:t>沟通的力量</a:t>
            </a:r>
          </a:p>
        </p:txBody>
      </p:sp>
      <p:pic>
        <p:nvPicPr>
          <p:cNvPr id="11" name="图片占位符 10" descr="白色沙发和摆放有花瓶的桌子">
            <a:extLst>
              <a:ext uri="{FF2B5EF4-FFF2-40B4-BE49-F238E27FC236}">
                <a16:creationId xmlns:a16="http://schemas.microsoft.com/office/drawing/2014/main" id="{A60861AD-2CA4-6BDB-1C16-80DACA4448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9" b="29"/>
          <a:stretch/>
        </p:blipFill>
        <p:spPr>
          <a:xfrm>
            <a:off x="6483095" y="-1"/>
            <a:ext cx="5013087" cy="6857998"/>
          </a:xfrm>
        </p:spPr>
      </p:pic>
    </p:spTree>
    <p:extLst>
      <p:ext uri="{BB962C8B-B14F-4D97-AF65-F5344CB8AC3E}">
        <p14:creationId xmlns:p14="http://schemas.microsoft.com/office/powerpoint/2010/main" val="9368988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C2BAD7B4-5997-4A95-A2A9-773DF1F4C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7" y="576263"/>
            <a:ext cx="5646541" cy="3304494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克服紧张</a:t>
            </a:r>
          </a:p>
        </p:txBody>
      </p:sp>
      <p:sp>
        <p:nvSpPr>
          <p:cNvPr id="6" name="副标题 5">
            <a:extLst>
              <a:ext uri="{FF2B5EF4-FFF2-40B4-BE49-F238E27FC236}">
                <a16:creationId xmlns:a16="http://schemas.microsoft.com/office/drawing/2014/main" id="{4552F1CF-68AA-447B-B5B0-C65BB72A5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275" y="4148138"/>
            <a:ext cx="5673726" cy="1528762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dirty="0"/>
              <a:t>自信提升策略</a:t>
            </a:r>
          </a:p>
        </p:txBody>
      </p:sp>
    </p:spTree>
    <p:extLst>
      <p:ext uri="{BB962C8B-B14F-4D97-AF65-F5344CB8AC3E}">
        <p14:creationId xmlns:p14="http://schemas.microsoft.com/office/powerpoint/2010/main" val="4045600601"/>
      </p:ext>
    </p:extLst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391794-986C-4679-93EA-5F3C3EE6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5"/>
            <a:ext cx="9733538" cy="1325563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dirty="0"/>
              <a:t>吸引受众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75403B-F6A5-4855-B204-4A9D1F5B2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6" y="2198915"/>
            <a:ext cx="9741183" cy="3345316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dirty="0"/>
              <a:t>与受众进行眼神交流，创造一种亲密感和参与感</a:t>
            </a:r>
          </a:p>
          <a:p>
            <a:pPr rtl="0"/>
            <a:r>
              <a:rPr lang="zh-CN" dirty="0"/>
              <a:t>在演示中穿插相关的故事，使用叙述让你的内容令人难忘、影响深远</a:t>
            </a:r>
          </a:p>
          <a:p>
            <a:pPr rtl="0"/>
            <a:r>
              <a:rPr lang="zh-CN" dirty="0"/>
              <a:t>鼓励提问并提供深思熟虑的回答，提高受众的参与度</a:t>
            </a:r>
          </a:p>
          <a:p>
            <a:pPr rtl="0"/>
            <a:r>
              <a:rPr lang="zh-CN" dirty="0"/>
              <a:t>使用现场投票或调查来收集受众的意见，提高参与度，确保受众沉浸其中</a:t>
            </a:r>
          </a:p>
        </p:txBody>
      </p:sp>
      <p:sp>
        <p:nvSpPr>
          <p:cNvPr id="35" name="灯片编号占位符 34">
            <a:extLst>
              <a:ext uri="{FF2B5EF4-FFF2-40B4-BE49-F238E27FC236}">
                <a16:creationId xmlns:a16="http://schemas.microsoft.com/office/drawing/2014/main" id="{253F77DE-9A00-003D-3E35-AA011DA6A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fld id="{3A4F6043-7A67-491B-98BC-F933DED7226D}" type="slidenum">
              <a:rPr lang="zh-CN" smtClean="0"/>
              <a:pPr/>
              <a:t>5</a:t>
            </a:fld>
            <a:endParaRPr lang="zh-CN" dirty="0"/>
          </a:p>
        </p:txBody>
      </p:sp>
      <p:sp>
        <p:nvSpPr>
          <p:cNvPr id="4" name="幻灯片编号占位符 5">
            <a:extLst>
              <a:ext uri="{FF2B5EF4-FFF2-40B4-BE49-F238E27FC236}">
                <a16:creationId xmlns:a16="http://schemas.microsoft.com/office/drawing/2014/main" id="{2AD73156-2390-BB42-48B5-818ECA165475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lang="zh-CN" sz="1200" kern="1200">
                <a:solidFill>
                  <a:schemeClr val="tx2"/>
                </a:solidFill>
                <a:latin typeface="+mn-cs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zh-CN" smtClean="0"/>
              <a:pPr/>
              <a:t>5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195628240"/>
      </p:ext>
    </p:extLst>
  </p:cSld>
  <p:clrMapOvr>
    <a:masterClrMapping/>
  </p:clrMapOvr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C2BAD7B4-5997-4A95-A2A9-773DF1F4C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7" y="576263"/>
            <a:ext cx="5646541" cy="3304494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选择视觉辅助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DA6A002-1BEB-AE76-169E-13071F9091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275" y="4148138"/>
            <a:ext cx="5673726" cy="1528762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增强演示效果</a:t>
            </a:r>
          </a:p>
        </p:txBody>
      </p:sp>
      <p:pic>
        <p:nvPicPr>
          <p:cNvPr id="11" name="图片占位符 10" descr="罐中植物">
            <a:extLst>
              <a:ext uri="{FF2B5EF4-FFF2-40B4-BE49-F238E27FC236}">
                <a16:creationId xmlns:a16="http://schemas.microsoft.com/office/drawing/2014/main" id="{86E0BB36-7BDD-D349-82E5-EF4C5EC28F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3" r="13"/>
          <a:stretch/>
        </p:blipFill>
        <p:spPr>
          <a:xfrm>
            <a:off x="6483095" y="-1"/>
            <a:ext cx="5013087" cy="6857998"/>
          </a:xfrm>
        </p:spPr>
      </p:pic>
    </p:spTree>
    <p:extLst>
      <p:ext uri="{BB962C8B-B14F-4D97-AF65-F5344CB8AC3E}">
        <p14:creationId xmlns:p14="http://schemas.microsoft.com/office/powerpoint/2010/main" val="38749609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B15832-3B88-48CF-8043-95E6A490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5"/>
            <a:ext cx="10660350" cy="1325563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dirty="0"/>
              <a:t>有效演讲技巧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6FF9F1-02F2-4FD4-A3BF-42428815E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178" y="2198914"/>
            <a:ext cx="5157787" cy="3455925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dirty="0"/>
              <a:t>语音调制是公开演讲中使用的强大工具。它包括改变音高、音调和音量来传达情感、强调要点和保持兴趣。 </a:t>
            </a:r>
          </a:p>
          <a:p>
            <a:pPr lvl="1" rtl="0"/>
            <a:r>
              <a:rPr lang="zh-CN" dirty="0"/>
              <a:t>音高变化</a:t>
            </a:r>
          </a:p>
          <a:p>
            <a:pPr lvl="1" rtl="0"/>
            <a:r>
              <a:rPr lang="zh-CN" dirty="0"/>
              <a:t>音调变化</a:t>
            </a:r>
          </a:p>
          <a:p>
            <a:pPr lvl="1" rtl="0"/>
            <a:r>
              <a:rPr lang="zh-CN" dirty="0"/>
              <a:t>音量控制</a:t>
            </a:r>
          </a:p>
        </p:txBody>
      </p: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EC64CEEC-83BF-60C7-B00E-F2DE1BC0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fld id="{3A4F6043-7A67-491B-98BC-F933DED7226D}" type="slidenum">
              <a:rPr lang="zh-CN" smtClean="0"/>
              <a:pPr/>
              <a:t>7</a:t>
            </a:fld>
            <a:endParaRPr 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64EF738-C546-48C9-8CF1-CCC2D0FA09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24741" y="2198913"/>
            <a:ext cx="5157787" cy="3455925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dirty="0"/>
              <a:t>有效的肢体语言可以增强你的信息，让它更具影响力、更加令人难忘。</a:t>
            </a:r>
          </a:p>
          <a:p>
            <a:pPr lvl="1" rtl="0"/>
            <a:r>
              <a:rPr lang="zh-CN" dirty="0"/>
              <a:t>有意义的眼神交流</a:t>
            </a:r>
          </a:p>
          <a:p>
            <a:pPr lvl="1" rtl="0"/>
            <a:r>
              <a:rPr lang="zh-CN" dirty="0"/>
              <a:t>有目的的肢体语言</a:t>
            </a:r>
          </a:p>
          <a:p>
            <a:pPr lvl="1" rtl="0"/>
            <a:r>
              <a:rPr lang="zh-CN" dirty="0"/>
              <a:t>保持良好的姿势</a:t>
            </a:r>
          </a:p>
          <a:p>
            <a:pPr lvl="1" rtl="0"/>
            <a:r>
              <a:rPr lang="zh-CN" dirty="0"/>
              <a:t>控制你的表情</a:t>
            </a:r>
          </a:p>
        </p:txBody>
      </p:sp>
    </p:spTree>
    <p:extLst>
      <p:ext uri="{BB962C8B-B14F-4D97-AF65-F5344CB8AC3E}">
        <p14:creationId xmlns:p14="http://schemas.microsoft.com/office/powerpoint/2010/main" val="28976877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585544-C200-BEF3-61CE-CCB5EE89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654936" cy="1325563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导航问答环节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335A923-029A-6A16-47FE-49ED6E141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05342" y="2198914"/>
            <a:ext cx="3970218" cy="3445987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提前了解你的资料</a:t>
            </a:r>
          </a:p>
          <a:p>
            <a:pPr rtl="0"/>
            <a:r>
              <a:rPr lang="zh-CN"/>
              <a:t>预测常见问题</a:t>
            </a:r>
          </a:p>
          <a:p>
            <a:pPr rtl="0"/>
            <a:r>
              <a:rPr lang="zh-CN"/>
              <a:t>排练你的回答</a:t>
            </a:r>
          </a:p>
        </p:txBody>
      </p: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9E4A32E4-179C-6FC0-8A0F-65F163803A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3152" y="0"/>
            <a:ext cx="685800" cy="68580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fld id="{3A4F6043-7A67-491B-98BC-F933DED7226D}" type="slidenum">
              <a:rPr lang="zh-CN" smtClean="0"/>
              <a:pPr/>
              <a:t>8</a:t>
            </a:fld>
            <a:endParaRPr lang="zh-CN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65806B-4BE0-6B7B-FE18-DF2D7567071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2178" y="2198914"/>
            <a:ext cx="5092214" cy="3455925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dirty="0"/>
              <a:t>在问答环节保持冷静是展现自信和权威的关键。请考虑以下保持冷静的技巧：</a:t>
            </a:r>
          </a:p>
          <a:p>
            <a:pPr lvl="1" rtl="0"/>
            <a:r>
              <a:rPr lang="zh-CN" dirty="0"/>
              <a:t>保持冷静</a:t>
            </a:r>
          </a:p>
          <a:p>
            <a:pPr lvl="1" rtl="0"/>
            <a:r>
              <a:rPr lang="zh-CN" dirty="0"/>
              <a:t>主动倾听</a:t>
            </a:r>
          </a:p>
          <a:p>
            <a:pPr lvl="1" rtl="0"/>
            <a:r>
              <a:rPr lang="zh-CN" dirty="0"/>
              <a:t>暂停并反思</a:t>
            </a:r>
          </a:p>
          <a:p>
            <a:pPr lvl="1" rtl="0"/>
            <a:r>
              <a:rPr lang="zh-CN" dirty="0"/>
              <a:t>保持眼神交流</a:t>
            </a:r>
          </a:p>
        </p:txBody>
      </p:sp>
    </p:spTree>
    <p:extLst>
      <p:ext uri="{BB962C8B-B14F-4D97-AF65-F5344CB8AC3E}">
        <p14:creationId xmlns:p14="http://schemas.microsoft.com/office/powerpoint/2010/main" val="114736963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2BDD3376-2BB5-D208-489F-2CF4AEDE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43" y="667582"/>
            <a:ext cx="5102717" cy="2482018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演讲的影响力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2F950D5-0AE0-05E7-665E-387B809FD2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668964" y="667582"/>
            <a:ext cx="5827220" cy="2482018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有效沟通的能力会给你的受众留下持久的影响。</a:t>
            </a:r>
          </a:p>
          <a:p>
            <a:pPr rtl="0"/>
            <a:r>
              <a:rPr lang="zh-CN"/>
              <a:t>有效沟通不仅是传达讯息，还是与听众的经历、价值观和情绪产生共鸣 </a:t>
            </a:r>
          </a:p>
        </p:txBody>
      </p:sp>
      <p:pic>
        <p:nvPicPr>
          <p:cNvPr id="12" name="图片占位符 11" descr="沙发和咖啡桌">
            <a:extLst>
              <a:ext uri="{FF2B5EF4-FFF2-40B4-BE49-F238E27FC236}">
                <a16:creationId xmlns:a16="http://schemas.microsoft.com/office/drawing/2014/main" id="{0F70050D-37DB-3515-51AB-11DE7B2460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7" r="47"/>
          <a:stretch/>
        </p:blipFill>
        <p:spPr>
          <a:xfrm>
            <a:off x="393843" y="3362959"/>
            <a:ext cx="11102339" cy="2827459"/>
          </a:xfrm>
        </p:spPr>
      </p:pic>
      <p:sp>
        <p:nvSpPr>
          <p:cNvPr id="40" name="灯片编号占位符 39">
            <a:extLst>
              <a:ext uri="{FF2B5EF4-FFF2-40B4-BE49-F238E27FC236}">
                <a16:creationId xmlns:a16="http://schemas.microsoft.com/office/drawing/2014/main" id="{99A3C9AE-6440-E266-03D1-504E4CB48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fld id="{3A4F6043-7A67-491B-98BC-F933DED7226D}" type="slidenum">
              <a:rPr lang="zh-CN" smtClean="0"/>
              <a:pPr/>
              <a:t>9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536044337"/>
      </p:ext>
    </p:extLst>
  </p:cSld>
  <p:clrMapOvr>
    <a:masterClrMapping/>
  </p:clrMapOvr>
</p:sld>
</file>

<file path=ppt/theme/theme12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Microsoft YaHei UI"/>
        <a:ea typeface=""/>
        <a:cs typeface="Microsoft YaHei UI"/>
      </a:majorFont>
      <a:minorFont>
        <a:latin typeface="Microsoft YaHei UI"/>
        <a:ea typeface=""/>
        <a:cs typeface="Microsoft YaHei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7338807_win32_SL_V9" id="{C7D2D44D-6573-4294-9114-06BEE844F9A8}" vid="{1CF61198-78F4-4F53-A39D-36B52B6A8358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3.xml><?xml version="1.0" encoding="utf-8"?>
<ds:datastoreItem xmlns:ds="http://schemas.openxmlformats.org/officeDocument/2006/customXml" ds:itemID="{CD6D0E89-8FE5-4564-B75D-6D6A80E92650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8666BB56-E71F-413C-A17E-3C61B4BD473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1.xml><?xml version="1.0" encoding="utf-8"?>
<ds:datastoreItem xmlns:ds="http://schemas.openxmlformats.org/officeDocument/2006/customXml" ds:itemID="{BCCFBFAD-0D5C-4560-A0B6-6D94F8C673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442</ap:Words>
  <ap:PresentationFormat>宽屏</ap:PresentationFormat>
  <ap:Paragraphs>125</ap:Paragraphs>
  <ap:Slides>13</ap:Slides>
  <ap:Notes>13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ap:HeadingPairs>
  <ap:TitlesOfParts>
    <vt:vector baseType="lpstr" size="17">
      <vt:lpstr>Microsoft YaHei UI</vt:lpstr>
      <vt:lpstr>Arial</vt:lpstr>
      <vt:lpstr>Wingdings 2</vt:lpstr>
      <vt:lpstr>OffsetVTI</vt:lpstr>
      <vt:lpstr>基本演示</vt:lpstr>
      <vt:lpstr>议程</vt:lpstr>
      <vt:lpstr>沟通的力量</vt:lpstr>
      <vt:lpstr>克服紧张</vt:lpstr>
      <vt:lpstr>吸引受众</vt:lpstr>
      <vt:lpstr>选择视觉辅助</vt:lpstr>
      <vt:lpstr>有效演讲技巧</vt:lpstr>
      <vt:lpstr>导航问答环节</vt:lpstr>
      <vt:lpstr>演讲的影响力</vt:lpstr>
      <vt:lpstr>活力演讲  </vt:lpstr>
      <vt:lpstr>我们的竞争对手  </vt:lpstr>
      <vt:lpstr>演讲参与度指标</vt:lpstr>
      <vt:lpstr>谢谢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2024-01-08T20:32:41Z</dcterms:created>
  <dcterms:modified xsi:type="dcterms:W3CDTF">2024-03-14T08:16:41Z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