
<file path=[Content_Types].xml><?xml version="1.0" encoding="utf-8"?>
<Types xmlns="http://schemas.openxmlformats.org/package/2006/content-types">
  <Default Extension="xml" ContentType="application/vnd.openxmlformats-officedocument.extended-properties+xml"/>
  <Default Extension="rels" ContentType="application/vnd.openxmlformats-package.relationships+xml"/>
  <Default Extension="png" ContentType="image/png"/>
  <Default Extension="svg" ContentType="image/svg+xml"/>
  <Default Extension="jpeg" ContentType="image/jpeg"/>
  <Override PartName="/docProps/core.xml" ContentType="application/vnd.openxmlformats-package.core-properties+xml"/>
  <Override PartName="/ppt/presentation.xml" ContentType="application/vnd.openxmlformats-officedocument.presentationml.presentation.main+xml"/>
  <Override PartName="/ppt/slides/slide71.xml" ContentType="application/vnd.openxmlformats-officedocument.presentationml.slide+xml"/>
  <Override PartName="/ppt/notesSlides/notesSlide71.xml" ContentType="application/vnd.openxmlformats-officedocument.presentationml.notesSlide+xml"/>
  <Override PartName="/ppt/notesMasters/notesMaster11.xml" ContentType="application/vnd.openxmlformats-officedocument.presentationml.notesMaster+xml"/>
  <Override PartName="/ppt/theme/theme21.xml" ContentType="application/vnd.openxmlformats-officedocument.theme+xml"/>
  <Override PartName="/ppt/slideLayouts/slideLayout21.xml" ContentType="application/vnd.openxmlformats-officedocument.presentationml.slideLayout+xml"/>
  <Override PartName="/ppt/slideMasters/slideMaster11.xml" ContentType="application/vnd.openxmlformats-officedocument.presentationml.slideMaster+xml"/>
  <Override PartName="/ppt/slideLayouts/slideLayout82.xml" ContentType="application/vnd.openxmlformats-officedocument.presentationml.slideLayout+xml"/>
  <Override PartName="/ppt/slideLayouts/slideLayout133.xml" ContentType="application/vnd.openxmlformats-officedocument.presentationml.slideLayout+xml"/>
  <Override PartName="/ppt/slideLayouts/slideLayout34.xml" ContentType="application/vnd.openxmlformats-officedocument.presentationml.slideLayout+xml"/>
  <Override PartName="/ppt/slideLayouts/slideLayout75.xml" ContentType="application/vnd.openxmlformats-officedocument.presentationml.slideLayout+xml"/>
  <Override PartName="/ppt/slideLayouts/slideLayout126.xml" ContentType="application/vnd.openxmlformats-officedocument.presentationml.slideLayout+xml"/>
  <Override PartName="/ppt/theme/theme12.xml" ContentType="application/vnd.openxmlformats-officedocument.theme+xml"/>
  <Override PartName="/ppt/slideLayouts/slideLayout167.xml" ContentType="application/vnd.openxmlformats-officedocument.presentationml.slideLayout+xml"/>
  <Override PartName="/ppt/slideLayouts/slideLayout18.xml" ContentType="application/vnd.openxmlformats-officedocument.presentationml.slideLayout+xml"/>
  <Override PartName="/ppt/slideLayouts/slideLayout69.xml" ContentType="application/vnd.openxmlformats-officedocument.presentationml.slideLayout+xml"/>
  <Override PartName="/ppt/slideLayouts/slideLayout1110.xml" ContentType="application/vnd.openxmlformats-officedocument.presentationml.slideLayout+xml"/>
  <Override PartName="/ppt/slideLayouts/slideLayout511.xml" ContentType="application/vnd.openxmlformats-officedocument.presentationml.slideLayout+xml"/>
  <Override PartName="/ppt/slideLayouts/slideLayout1512.xml" ContentType="application/vnd.openxmlformats-officedocument.presentationml.slideLayout+xml"/>
  <Override PartName="/ppt/slideLayouts/slideLayout1013.xml" ContentType="application/vnd.openxmlformats-officedocument.presentationml.slideLayout+xml"/>
  <Override PartName="/ppt/slideLayouts/slideLayout414.xml" ContentType="application/vnd.openxmlformats-officedocument.presentationml.slideLayout+xml"/>
  <Override PartName="/ppt/slideLayouts/slideLayout915.xml" ContentType="application/vnd.openxmlformats-officedocument.presentationml.slideLayout+xml"/>
  <Override PartName="/ppt/slideLayouts/slideLayout1416.xml" ContentType="application/vnd.openxmlformats-officedocument.presentationml.slideLayout+xml"/>
  <Override PartName="/ppt/viewProps.xml" ContentType="application/vnd.openxmlformats-officedocument.presentationml.viewProps+xml"/>
  <Override PartName="/ppt/slides/slide22.xml" ContentType="application/vnd.openxmlformats-officedocument.presentationml.slide+xml"/>
  <Override PartName="/ppt/notesSlides/notesSlide22.xml" ContentType="application/vnd.openxmlformats-officedocument.presentationml.notesSlide+xml"/>
  <Override PartName="/ppt/slides/slide63.xml" ContentType="application/vnd.openxmlformats-officedocument.presentationml.slide+xml"/>
  <Override PartName="/ppt/notesSlides/notesSlide63.xml" ContentType="application/vnd.openxmlformats-officedocument.presentationml.notesSlide+xml"/>
  <Override PartName="/ppt/presProps.xml" ContentType="application/vnd.openxmlformats-officedocument.presentationml.presProps+xml"/>
  <Override PartName="/ppt/slides/slide14.xml" ContentType="application/vnd.openxmlformats-officedocument.presentationml.slide+xml"/>
  <Override PartName="/ppt/notesSlides/notesSlide14.xml" ContentType="application/vnd.openxmlformats-officedocument.presentationml.notesSlide+xml"/>
  <Override PartName="/ppt/slides/slide55.xml" ContentType="application/vnd.openxmlformats-officedocument.presentationml.slide+xml"/>
  <Override PartName="/ppt/notesSlides/notesSlide55.xml" ContentType="application/vnd.openxmlformats-officedocument.presentationml.notesSlide+xml"/>
  <Override PartName="/ppt/handoutMasters/handoutMaster11.xml" ContentType="application/vnd.openxmlformats-officedocument.presentationml.handoutMaster+xml"/>
  <Override PartName="/ppt/theme/theme33.xml" ContentType="application/vnd.openxmlformats-officedocument.theme+xml"/>
  <Override PartName="/ppt/slides/slide46.xml" ContentType="application/vnd.openxmlformats-officedocument.presentationml.slide+xml"/>
  <Override PartName="/ppt/diagrams/data11.xml" ContentType="application/vnd.openxmlformats-officedocument.drawingml.diagramData+xml"/>
  <Override PartName="/ppt/diagrams/drawing1.xml" ContentType="application/vnd.ms-office.drawingml.diagramDrawing+xml"/>
  <Override PartName="/ppt/notesSlides/notesSlide46.xml" ContentType="application/vnd.openxmlformats-officedocument.presentationml.notesSlide+xml"/>
  <Override PartName="/ppt/diagrams/colors11.xml" ContentType="application/vnd.openxmlformats-officedocument.drawingml.diagramColors+xml"/>
  <Override PartName="/ppt/diagrams/quickStyle11.xml" ContentType="application/vnd.openxmlformats-officedocument.drawingml.diagramStyle+xml"/>
  <Override PartName="/ppt/diagrams/layout11.xml" ContentType="application/vnd.openxmlformats-officedocument.drawingml.diagramLayout+xml"/>
  <Override PartName="/ppt/tableStyles.xml" ContentType="application/vnd.openxmlformats-officedocument.presentationml.tableStyles+xml"/>
  <Override PartName="/ppt/slides/slide37.xml" ContentType="application/vnd.openxmlformats-officedocument.presentationml.slide+xml"/>
  <Override PartName="/ppt/notesSlides/notesSlide37.xml" ContentType="application/vnd.openxmlformats-officedocument.presentationml.notesSlide+xml"/>
  <Override PartName="/ppt/slides/slide88.xml" ContentType="application/vnd.openxmlformats-officedocument.presentationml.slide+xml"/>
  <Override PartName="/ppt/notesSlides/notesSlide88.xml" ContentType="application/vnd.openxmlformats-officedocument.presentationml.notesSlide+xml"/>
</Types>
</file>

<file path=_rels/.rels>&#65279;<?xml version="1.0" encoding="utf-8"?><Relationships xmlns="http://schemas.openxmlformats.org/package/2006/relationships"><Relationship Type="http://schemas.openxmlformats.org/officeDocument/2006/relationships/extended-properties" Target="/docProps/app.xml" Id="rId3" /><Relationship Type="http://schemas.openxmlformats.org/package/2006/relationships/metadata/core-properties" Target="/docProps/core.xml" Id="rId2" /><Relationship Type="http://schemas.openxmlformats.org/officeDocument/2006/relationships/officeDocument" Target="/ppt/presentation.xml" Id="rId1"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4478" r:id="rId1"/>
  </p:sldMasterIdLst>
  <p:notesMasterIdLst>
    <p:notesMasterId r:id="rId10"/>
  </p:notesMasterIdLst>
  <p:handoutMasterIdLst>
    <p:handoutMasterId r:id="rId11"/>
  </p:handoutMasterIdLst>
  <p:sldIdLst>
    <p:sldId id="256" r:id="rId2"/>
    <p:sldId id="269" r:id="rId3"/>
    <p:sldId id="266" r:id="rId4"/>
    <p:sldId id="263" r:id="rId5"/>
    <p:sldId id="267" r:id="rId6"/>
    <p:sldId id="268" r:id="rId7"/>
    <p:sldId id="260" r:id="rId8"/>
    <p:sldId id="257" r:id="rId9"/>
  </p:sldIdLst>
  <p:sldSz cx="12192000" cy="6858000"/>
  <p:notesSz cx="6858000" cy="9144000"/>
  <p:defaultTextStyle>
    <a:defPPr rtl="0">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71" autoAdjust="0"/>
    <p:restoredTop sz="96357" autoAdjust="0"/>
  </p:normalViewPr>
  <p:slideViewPr>
    <p:cSldViewPr snapToGrid="0">
      <p:cViewPr varScale="1">
        <p:scale>
          <a:sx n="99" d="100"/>
          <a:sy n="99" d="100"/>
        </p:scale>
        <p:origin x="102" y="114"/>
      </p:cViewPr>
      <p:guideLst/>
    </p:cSldViewPr>
  </p:slideViewPr>
  <p:outlineViewPr>
    <p:cViewPr>
      <p:scale>
        <a:sx n="33" d="100"/>
        <a:sy n="33" d="100"/>
      </p:scale>
      <p:origin x="0" y="-474"/>
    </p:cViewPr>
  </p:outlineViewPr>
  <p:notesTextViewPr>
    <p:cViewPr>
      <p:scale>
        <a:sx n="1" d="1"/>
        <a:sy n="1" d="1"/>
      </p:scale>
      <p:origin x="0" y="0"/>
    </p:cViewPr>
  </p:notesTextViewPr>
  <p:notesViewPr>
    <p:cSldViewPr snapToGrid="0">
      <p:cViewPr varScale="1">
        <p:scale>
          <a:sx n="80" d="100"/>
          <a:sy n="80" d="100"/>
        </p:scale>
        <p:origin x="3012" y="84"/>
      </p:cViewPr>
      <p:guideLst/>
    </p:cSldViewPr>
  </p:notesViewPr>
  <p:gridSpacing cx="76200" cy="76200"/>
</p:viewPr>
</file>

<file path=ppt/_rels/presentation.xml.rels>&#65279;<?xml version="1.0" encoding="utf-8"?><Relationships xmlns="http://schemas.openxmlformats.org/package/2006/relationships"><Relationship Type="http://schemas.openxmlformats.org/officeDocument/2006/relationships/slide" Target="/ppt/slides/slide71.xml" Id="rId8" /><Relationship Type="http://schemas.openxmlformats.org/officeDocument/2006/relationships/viewProps" Target="/ppt/viewProps.xml" Id="rId13" /><Relationship Type="http://schemas.openxmlformats.org/officeDocument/2006/relationships/slide" Target="/ppt/slides/slide22.xml" Id="rId3" /><Relationship Type="http://schemas.openxmlformats.org/officeDocument/2006/relationships/slide" Target="/ppt/slides/slide63.xml" Id="rId7" /><Relationship Type="http://schemas.openxmlformats.org/officeDocument/2006/relationships/presProps" Target="/ppt/presProps.xml" Id="rId12" /><Relationship Type="http://schemas.openxmlformats.org/officeDocument/2006/relationships/slide" Target="/ppt/slides/slide14.xml" Id="rId2" /><Relationship Type="http://schemas.openxmlformats.org/officeDocument/2006/relationships/slideMaster" Target="/ppt/slideMasters/slideMaster11.xml" Id="rId1" /><Relationship Type="http://schemas.openxmlformats.org/officeDocument/2006/relationships/slide" Target="/ppt/slides/slide55.xml" Id="rId6" /><Relationship Type="http://schemas.openxmlformats.org/officeDocument/2006/relationships/handoutMaster" Target="/ppt/handoutMasters/handoutMaster11.xml" Id="rId11" /><Relationship Type="http://schemas.openxmlformats.org/officeDocument/2006/relationships/slide" Target="/ppt/slides/slide46.xml" Id="rId5" /><Relationship Type="http://schemas.openxmlformats.org/officeDocument/2006/relationships/tableStyles" Target="/ppt/tableStyles.xml" Id="rId15" /><Relationship Type="http://schemas.openxmlformats.org/officeDocument/2006/relationships/notesMaster" Target="/ppt/notesMasters/notesMaster11.xml" Id="rId10" /><Relationship Type="http://schemas.openxmlformats.org/officeDocument/2006/relationships/slide" Target="/ppt/slides/slide37.xml" Id="rId4" /><Relationship Type="http://schemas.openxmlformats.org/officeDocument/2006/relationships/slide" Target="/ppt/slides/slide88.xml" Id="rId9" /><Relationship Type="http://schemas.openxmlformats.org/officeDocument/2006/relationships/theme" Target="/ppt/theme/theme12.xml" Id="rId14" /></Relationships>
</file>

<file path=ppt/diagrams/colors1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1.xml><?xml version="1.0" encoding="utf-8"?>
<dgm:dataModel xmlns:dgm="http://schemas.openxmlformats.org/drawingml/2006/diagram" xmlns:a="http://schemas.openxmlformats.org/drawingml/2006/main">
  <dgm:ptLst>
    <dgm:pt modelId="{AB08BA36-A16A-4C16-8F63-9AEE3FB76278}" type="doc">
      <dgm:prSet loTypeId="urn:microsoft.com/office/officeart/2016/7/layout/HexagonTimeline" loCatId="process" qsTypeId="urn:microsoft.com/office/officeart/2005/8/quickstyle/simple5" qsCatId="simple" csTypeId="urn:microsoft.com/office/officeart/2005/8/colors/accent5_2" csCatId="accent5" phldr="1"/>
      <dgm:spPr/>
      <dgm:t>
        <a:bodyPr rtlCol="0"/>
        <a:lstStyle/>
        <a:p>
          <a:pPr rtl="0"/>
          <a:endParaRPr lang="en-US"/>
        </a:p>
      </dgm:t>
    </dgm:pt>
    <dgm:pt modelId="{79D5E37C-6EE5-46B4-B136-E5E388C14C15}">
      <dgm:prSet/>
      <dgm:spPr>
        <a:solidFill>
          <a:schemeClr val="accent1">
            <a:lumMod val="50000"/>
          </a:schemeClr>
        </a:solidFill>
        <a:ln>
          <a:noFill/>
        </a:ln>
        <a:effectLst/>
      </dgm:spPr>
      <dgm:t>
        <a:bodyPr rtlCol="0"/>
        <a:lstStyle/>
        <a:p>
          <a:pPr rtl="0"/>
          <a:r>
            <a:rPr lang="zh-cn" baseline="0" dirty="0">
              <a:latin typeface="Microsoft YaHei UI" panose="020B0503020204020204" pitchFamily="34" charset="-122"/>
              <a:ea typeface="Microsoft YaHei UI" panose="020B0503020204020204" pitchFamily="34" charset="-122"/>
            </a:rPr>
            <a:t>20YY 年 1 月</a:t>
          </a:r>
        </a:p>
      </dgm:t>
    </dgm:pt>
    <dgm:pt modelId="{BE57F84A-B207-4C0D-8E09-A4D38A4F8E76}" type="parTrans" cxnId="{BCE39BB1-C22E-497B-987C-BCBDA5A4375D}">
      <dgm:prSet/>
      <dgm:spPr/>
      <dgm:t>
        <a:bodyPr rtlCol="0"/>
        <a:lstStyle/>
        <a:p>
          <a:pPr rtl="0"/>
          <a:endParaRPr lang="en-US" baseline="0">
            <a:latin typeface="Microsoft YaHei UI" panose="020B0503020204020204" pitchFamily="34" charset="-122"/>
            <a:ea typeface="Microsoft YaHei UI" panose="020B0503020204020204" pitchFamily="34" charset="-122"/>
          </a:endParaRPr>
        </a:p>
      </dgm:t>
    </dgm:pt>
    <dgm:pt modelId="{5D7642E4-C295-4232-A0B9-FFB60ECA314A}" type="sibTrans" cxnId="{BCE39BB1-C22E-497B-987C-BCBDA5A4375D}">
      <dgm:prSet/>
      <dgm:spPr/>
      <dgm:t>
        <a:bodyPr rtlCol="0"/>
        <a:lstStyle/>
        <a:p>
          <a:pPr rtl="0"/>
          <a:endParaRPr lang="en-US" baseline="0">
            <a:latin typeface="Microsoft YaHei UI" panose="020B0503020204020204" pitchFamily="34" charset="-122"/>
            <a:ea typeface="Microsoft YaHei UI" panose="020B0503020204020204" pitchFamily="34" charset="-122"/>
          </a:endParaRPr>
        </a:p>
      </dgm:t>
    </dgm:pt>
    <dgm:pt modelId="{3E75349A-CDC7-4946-94A4-E34887B449BA}">
      <dgm:prSet/>
      <dgm:spPr/>
      <dgm:t>
        <a:bodyPr rtlCol="0"/>
        <a:lstStyle/>
        <a:p>
          <a:pPr rtl="0"/>
          <a:r>
            <a:rPr lang="zh-cn" baseline="0" dirty="0">
              <a:latin typeface="Microsoft YaHei UI" panose="020B0503020204020204" pitchFamily="34" charset="-122"/>
              <a:ea typeface="Microsoft YaHei UI" panose="020B0503020204020204" pitchFamily="34" charset="-122"/>
            </a:rPr>
            <a:t>描述主题的影响 </a:t>
          </a:r>
        </a:p>
      </dgm:t>
    </dgm:pt>
    <dgm:pt modelId="{6A082C22-5B54-4131-AEF5-F8B4CD621D35}" type="parTrans" cxnId="{87C2CCCD-2503-438C-8922-672436A9A51E}">
      <dgm:prSet/>
      <dgm:spPr/>
      <dgm:t>
        <a:bodyPr rtlCol="0"/>
        <a:lstStyle/>
        <a:p>
          <a:pPr rtl="0"/>
          <a:endParaRPr lang="en-US" baseline="0">
            <a:latin typeface="Microsoft YaHei UI" panose="020B0503020204020204" pitchFamily="34" charset="-122"/>
            <a:ea typeface="Microsoft YaHei UI" panose="020B0503020204020204" pitchFamily="34" charset="-122"/>
          </a:endParaRPr>
        </a:p>
      </dgm:t>
    </dgm:pt>
    <dgm:pt modelId="{18BA5848-4D28-4878-98D0-6627678AB161}" type="sibTrans" cxnId="{87C2CCCD-2503-438C-8922-672436A9A51E}">
      <dgm:prSet/>
      <dgm:spPr/>
      <dgm:t>
        <a:bodyPr rtlCol="0"/>
        <a:lstStyle/>
        <a:p>
          <a:pPr rtl="0"/>
          <a:endParaRPr lang="en-US" baseline="0">
            <a:latin typeface="Microsoft YaHei UI" panose="020B0503020204020204" pitchFamily="34" charset="-122"/>
            <a:ea typeface="Microsoft YaHei UI" panose="020B0503020204020204" pitchFamily="34" charset="-122"/>
          </a:endParaRPr>
        </a:p>
      </dgm:t>
    </dgm:pt>
    <dgm:pt modelId="{5A7CD7F9-CA4B-4E8F-A1BF-F25860D96E9D}">
      <dgm:prSet/>
      <dgm:spPr>
        <a:solidFill>
          <a:schemeClr val="tx1">
            <a:lumMod val="85000"/>
            <a:lumOff val="15000"/>
          </a:schemeClr>
        </a:solidFill>
        <a:ln>
          <a:noFill/>
        </a:ln>
        <a:effectLst/>
      </dgm:spPr>
      <dgm:t>
        <a:bodyPr rtlCol="0"/>
        <a:lstStyle/>
        <a:p>
          <a:pPr rtl="0"/>
          <a:r>
            <a:rPr lang="zh-cn" baseline="0" dirty="0">
              <a:latin typeface="Microsoft YaHei UI" panose="020B0503020204020204" pitchFamily="34" charset="-122"/>
              <a:ea typeface="Microsoft YaHei UI" panose="020B0503020204020204" pitchFamily="34" charset="-122"/>
            </a:rPr>
            <a:t>20YY 年 2 月</a:t>
          </a:r>
        </a:p>
      </dgm:t>
    </dgm:pt>
    <dgm:pt modelId="{D4EECE8E-3013-448B-9DF7-8C096854C02A}" type="parTrans" cxnId="{8668B309-818E-4D64-A43A-A3D51BDFF9E4}">
      <dgm:prSet/>
      <dgm:spPr/>
      <dgm:t>
        <a:bodyPr rtlCol="0"/>
        <a:lstStyle/>
        <a:p>
          <a:pPr rtl="0"/>
          <a:endParaRPr lang="en-US" baseline="0">
            <a:latin typeface="Microsoft YaHei UI" panose="020B0503020204020204" pitchFamily="34" charset="-122"/>
            <a:ea typeface="Microsoft YaHei UI" panose="020B0503020204020204" pitchFamily="34" charset="-122"/>
          </a:endParaRPr>
        </a:p>
      </dgm:t>
    </dgm:pt>
    <dgm:pt modelId="{22778933-56E6-4E89-B68E-F8578CFE0734}" type="sibTrans" cxnId="{8668B309-818E-4D64-A43A-A3D51BDFF9E4}">
      <dgm:prSet/>
      <dgm:spPr/>
      <dgm:t>
        <a:bodyPr rtlCol="0"/>
        <a:lstStyle/>
        <a:p>
          <a:pPr rtl="0"/>
          <a:endParaRPr lang="en-US" baseline="0">
            <a:latin typeface="Microsoft YaHei UI" panose="020B0503020204020204" pitchFamily="34" charset="-122"/>
            <a:ea typeface="Microsoft YaHei UI" panose="020B0503020204020204" pitchFamily="34" charset="-122"/>
          </a:endParaRPr>
        </a:p>
      </dgm:t>
    </dgm:pt>
    <dgm:pt modelId="{721865A7-48DF-48AF-B013-2706AB04AECB}">
      <dgm:prSet/>
      <dgm:spPr/>
      <dgm:t>
        <a:bodyPr rtlCol="0"/>
        <a:lstStyle/>
        <a:p>
          <a:pPr rtl="0"/>
          <a:r>
            <a:rPr lang="zh-cn" baseline="0" noProof="0" dirty="0">
              <a:latin typeface="Microsoft YaHei UI" panose="020B0503020204020204" pitchFamily="34" charset="-122"/>
              <a:ea typeface="Microsoft YaHei UI" panose="020B0503020204020204" pitchFamily="34" charset="-122"/>
            </a:rPr>
            <a:t>描述主题的影响 </a:t>
          </a:r>
        </a:p>
      </dgm:t>
    </dgm:pt>
    <dgm:pt modelId="{9867F13E-F6DE-45B4-9F66-F9748662E707}" type="parTrans" cxnId="{CD5F7384-F42E-47EB-A5DD-AC4847277DA6}">
      <dgm:prSet/>
      <dgm:spPr/>
      <dgm:t>
        <a:bodyPr rtlCol="0"/>
        <a:lstStyle/>
        <a:p>
          <a:pPr rtl="0"/>
          <a:endParaRPr lang="en-US" baseline="0">
            <a:latin typeface="Microsoft YaHei UI" panose="020B0503020204020204" pitchFamily="34" charset="-122"/>
            <a:ea typeface="Microsoft YaHei UI" panose="020B0503020204020204" pitchFamily="34" charset="-122"/>
          </a:endParaRPr>
        </a:p>
      </dgm:t>
    </dgm:pt>
    <dgm:pt modelId="{C10D6369-C1DA-4ABD-A9C2-1793F41241FC}" type="sibTrans" cxnId="{CD5F7384-F42E-47EB-A5DD-AC4847277DA6}">
      <dgm:prSet/>
      <dgm:spPr/>
      <dgm:t>
        <a:bodyPr rtlCol="0"/>
        <a:lstStyle/>
        <a:p>
          <a:pPr rtl="0"/>
          <a:endParaRPr lang="en-US" baseline="0">
            <a:latin typeface="Microsoft YaHei UI" panose="020B0503020204020204" pitchFamily="34" charset="-122"/>
            <a:ea typeface="Microsoft YaHei UI" panose="020B0503020204020204" pitchFamily="34" charset="-122"/>
          </a:endParaRPr>
        </a:p>
      </dgm:t>
    </dgm:pt>
    <dgm:pt modelId="{6EC236B8-3DCD-4D3B-BA1A-4DDB2D1D0501}">
      <dgm:prSet/>
      <dgm:spPr>
        <a:solidFill>
          <a:schemeClr val="bg1">
            <a:lumMod val="85000"/>
          </a:schemeClr>
        </a:solidFill>
        <a:ln>
          <a:noFill/>
        </a:ln>
        <a:effectLst/>
      </dgm:spPr>
      <dgm:t>
        <a:bodyPr rtlCol="0"/>
        <a:lstStyle/>
        <a:p>
          <a:pPr rtl="0"/>
          <a:r>
            <a:rPr lang="zh-cn" baseline="0" dirty="0">
              <a:solidFill>
                <a:schemeClr val="tx1"/>
              </a:solidFill>
              <a:latin typeface="Microsoft YaHei UI" panose="020B0503020204020204" pitchFamily="34" charset="-122"/>
              <a:ea typeface="Microsoft YaHei UI" panose="020B0503020204020204" pitchFamily="34" charset="-122"/>
            </a:rPr>
            <a:t>20YY 年 3 月</a:t>
          </a:r>
        </a:p>
      </dgm:t>
    </dgm:pt>
    <dgm:pt modelId="{A089C88B-5621-431F-9218-EEAA3DB4532B}" type="parTrans" cxnId="{DEBF011F-DBF0-41C7-AD96-98CB1261F1E6}">
      <dgm:prSet/>
      <dgm:spPr/>
      <dgm:t>
        <a:bodyPr rtlCol="0"/>
        <a:lstStyle/>
        <a:p>
          <a:pPr rtl="0"/>
          <a:endParaRPr lang="en-US" baseline="0">
            <a:latin typeface="Microsoft YaHei UI" panose="020B0503020204020204" pitchFamily="34" charset="-122"/>
            <a:ea typeface="Microsoft YaHei UI" panose="020B0503020204020204" pitchFamily="34" charset="-122"/>
          </a:endParaRPr>
        </a:p>
      </dgm:t>
    </dgm:pt>
    <dgm:pt modelId="{0392B523-7A12-4227-AFCC-1ECAFEDF80F5}" type="sibTrans" cxnId="{DEBF011F-DBF0-41C7-AD96-98CB1261F1E6}">
      <dgm:prSet/>
      <dgm:spPr/>
      <dgm:t>
        <a:bodyPr rtlCol="0"/>
        <a:lstStyle/>
        <a:p>
          <a:pPr rtl="0"/>
          <a:endParaRPr lang="en-US" baseline="0">
            <a:latin typeface="Microsoft YaHei UI" panose="020B0503020204020204" pitchFamily="34" charset="-122"/>
            <a:ea typeface="Microsoft YaHei UI" panose="020B0503020204020204" pitchFamily="34" charset="-122"/>
          </a:endParaRPr>
        </a:p>
      </dgm:t>
    </dgm:pt>
    <dgm:pt modelId="{77CFE12A-47BC-4C5B-8B19-9A3624B335DE}">
      <dgm:prSet/>
      <dgm:spPr/>
      <dgm:t>
        <a:bodyPr rtlCol="0"/>
        <a:lstStyle/>
        <a:p>
          <a:pPr rtl="0"/>
          <a:r>
            <a:rPr lang="zh-cn" baseline="0" dirty="0">
              <a:latin typeface="Microsoft YaHei UI" panose="020B0503020204020204" pitchFamily="34" charset="-122"/>
              <a:ea typeface="Microsoft YaHei UI" panose="020B0503020204020204" pitchFamily="34" charset="-122"/>
            </a:rPr>
            <a:t>描述</a:t>
          </a:r>
          <a:r>
            <a:rPr lang="zh-cn" baseline="0" noProof="0" dirty="0">
              <a:latin typeface="Microsoft YaHei UI" panose="020B0503020204020204" pitchFamily="34" charset="-122"/>
              <a:ea typeface="Microsoft YaHei UI" panose="020B0503020204020204" pitchFamily="34" charset="-122"/>
            </a:rPr>
            <a:t>主题</a:t>
          </a:r>
          <a:r>
            <a:rPr lang="zh-cn" baseline="0" dirty="0">
              <a:latin typeface="Microsoft YaHei UI" panose="020B0503020204020204" pitchFamily="34" charset="-122"/>
              <a:ea typeface="Microsoft YaHei UI" panose="020B0503020204020204" pitchFamily="34" charset="-122"/>
            </a:rPr>
            <a:t>的影响 </a:t>
          </a:r>
          <a:endParaRPr lang="en-US" baseline="0" dirty="0">
            <a:latin typeface="Microsoft YaHei UI" panose="020B0503020204020204" pitchFamily="34" charset="-122"/>
            <a:ea typeface="Microsoft YaHei UI" panose="020B0503020204020204" pitchFamily="34" charset="-122"/>
          </a:endParaRPr>
        </a:p>
      </dgm:t>
    </dgm:pt>
    <dgm:pt modelId="{EA77DA41-DCDA-4F52-8093-032D4584C46B}" type="parTrans" cxnId="{E619F6D2-AB4E-4568-AA0D-DD5B723984E4}">
      <dgm:prSet/>
      <dgm:spPr/>
      <dgm:t>
        <a:bodyPr rtlCol="0"/>
        <a:lstStyle/>
        <a:p>
          <a:pPr rtl="0"/>
          <a:endParaRPr lang="en-US" baseline="0">
            <a:latin typeface="Microsoft YaHei UI" panose="020B0503020204020204" pitchFamily="34" charset="-122"/>
            <a:ea typeface="Microsoft YaHei UI" panose="020B0503020204020204" pitchFamily="34" charset="-122"/>
          </a:endParaRPr>
        </a:p>
      </dgm:t>
    </dgm:pt>
    <dgm:pt modelId="{2063576C-C2E8-4611-9778-BA81802BB256}" type="sibTrans" cxnId="{E619F6D2-AB4E-4568-AA0D-DD5B723984E4}">
      <dgm:prSet/>
      <dgm:spPr/>
      <dgm:t>
        <a:bodyPr rtlCol="0"/>
        <a:lstStyle/>
        <a:p>
          <a:pPr rtl="0"/>
          <a:endParaRPr lang="en-US" baseline="0">
            <a:latin typeface="Microsoft YaHei UI" panose="020B0503020204020204" pitchFamily="34" charset="-122"/>
            <a:ea typeface="Microsoft YaHei UI" panose="020B0503020204020204" pitchFamily="34" charset="-122"/>
          </a:endParaRPr>
        </a:p>
      </dgm:t>
    </dgm:pt>
    <dgm:pt modelId="{BA270F43-0C36-4246-8BB8-6065D927DFD3}" type="pres">
      <dgm:prSet presAssocID="{AB08BA36-A16A-4C16-8F63-9AEE3FB76278}" presName="Name0" presStyleCnt="0">
        <dgm:presLayoutVars>
          <dgm:chMax/>
          <dgm:chPref/>
          <dgm:animLvl val="lvl"/>
        </dgm:presLayoutVars>
      </dgm:prSet>
      <dgm:spPr/>
    </dgm:pt>
    <dgm:pt modelId="{DB77968F-28AC-402A-ADE0-64611B01B33F}" type="pres">
      <dgm:prSet presAssocID="{79D5E37C-6EE5-46B4-B136-E5E388C14C15}" presName="composite" presStyleCnt="0"/>
      <dgm:spPr/>
    </dgm:pt>
    <dgm:pt modelId="{87197975-52CC-4703-B090-3C0D7101D171}" type="pres">
      <dgm:prSet presAssocID="{79D5E37C-6EE5-46B4-B136-E5E388C14C15}" presName="Parent1" presStyleLbl="alignNode1" presStyleIdx="0" presStyleCnt="3">
        <dgm:presLayoutVars>
          <dgm:chMax val="1"/>
          <dgm:chPref val="1"/>
          <dgm:bulletEnabled val="1"/>
        </dgm:presLayoutVars>
      </dgm:prSet>
      <dgm:spPr/>
    </dgm:pt>
    <dgm:pt modelId="{95FCF055-303A-4445-9813-7E8E825042F7}" type="pres">
      <dgm:prSet presAssocID="{79D5E37C-6EE5-46B4-B136-E5E388C14C15}" presName="Childtext1" presStyleLbl="revTx" presStyleIdx="0" presStyleCnt="3">
        <dgm:presLayoutVars>
          <dgm:chMax val="0"/>
          <dgm:chPref val="0"/>
          <dgm:bulletEnabled/>
        </dgm:presLayoutVars>
      </dgm:prSet>
      <dgm:spPr/>
    </dgm:pt>
    <dgm:pt modelId="{D01E2BCD-A874-4A1C-89AC-5538E4157620}" type="pres">
      <dgm:prSet presAssocID="{79D5E37C-6EE5-46B4-B136-E5E388C14C15}" presName="ConnectLine" presStyleLbl="sibTrans1D1" presStyleIdx="0" presStyleCnt="3"/>
      <dgm:spPr>
        <a:noFill/>
        <a:ln w="12700" cap="flat" cmpd="sng" algn="in">
          <a:solidFill>
            <a:schemeClr val="accent5">
              <a:hueOff val="0"/>
              <a:satOff val="0"/>
              <a:lumOff val="0"/>
              <a:alphaOff val="0"/>
            </a:schemeClr>
          </a:solidFill>
          <a:prstDash val="dash"/>
        </a:ln>
        <a:effectLst/>
      </dgm:spPr>
    </dgm:pt>
    <dgm:pt modelId="{42FDB9A9-E4A8-41C4-8D31-90A173B96E5C}" type="pres">
      <dgm:prSet presAssocID="{79D5E37C-6EE5-46B4-B136-E5E388C14C15}" presName="ConnectLineEnd" presStyleLbl="node1" presStyleIdx="0" presStyleCnt="3"/>
      <dgm:spPr>
        <a:solidFill>
          <a:schemeClr val="accent1">
            <a:lumMod val="50000"/>
          </a:schemeClr>
        </a:solidFill>
        <a:effectLst/>
      </dgm:spPr>
    </dgm:pt>
    <dgm:pt modelId="{3D54F6D0-2057-4B25-8365-ED10A3FE5FAC}" type="pres">
      <dgm:prSet presAssocID="{79D5E37C-6EE5-46B4-B136-E5E388C14C15}" presName="EmptyPane" presStyleCnt="0"/>
      <dgm:spPr/>
    </dgm:pt>
    <dgm:pt modelId="{9B8552CD-49EF-4C0D-A1E0-14E2B93937C6}" type="pres">
      <dgm:prSet presAssocID="{5D7642E4-C295-4232-A0B9-FFB60ECA314A}" presName="spaceBetweenRectangles" presStyleLbl="fgAcc1" presStyleIdx="0" presStyleCnt="2"/>
      <dgm:spPr/>
    </dgm:pt>
    <dgm:pt modelId="{B9613699-D389-47DE-94A2-9874595052A1}" type="pres">
      <dgm:prSet presAssocID="{5A7CD7F9-CA4B-4E8F-A1BF-F25860D96E9D}" presName="composite" presStyleCnt="0"/>
      <dgm:spPr/>
    </dgm:pt>
    <dgm:pt modelId="{26B4BD2F-FDF2-43F2-B16B-BEB2D2725732}" type="pres">
      <dgm:prSet presAssocID="{5A7CD7F9-CA4B-4E8F-A1BF-F25860D96E9D}" presName="Parent1" presStyleLbl="alignNode1" presStyleIdx="1" presStyleCnt="3">
        <dgm:presLayoutVars>
          <dgm:chMax val="1"/>
          <dgm:chPref val="1"/>
          <dgm:bulletEnabled val="1"/>
        </dgm:presLayoutVars>
      </dgm:prSet>
      <dgm:spPr/>
    </dgm:pt>
    <dgm:pt modelId="{6C70F55F-492B-43E5-837C-20655AECEE3D}" type="pres">
      <dgm:prSet presAssocID="{5A7CD7F9-CA4B-4E8F-A1BF-F25860D96E9D}" presName="Childtext1" presStyleLbl="revTx" presStyleIdx="1" presStyleCnt="3">
        <dgm:presLayoutVars>
          <dgm:chMax val="0"/>
          <dgm:chPref val="0"/>
          <dgm:bulletEnabled/>
        </dgm:presLayoutVars>
      </dgm:prSet>
      <dgm:spPr/>
    </dgm:pt>
    <dgm:pt modelId="{EFE2D3E2-1871-4306-945A-082E4C6DFF62}" type="pres">
      <dgm:prSet presAssocID="{5A7CD7F9-CA4B-4E8F-A1BF-F25860D96E9D}" presName="ConnectLine" presStyleLbl="sibTrans1D1" presStyleIdx="1" presStyleCnt="3"/>
      <dgm:spPr>
        <a:noFill/>
        <a:ln w="12700" cap="flat" cmpd="sng" algn="in">
          <a:solidFill>
            <a:schemeClr val="accent5">
              <a:hueOff val="0"/>
              <a:satOff val="0"/>
              <a:lumOff val="0"/>
              <a:alphaOff val="0"/>
            </a:schemeClr>
          </a:solidFill>
          <a:prstDash val="dash"/>
        </a:ln>
        <a:effectLst/>
      </dgm:spPr>
    </dgm:pt>
    <dgm:pt modelId="{1FA22CC1-F421-42D7-B327-A0748A5CA8CA}" type="pres">
      <dgm:prSet presAssocID="{5A7CD7F9-CA4B-4E8F-A1BF-F25860D96E9D}" presName="ConnectLineEnd" presStyleLbl="node1" presStyleIdx="1" presStyleCnt="3"/>
      <dgm:spPr>
        <a:solidFill>
          <a:schemeClr val="tx1">
            <a:lumMod val="85000"/>
            <a:lumOff val="15000"/>
          </a:schemeClr>
        </a:solidFill>
        <a:effectLst/>
      </dgm:spPr>
    </dgm:pt>
    <dgm:pt modelId="{B9AAF34C-316B-4600-BE86-CE8E2DB2A167}" type="pres">
      <dgm:prSet presAssocID="{5A7CD7F9-CA4B-4E8F-A1BF-F25860D96E9D}" presName="EmptyPane" presStyleCnt="0"/>
      <dgm:spPr/>
    </dgm:pt>
    <dgm:pt modelId="{237EB574-03EA-4B5E-A071-20BFF7A94025}" type="pres">
      <dgm:prSet presAssocID="{22778933-56E6-4E89-B68E-F8578CFE0734}" presName="spaceBetweenRectangles" presStyleLbl="fgAcc1" presStyleIdx="1" presStyleCnt="2"/>
      <dgm:spPr/>
    </dgm:pt>
    <dgm:pt modelId="{8713FAAE-A94E-4C45-80CC-D0CADC2C45F5}" type="pres">
      <dgm:prSet presAssocID="{6EC236B8-3DCD-4D3B-BA1A-4DDB2D1D0501}" presName="composite" presStyleCnt="0"/>
      <dgm:spPr/>
    </dgm:pt>
    <dgm:pt modelId="{42647E7A-7F8D-43C5-B7AA-DB1A84D62562}" type="pres">
      <dgm:prSet presAssocID="{6EC236B8-3DCD-4D3B-BA1A-4DDB2D1D0501}" presName="Parent1" presStyleLbl="alignNode1" presStyleIdx="2" presStyleCnt="3">
        <dgm:presLayoutVars>
          <dgm:chMax val="1"/>
          <dgm:chPref val="1"/>
          <dgm:bulletEnabled val="1"/>
        </dgm:presLayoutVars>
      </dgm:prSet>
      <dgm:spPr/>
    </dgm:pt>
    <dgm:pt modelId="{6459495F-68A2-4439-A9B3-5DDACF24ECD9}" type="pres">
      <dgm:prSet presAssocID="{6EC236B8-3DCD-4D3B-BA1A-4DDB2D1D0501}" presName="Childtext1" presStyleLbl="revTx" presStyleIdx="2" presStyleCnt="3">
        <dgm:presLayoutVars>
          <dgm:chMax val="0"/>
          <dgm:chPref val="0"/>
          <dgm:bulletEnabled/>
        </dgm:presLayoutVars>
      </dgm:prSet>
      <dgm:spPr/>
    </dgm:pt>
    <dgm:pt modelId="{DA9415BC-5F5D-427A-8E4A-15DE1DCD00EC}" type="pres">
      <dgm:prSet presAssocID="{6EC236B8-3DCD-4D3B-BA1A-4DDB2D1D0501}" presName="ConnectLine" presStyleLbl="sibTrans1D1" presStyleIdx="2" presStyleCnt="3"/>
      <dgm:spPr>
        <a:noFill/>
        <a:ln w="12700" cap="flat" cmpd="sng" algn="in">
          <a:solidFill>
            <a:schemeClr val="accent5">
              <a:hueOff val="0"/>
              <a:satOff val="0"/>
              <a:lumOff val="0"/>
              <a:alphaOff val="0"/>
            </a:schemeClr>
          </a:solidFill>
          <a:prstDash val="dash"/>
        </a:ln>
        <a:effectLst/>
      </dgm:spPr>
    </dgm:pt>
    <dgm:pt modelId="{66283014-8366-4F80-A66F-FA0C7794F36F}" type="pres">
      <dgm:prSet presAssocID="{6EC236B8-3DCD-4D3B-BA1A-4DDB2D1D0501}" presName="ConnectLineEnd" presStyleLbl="node1" presStyleIdx="2" presStyleCnt="3"/>
      <dgm:spPr>
        <a:solidFill>
          <a:schemeClr val="bg1">
            <a:lumMod val="75000"/>
          </a:schemeClr>
        </a:solidFill>
        <a:effectLst/>
      </dgm:spPr>
    </dgm:pt>
    <dgm:pt modelId="{AF0F2ED6-BC80-4E40-B2CD-6C12B31151D5}" type="pres">
      <dgm:prSet presAssocID="{6EC236B8-3DCD-4D3B-BA1A-4DDB2D1D0501}" presName="EmptyPane" presStyleCnt="0"/>
      <dgm:spPr/>
    </dgm:pt>
  </dgm:ptLst>
  <dgm:cxnLst>
    <dgm:cxn modelId="{8668B309-818E-4D64-A43A-A3D51BDFF9E4}" srcId="{AB08BA36-A16A-4C16-8F63-9AEE3FB76278}" destId="{5A7CD7F9-CA4B-4E8F-A1BF-F25860D96E9D}" srcOrd="1" destOrd="0" parTransId="{D4EECE8E-3013-448B-9DF7-8C096854C02A}" sibTransId="{22778933-56E6-4E89-B68E-F8578CFE0734}"/>
    <dgm:cxn modelId="{DEBF011F-DBF0-41C7-AD96-98CB1261F1E6}" srcId="{AB08BA36-A16A-4C16-8F63-9AEE3FB76278}" destId="{6EC236B8-3DCD-4D3B-BA1A-4DDB2D1D0501}" srcOrd="2" destOrd="0" parTransId="{A089C88B-5621-431F-9218-EEAA3DB4532B}" sibTransId="{0392B523-7A12-4227-AFCC-1ECAFEDF80F5}"/>
    <dgm:cxn modelId="{56BFC82A-B3C7-4D8B-B364-019866A43DF2}" type="presOf" srcId="{79D5E37C-6EE5-46B4-B136-E5E388C14C15}" destId="{87197975-52CC-4703-B090-3C0D7101D171}" srcOrd="0" destOrd="0" presId="urn:microsoft.com/office/officeart/2016/7/layout/HexagonTimeline"/>
    <dgm:cxn modelId="{37D9742D-B407-42C5-B0AF-29F531C5FE4B}" type="presOf" srcId="{77CFE12A-47BC-4C5B-8B19-9A3624B335DE}" destId="{6459495F-68A2-4439-A9B3-5DDACF24ECD9}" srcOrd="0" destOrd="0" presId="urn:microsoft.com/office/officeart/2016/7/layout/HexagonTimeline"/>
    <dgm:cxn modelId="{EBDB614A-5533-4D48-BD82-CD12634648C8}" type="presOf" srcId="{3E75349A-CDC7-4946-94A4-E34887B449BA}" destId="{95FCF055-303A-4445-9813-7E8E825042F7}" srcOrd="0" destOrd="0" presId="urn:microsoft.com/office/officeart/2016/7/layout/HexagonTimeline"/>
    <dgm:cxn modelId="{F8DCE64F-0CDA-4F47-A51D-A37BFD6B9D59}" type="presOf" srcId="{AB08BA36-A16A-4C16-8F63-9AEE3FB76278}" destId="{BA270F43-0C36-4246-8BB8-6065D927DFD3}" srcOrd="0" destOrd="0" presId="urn:microsoft.com/office/officeart/2016/7/layout/HexagonTimeline"/>
    <dgm:cxn modelId="{CD5F7384-F42E-47EB-A5DD-AC4847277DA6}" srcId="{5A7CD7F9-CA4B-4E8F-A1BF-F25860D96E9D}" destId="{721865A7-48DF-48AF-B013-2706AB04AECB}" srcOrd="0" destOrd="0" parTransId="{9867F13E-F6DE-45B4-9F66-F9748662E707}" sibTransId="{C10D6369-C1DA-4ABD-A9C2-1793F41241FC}"/>
    <dgm:cxn modelId="{BBC024AB-6643-4926-91A5-93900D44CDD9}" type="presOf" srcId="{721865A7-48DF-48AF-B013-2706AB04AECB}" destId="{6C70F55F-492B-43E5-837C-20655AECEE3D}" srcOrd="0" destOrd="0" presId="urn:microsoft.com/office/officeart/2016/7/layout/HexagonTimeline"/>
    <dgm:cxn modelId="{BCE39BB1-C22E-497B-987C-BCBDA5A4375D}" srcId="{AB08BA36-A16A-4C16-8F63-9AEE3FB76278}" destId="{79D5E37C-6EE5-46B4-B136-E5E388C14C15}" srcOrd="0" destOrd="0" parTransId="{BE57F84A-B207-4C0D-8E09-A4D38A4F8E76}" sibTransId="{5D7642E4-C295-4232-A0B9-FFB60ECA314A}"/>
    <dgm:cxn modelId="{87C2CCCD-2503-438C-8922-672436A9A51E}" srcId="{79D5E37C-6EE5-46B4-B136-E5E388C14C15}" destId="{3E75349A-CDC7-4946-94A4-E34887B449BA}" srcOrd="0" destOrd="0" parTransId="{6A082C22-5B54-4131-AEF5-F8B4CD621D35}" sibTransId="{18BA5848-4D28-4878-98D0-6627678AB161}"/>
    <dgm:cxn modelId="{E619F6D2-AB4E-4568-AA0D-DD5B723984E4}" srcId="{6EC236B8-3DCD-4D3B-BA1A-4DDB2D1D0501}" destId="{77CFE12A-47BC-4C5B-8B19-9A3624B335DE}" srcOrd="0" destOrd="0" parTransId="{EA77DA41-DCDA-4F52-8093-032D4584C46B}" sibTransId="{2063576C-C2E8-4611-9778-BA81802BB256}"/>
    <dgm:cxn modelId="{5F68CEE0-D8AC-420D-A3D8-E0DBA8791EB8}" type="presOf" srcId="{5A7CD7F9-CA4B-4E8F-A1BF-F25860D96E9D}" destId="{26B4BD2F-FDF2-43F2-B16B-BEB2D2725732}" srcOrd="0" destOrd="0" presId="urn:microsoft.com/office/officeart/2016/7/layout/HexagonTimeline"/>
    <dgm:cxn modelId="{AD80E6F2-38FF-45B8-94E2-E6E589FE6739}" type="presOf" srcId="{6EC236B8-3DCD-4D3B-BA1A-4DDB2D1D0501}" destId="{42647E7A-7F8D-43C5-B7AA-DB1A84D62562}" srcOrd="0" destOrd="0" presId="urn:microsoft.com/office/officeart/2016/7/layout/HexagonTimeline"/>
    <dgm:cxn modelId="{B88E1EBD-801F-4C31-BE75-DBBD8A06DC99}" type="presParOf" srcId="{BA270F43-0C36-4246-8BB8-6065D927DFD3}" destId="{DB77968F-28AC-402A-ADE0-64611B01B33F}" srcOrd="0" destOrd="0" presId="urn:microsoft.com/office/officeart/2016/7/layout/HexagonTimeline"/>
    <dgm:cxn modelId="{D2B6F50D-D050-47D7-87AB-B741677EF213}" type="presParOf" srcId="{DB77968F-28AC-402A-ADE0-64611B01B33F}" destId="{87197975-52CC-4703-B090-3C0D7101D171}" srcOrd="0" destOrd="0" presId="urn:microsoft.com/office/officeart/2016/7/layout/HexagonTimeline"/>
    <dgm:cxn modelId="{E7B89C9F-BC39-4F7E-B9F4-FCD18352F6D1}" type="presParOf" srcId="{DB77968F-28AC-402A-ADE0-64611B01B33F}" destId="{95FCF055-303A-4445-9813-7E8E825042F7}" srcOrd="1" destOrd="0" presId="urn:microsoft.com/office/officeart/2016/7/layout/HexagonTimeline"/>
    <dgm:cxn modelId="{B66F869E-BCF8-434A-977B-F92DEBD2D74E}" type="presParOf" srcId="{DB77968F-28AC-402A-ADE0-64611B01B33F}" destId="{D01E2BCD-A874-4A1C-89AC-5538E4157620}" srcOrd="2" destOrd="0" presId="urn:microsoft.com/office/officeart/2016/7/layout/HexagonTimeline"/>
    <dgm:cxn modelId="{DEA4149D-1D31-4367-AAA4-C3A793C12B52}" type="presParOf" srcId="{DB77968F-28AC-402A-ADE0-64611B01B33F}" destId="{42FDB9A9-E4A8-41C4-8D31-90A173B96E5C}" srcOrd="3" destOrd="0" presId="urn:microsoft.com/office/officeart/2016/7/layout/HexagonTimeline"/>
    <dgm:cxn modelId="{02E1726A-92D2-42E5-B2C8-D25A44469517}" type="presParOf" srcId="{DB77968F-28AC-402A-ADE0-64611B01B33F}" destId="{3D54F6D0-2057-4B25-8365-ED10A3FE5FAC}" srcOrd="4" destOrd="0" presId="urn:microsoft.com/office/officeart/2016/7/layout/HexagonTimeline"/>
    <dgm:cxn modelId="{49F734AF-39AD-4CCA-B2FA-9633454D1D8D}" type="presParOf" srcId="{BA270F43-0C36-4246-8BB8-6065D927DFD3}" destId="{9B8552CD-49EF-4C0D-A1E0-14E2B93937C6}" srcOrd="1" destOrd="0" presId="urn:microsoft.com/office/officeart/2016/7/layout/HexagonTimeline"/>
    <dgm:cxn modelId="{E0AE7E7D-B690-4553-A347-052F2D67E1C7}" type="presParOf" srcId="{BA270F43-0C36-4246-8BB8-6065D927DFD3}" destId="{B9613699-D389-47DE-94A2-9874595052A1}" srcOrd="2" destOrd="0" presId="urn:microsoft.com/office/officeart/2016/7/layout/HexagonTimeline"/>
    <dgm:cxn modelId="{549A0D3D-F32A-4EB0-B8A9-B6A9E9177C3A}" type="presParOf" srcId="{B9613699-D389-47DE-94A2-9874595052A1}" destId="{26B4BD2F-FDF2-43F2-B16B-BEB2D2725732}" srcOrd="0" destOrd="0" presId="urn:microsoft.com/office/officeart/2016/7/layout/HexagonTimeline"/>
    <dgm:cxn modelId="{2BF5E4F5-C1B7-457A-AAE7-8385CAD99FC1}" type="presParOf" srcId="{B9613699-D389-47DE-94A2-9874595052A1}" destId="{6C70F55F-492B-43E5-837C-20655AECEE3D}" srcOrd="1" destOrd="0" presId="urn:microsoft.com/office/officeart/2016/7/layout/HexagonTimeline"/>
    <dgm:cxn modelId="{63C06404-3690-4964-B886-10BBA95BCCEC}" type="presParOf" srcId="{B9613699-D389-47DE-94A2-9874595052A1}" destId="{EFE2D3E2-1871-4306-945A-082E4C6DFF62}" srcOrd="2" destOrd="0" presId="urn:microsoft.com/office/officeart/2016/7/layout/HexagonTimeline"/>
    <dgm:cxn modelId="{2F2DDBDE-F1FC-41A5-905E-531E19AA631B}" type="presParOf" srcId="{B9613699-D389-47DE-94A2-9874595052A1}" destId="{1FA22CC1-F421-42D7-B327-A0748A5CA8CA}" srcOrd="3" destOrd="0" presId="urn:microsoft.com/office/officeart/2016/7/layout/HexagonTimeline"/>
    <dgm:cxn modelId="{D20EFF5F-B5DA-452C-A36F-6CA0A783032E}" type="presParOf" srcId="{B9613699-D389-47DE-94A2-9874595052A1}" destId="{B9AAF34C-316B-4600-BE86-CE8E2DB2A167}" srcOrd="4" destOrd="0" presId="urn:microsoft.com/office/officeart/2016/7/layout/HexagonTimeline"/>
    <dgm:cxn modelId="{58A13DBD-6EE7-46A3-93A2-57A7073EC670}" type="presParOf" srcId="{BA270F43-0C36-4246-8BB8-6065D927DFD3}" destId="{237EB574-03EA-4B5E-A071-20BFF7A94025}" srcOrd="3" destOrd="0" presId="urn:microsoft.com/office/officeart/2016/7/layout/HexagonTimeline"/>
    <dgm:cxn modelId="{5CFE21CE-9216-4262-88DE-8E74347B84A1}" type="presParOf" srcId="{BA270F43-0C36-4246-8BB8-6065D927DFD3}" destId="{8713FAAE-A94E-4C45-80CC-D0CADC2C45F5}" srcOrd="4" destOrd="0" presId="urn:microsoft.com/office/officeart/2016/7/layout/HexagonTimeline"/>
    <dgm:cxn modelId="{9767D93C-1927-4E18-9B06-9C9922515002}" type="presParOf" srcId="{8713FAAE-A94E-4C45-80CC-D0CADC2C45F5}" destId="{42647E7A-7F8D-43C5-B7AA-DB1A84D62562}" srcOrd="0" destOrd="0" presId="urn:microsoft.com/office/officeart/2016/7/layout/HexagonTimeline"/>
    <dgm:cxn modelId="{A0BC8C4E-9631-4C4D-B1B5-67F3D8039D9D}" type="presParOf" srcId="{8713FAAE-A94E-4C45-80CC-D0CADC2C45F5}" destId="{6459495F-68A2-4439-A9B3-5DDACF24ECD9}" srcOrd="1" destOrd="0" presId="urn:microsoft.com/office/officeart/2016/7/layout/HexagonTimeline"/>
    <dgm:cxn modelId="{2AC3F135-61F4-4121-93E8-68BCF3AE7F1F}" type="presParOf" srcId="{8713FAAE-A94E-4C45-80CC-D0CADC2C45F5}" destId="{DA9415BC-5F5D-427A-8E4A-15DE1DCD00EC}" srcOrd="2" destOrd="0" presId="urn:microsoft.com/office/officeart/2016/7/layout/HexagonTimeline"/>
    <dgm:cxn modelId="{2B07FAA7-1259-4427-830E-DC787E62C767}" type="presParOf" srcId="{8713FAAE-A94E-4C45-80CC-D0CADC2C45F5}" destId="{66283014-8366-4F80-A66F-FA0C7794F36F}" srcOrd="3" destOrd="0" presId="urn:microsoft.com/office/officeart/2016/7/layout/HexagonTimeline"/>
    <dgm:cxn modelId="{3CACEA81-F876-4956-86AA-EB1B446D4EE8}" type="presParOf" srcId="{8713FAAE-A94E-4C45-80CC-D0CADC2C45F5}" destId="{AF0F2ED6-BC80-4E40-B2CD-6C12B31151D5}" srcOrd="4" destOrd="0" presId="urn:microsoft.com/office/officeart/2016/7/layout/Hexagon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197975-52CC-4703-B090-3C0D7101D171}">
      <dsp:nvSpPr>
        <dsp:cNvPr id="0" name=""/>
        <dsp:cNvSpPr/>
      </dsp:nvSpPr>
      <dsp:spPr>
        <a:xfrm>
          <a:off x="294358" y="2488755"/>
          <a:ext cx="1498151" cy="678751"/>
        </a:xfrm>
        <a:prstGeom prst="homePlate">
          <a:avLst>
            <a:gd name="adj" fmla="val 40000"/>
          </a:avLst>
        </a:prstGeom>
        <a:solidFill>
          <a:schemeClr val="accent1">
            <a:lumMod val="50000"/>
          </a:schemeClr>
        </a:solidFill>
        <a:ln w="6350" cap="flat" cmpd="sng" algn="in">
          <a:noFill/>
          <a:prstDash val="solid"/>
        </a:ln>
        <a:effectLst/>
      </dsp:spPr>
      <dsp:style>
        <a:lnRef idx="1">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rtlCol="0" anchor="ctr" anchorCtr="0">
          <a:noAutofit/>
        </a:bodyPr>
        <a:lstStyle/>
        <a:p>
          <a:pPr marL="0" lvl="0" indent="0" algn="ctr" defTabSz="488950" rtl="0">
            <a:lnSpc>
              <a:spcPct val="90000"/>
            </a:lnSpc>
            <a:spcBef>
              <a:spcPct val="0"/>
            </a:spcBef>
            <a:spcAft>
              <a:spcPct val="35000"/>
            </a:spcAft>
            <a:buNone/>
          </a:pPr>
          <a:r>
            <a:rPr lang="zh-cn" sz="1100" kern="1200" baseline="0" dirty="0">
              <a:latin typeface="Microsoft YaHei UI" panose="020B0503020204020204" pitchFamily="34" charset="-122"/>
              <a:ea typeface="Microsoft YaHei UI" panose="020B0503020204020204" pitchFamily="34" charset="-122"/>
            </a:rPr>
            <a:t>20YY 年 1 月</a:t>
          </a:r>
        </a:p>
      </dsp:txBody>
      <dsp:txXfrm>
        <a:off x="294358" y="2488755"/>
        <a:ext cx="1362401" cy="678751"/>
      </dsp:txXfrm>
    </dsp:sp>
    <dsp:sp modelId="{95FCF055-303A-4445-9813-7E8E825042F7}">
      <dsp:nvSpPr>
        <dsp:cNvPr id="0" name=""/>
        <dsp:cNvSpPr/>
      </dsp:nvSpPr>
      <dsp:spPr>
        <a:xfrm>
          <a:off x="3050" y="0"/>
          <a:ext cx="2080766" cy="18100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rtlCol="0" anchor="b" anchorCtr="1">
          <a:noAutofit/>
        </a:bodyPr>
        <a:lstStyle/>
        <a:p>
          <a:pPr marL="0" lvl="0" indent="0" algn="ctr" defTabSz="488950" rtl="0">
            <a:lnSpc>
              <a:spcPct val="90000"/>
            </a:lnSpc>
            <a:spcBef>
              <a:spcPct val="0"/>
            </a:spcBef>
            <a:spcAft>
              <a:spcPct val="35000"/>
            </a:spcAft>
            <a:buNone/>
          </a:pPr>
          <a:r>
            <a:rPr lang="zh-cn" sz="1100" kern="1200" baseline="0" dirty="0">
              <a:latin typeface="Microsoft YaHei UI" panose="020B0503020204020204" pitchFamily="34" charset="-122"/>
              <a:ea typeface="Microsoft YaHei UI" panose="020B0503020204020204" pitchFamily="34" charset="-122"/>
            </a:rPr>
            <a:t>描述主题的影响 </a:t>
          </a:r>
        </a:p>
      </dsp:txBody>
      <dsp:txXfrm>
        <a:off x="3050" y="0"/>
        <a:ext cx="2080766" cy="1810004"/>
      </dsp:txXfrm>
    </dsp:sp>
    <dsp:sp modelId="{9B8552CD-49EF-4C0D-A1E0-14E2B93937C6}">
      <dsp:nvSpPr>
        <dsp:cNvPr id="0" name=""/>
        <dsp:cNvSpPr/>
      </dsp:nvSpPr>
      <dsp:spPr>
        <a:xfrm>
          <a:off x="1792509" y="2828131"/>
          <a:ext cx="582614" cy="0"/>
        </a:xfrm>
        <a:custGeom>
          <a:avLst/>
          <a:gdLst/>
          <a:ahLst/>
          <a:cxnLst/>
          <a:rect l="0" t="0" r="0" b="0"/>
          <a:pathLst>
            <a:path>
              <a:moveTo>
                <a:pt x="0" y="0"/>
              </a:moveTo>
              <a:lnTo>
                <a:pt x="582614" y="0"/>
              </a:lnTo>
            </a:path>
          </a:pathLst>
        </a:custGeom>
        <a:noFill/>
        <a:ln w="6350" cap="flat" cmpd="sng" algn="in">
          <a:solidFill>
            <a:schemeClr val="accent5">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sp>
    <dsp:sp modelId="{D01E2BCD-A874-4A1C-89AC-5538E4157620}">
      <dsp:nvSpPr>
        <dsp:cNvPr id="0" name=""/>
        <dsp:cNvSpPr/>
      </dsp:nvSpPr>
      <dsp:spPr>
        <a:xfrm>
          <a:off x="1043433" y="1923129"/>
          <a:ext cx="0" cy="565626"/>
        </a:xfrm>
        <a:prstGeom prst="line">
          <a:avLst/>
        </a:prstGeom>
        <a:noFill/>
        <a:ln w="12700" cap="flat" cmpd="sng" algn="in">
          <a:solidFill>
            <a:schemeClr val="accent5">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42FDB9A9-E4A8-41C4-8D31-90A173B96E5C}">
      <dsp:nvSpPr>
        <dsp:cNvPr id="0" name=""/>
        <dsp:cNvSpPr/>
      </dsp:nvSpPr>
      <dsp:spPr>
        <a:xfrm>
          <a:off x="986871" y="1810004"/>
          <a:ext cx="113125" cy="113125"/>
        </a:xfrm>
        <a:prstGeom prst="rect">
          <a:avLst/>
        </a:prstGeom>
        <a:solidFill>
          <a:schemeClr val="accent1">
            <a:lumMod val="50000"/>
          </a:schemeClr>
        </a:solidFill>
        <a:ln>
          <a:noFill/>
        </a:ln>
        <a:effectLst/>
      </dsp:spPr>
      <dsp:style>
        <a:lnRef idx="0">
          <a:scrgbClr r="0" g="0" b="0"/>
        </a:lnRef>
        <a:fillRef idx="3">
          <a:scrgbClr r="0" g="0" b="0"/>
        </a:fillRef>
        <a:effectRef idx="3">
          <a:scrgbClr r="0" g="0" b="0"/>
        </a:effectRef>
        <a:fontRef idx="minor">
          <a:schemeClr val="lt1"/>
        </a:fontRef>
      </dsp:style>
    </dsp:sp>
    <dsp:sp modelId="{26B4BD2F-FDF2-43F2-B16B-BEB2D2725732}">
      <dsp:nvSpPr>
        <dsp:cNvPr id="0" name=""/>
        <dsp:cNvSpPr/>
      </dsp:nvSpPr>
      <dsp:spPr>
        <a:xfrm>
          <a:off x="2375124" y="2488755"/>
          <a:ext cx="1498151" cy="678751"/>
        </a:xfrm>
        <a:prstGeom prst="hexagon">
          <a:avLst>
            <a:gd name="adj" fmla="val 40000"/>
            <a:gd name="vf" fmla="val 115470"/>
          </a:avLst>
        </a:prstGeom>
        <a:solidFill>
          <a:schemeClr val="tx1">
            <a:lumMod val="85000"/>
            <a:lumOff val="15000"/>
          </a:schemeClr>
        </a:solidFill>
        <a:ln w="6350" cap="flat" cmpd="sng" algn="in">
          <a:noFill/>
          <a:prstDash val="solid"/>
        </a:ln>
        <a:effectLst/>
      </dsp:spPr>
      <dsp:style>
        <a:lnRef idx="1">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rtlCol="0" anchor="ctr" anchorCtr="0">
          <a:noAutofit/>
        </a:bodyPr>
        <a:lstStyle/>
        <a:p>
          <a:pPr marL="0" lvl="0" indent="0" algn="ctr" defTabSz="488950" rtl="0">
            <a:lnSpc>
              <a:spcPct val="90000"/>
            </a:lnSpc>
            <a:spcBef>
              <a:spcPct val="0"/>
            </a:spcBef>
            <a:spcAft>
              <a:spcPct val="35000"/>
            </a:spcAft>
            <a:buNone/>
          </a:pPr>
          <a:r>
            <a:rPr lang="zh-cn" sz="1100" kern="1200" baseline="0" dirty="0">
              <a:latin typeface="Microsoft YaHei UI" panose="020B0503020204020204" pitchFamily="34" charset="-122"/>
              <a:ea typeface="Microsoft YaHei UI" panose="020B0503020204020204" pitchFamily="34" charset="-122"/>
            </a:rPr>
            <a:t>20YY 年 2 月</a:t>
          </a:r>
        </a:p>
      </dsp:txBody>
      <dsp:txXfrm>
        <a:off x="2590470" y="2586319"/>
        <a:ext cx="1067459" cy="483623"/>
      </dsp:txXfrm>
    </dsp:sp>
    <dsp:sp modelId="{6C70F55F-492B-43E5-837C-20655AECEE3D}">
      <dsp:nvSpPr>
        <dsp:cNvPr id="0" name=""/>
        <dsp:cNvSpPr/>
      </dsp:nvSpPr>
      <dsp:spPr>
        <a:xfrm>
          <a:off x="2083816" y="3846258"/>
          <a:ext cx="2080766" cy="18100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rtlCol="0" anchor="t" anchorCtr="1">
          <a:noAutofit/>
        </a:bodyPr>
        <a:lstStyle/>
        <a:p>
          <a:pPr marL="0" lvl="0" indent="0" algn="ctr" defTabSz="488950" rtl="0">
            <a:lnSpc>
              <a:spcPct val="90000"/>
            </a:lnSpc>
            <a:spcBef>
              <a:spcPct val="0"/>
            </a:spcBef>
            <a:spcAft>
              <a:spcPct val="35000"/>
            </a:spcAft>
            <a:buNone/>
          </a:pPr>
          <a:r>
            <a:rPr lang="zh-cn" sz="1100" kern="1200" baseline="0" noProof="0" dirty="0">
              <a:latin typeface="Microsoft YaHei UI" panose="020B0503020204020204" pitchFamily="34" charset="-122"/>
              <a:ea typeface="Microsoft YaHei UI" panose="020B0503020204020204" pitchFamily="34" charset="-122"/>
            </a:rPr>
            <a:t>描述主题的影响 </a:t>
          </a:r>
        </a:p>
      </dsp:txBody>
      <dsp:txXfrm>
        <a:off x="2083816" y="3846258"/>
        <a:ext cx="2080766" cy="1810004"/>
      </dsp:txXfrm>
    </dsp:sp>
    <dsp:sp modelId="{237EB574-03EA-4B5E-A071-20BFF7A94025}">
      <dsp:nvSpPr>
        <dsp:cNvPr id="0" name=""/>
        <dsp:cNvSpPr/>
      </dsp:nvSpPr>
      <dsp:spPr>
        <a:xfrm>
          <a:off x="3873275" y="2828131"/>
          <a:ext cx="582614" cy="0"/>
        </a:xfrm>
        <a:custGeom>
          <a:avLst/>
          <a:gdLst/>
          <a:ahLst/>
          <a:cxnLst/>
          <a:rect l="0" t="0" r="0" b="0"/>
          <a:pathLst>
            <a:path>
              <a:moveTo>
                <a:pt x="0" y="0"/>
              </a:moveTo>
              <a:lnTo>
                <a:pt x="582614" y="0"/>
              </a:lnTo>
            </a:path>
          </a:pathLst>
        </a:custGeom>
        <a:noFill/>
        <a:ln w="6350" cap="flat" cmpd="sng" algn="in">
          <a:solidFill>
            <a:schemeClr val="accent5">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sp>
    <dsp:sp modelId="{EFE2D3E2-1871-4306-945A-082E4C6DFF62}">
      <dsp:nvSpPr>
        <dsp:cNvPr id="0" name=""/>
        <dsp:cNvSpPr/>
      </dsp:nvSpPr>
      <dsp:spPr>
        <a:xfrm>
          <a:off x="3124200" y="3167507"/>
          <a:ext cx="0" cy="565626"/>
        </a:xfrm>
        <a:prstGeom prst="line">
          <a:avLst/>
        </a:prstGeom>
        <a:noFill/>
        <a:ln w="12700" cap="flat" cmpd="sng" algn="in">
          <a:solidFill>
            <a:schemeClr val="accent5">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1FA22CC1-F421-42D7-B327-A0748A5CA8CA}">
      <dsp:nvSpPr>
        <dsp:cNvPr id="0" name=""/>
        <dsp:cNvSpPr/>
      </dsp:nvSpPr>
      <dsp:spPr>
        <a:xfrm>
          <a:off x="3067637" y="3733133"/>
          <a:ext cx="113125" cy="113125"/>
        </a:xfrm>
        <a:prstGeom prst="rect">
          <a:avLst/>
        </a:prstGeom>
        <a:solidFill>
          <a:schemeClr val="tx1">
            <a:lumMod val="85000"/>
            <a:lumOff val="15000"/>
          </a:schemeClr>
        </a:solidFill>
        <a:ln>
          <a:noFill/>
        </a:ln>
        <a:effectLst/>
      </dsp:spPr>
      <dsp:style>
        <a:lnRef idx="0">
          <a:scrgbClr r="0" g="0" b="0"/>
        </a:lnRef>
        <a:fillRef idx="3">
          <a:scrgbClr r="0" g="0" b="0"/>
        </a:fillRef>
        <a:effectRef idx="3">
          <a:scrgbClr r="0" g="0" b="0"/>
        </a:effectRef>
        <a:fontRef idx="minor">
          <a:schemeClr val="lt1"/>
        </a:fontRef>
      </dsp:style>
    </dsp:sp>
    <dsp:sp modelId="{42647E7A-7F8D-43C5-B7AA-DB1A84D62562}">
      <dsp:nvSpPr>
        <dsp:cNvPr id="0" name=""/>
        <dsp:cNvSpPr/>
      </dsp:nvSpPr>
      <dsp:spPr>
        <a:xfrm rot="10800000">
          <a:off x="4455890" y="2488755"/>
          <a:ext cx="1498151" cy="678751"/>
        </a:xfrm>
        <a:prstGeom prst="homePlate">
          <a:avLst>
            <a:gd name="adj" fmla="val 40000"/>
          </a:avLst>
        </a:prstGeom>
        <a:solidFill>
          <a:schemeClr val="bg1">
            <a:lumMod val="85000"/>
          </a:schemeClr>
        </a:solidFill>
        <a:ln w="6350" cap="flat" cmpd="sng" algn="in">
          <a:noFill/>
          <a:prstDash val="solid"/>
        </a:ln>
        <a:effectLst/>
      </dsp:spPr>
      <dsp:style>
        <a:lnRef idx="1">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rtlCol="0" anchor="ctr" anchorCtr="0">
          <a:noAutofit/>
        </a:bodyPr>
        <a:lstStyle/>
        <a:p>
          <a:pPr marL="0" lvl="0" indent="0" algn="ctr" defTabSz="488950" rtl="0">
            <a:lnSpc>
              <a:spcPct val="90000"/>
            </a:lnSpc>
            <a:spcBef>
              <a:spcPct val="0"/>
            </a:spcBef>
            <a:spcAft>
              <a:spcPct val="35000"/>
            </a:spcAft>
            <a:buNone/>
          </a:pPr>
          <a:r>
            <a:rPr lang="zh-cn" sz="1100" kern="1200" baseline="0" dirty="0">
              <a:solidFill>
                <a:schemeClr val="tx1"/>
              </a:solidFill>
              <a:latin typeface="Microsoft YaHei UI" panose="020B0503020204020204" pitchFamily="34" charset="-122"/>
              <a:ea typeface="Microsoft YaHei UI" panose="020B0503020204020204" pitchFamily="34" charset="-122"/>
            </a:rPr>
            <a:t>20YY 年 3 月</a:t>
          </a:r>
        </a:p>
      </dsp:txBody>
      <dsp:txXfrm rot="10800000">
        <a:off x="4591640" y="2488755"/>
        <a:ext cx="1362401" cy="678751"/>
      </dsp:txXfrm>
    </dsp:sp>
    <dsp:sp modelId="{6459495F-68A2-4439-A9B3-5DDACF24ECD9}">
      <dsp:nvSpPr>
        <dsp:cNvPr id="0" name=""/>
        <dsp:cNvSpPr/>
      </dsp:nvSpPr>
      <dsp:spPr>
        <a:xfrm>
          <a:off x="4164583" y="0"/>
          <a:ext cx="2080766" cy="18100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rtlCol="0" anchor="b" anchorCtr="1">
          <a:noAutofit/>
        </a:bodyPr>
        <a:lstStyle/>
        <a:p>
          <a:pPr marL="0" lvl="0" indent="0" algn="ctr" defTabSz="488950" rtl="0">
            <a:lnSpc>
              <a:spcPct val="90000"/>
            </a:lnSpc>
            <a:spcBef>
              <a:spcPct val="0"/>
            </a:spcBef>
            <a:spcAft>
              <a:spcPct val="35000"/>
            </a:spcAft>
            <a:buNone/>
          </a:pPr>
          <a:r>
            <a:rPr lang="zh-cn" sz="1100" kern="1200" baseline="0" dirty="0">
              <a:latin typeface="Microsoft YaHei UI" panose="020B0503020204020204" pitchFamily="34" charset="-122"/>
              <a:ea typeface="Microsoft YaHei UI" panose="020B0503020204020204" pitchFamily="34" charset="-122"/>
            </a:rPr>
            <a:t>描述</a:t>
          </a:r>
          <a:r>
            <a:rPr lang="zh-cn" sz="1100" kern="1200" baseline="0" noProof="0" dirty="0">
              <a:latin typeface="Microsoft YaHei UI" panose="020B0503020204020204" pitchFamily="34" charset="-122"/>
              <a:ea typeface="Microsoft YaHei UI" panose="020B0503020204020204" pitchFamily="34" charset="-122"/>
            </a:rPr>
            <a:t>主题</a:t>
          </a:r>
          <a:r>
            <a:rPr lang="zh-cn" sz="1100" kern="1200" baseline="0" dirty="0">
              <a:latin typeface="Microsoft YaHei UI" panose="020B0503020204020204" pitchFamily="34" charset="-122"/>
              <a:ea typeface="Microsoft YaHei UI" panose="020B0503020204020204" pitchFamily="34" charset="-122"/>
            </a:rPr>
            <a:t>的影响 </a:t>
          </a:r>
          <a:endParaRPr lang="en-US" sz="1100" kern="1200" baseline="0" dirty="0">
            <a:latin typeface="Microsoft YaHei UI" panose="020B0503020204020204" pitchFamily="34" charset="-122"/>
            <a:ea typeface="Microsoft YaHei UI" panose="020B0503020204020204" pitchFamily="34" charset="-122"/>
          </a:endParaRPr>
        </a:p>
      </dsp:txBody>
      <dsp:txXfrm>
        <a:off x="4164583" y="0"/>
        <a:ext cx="2080766" cy="1810004"/>
      </dsp:txXfrm>
    </dsp:sp>
    <dsp:sp modelId="{DA9415BC-5F5D-427A-8E4A-15DE1DCD00EC}">
      <dsp:nvSpPr>
        <dsp:cNvPr id="0" name=""/>
        <dsp:cNvSpPr/>
      </dsp:nvSpPr>
      <dsp:spPr>
        <a:xfrm>
          <a:off x="5204966" y="1923129"/>
          <a:ext cx="0" cy="565626"/>
        </a:xfrm>
        <a:prstGeom prst="line">
          <a:avLst/>
        </a:prstGeom>
        <a:noFill/>
        <a:ln w="12700" cap="flat" cmpd="sng" algn="in">
          <a:solidFill>
            <a:schemeClr val="accent5">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66283014-8366-4F80-A66F-FA0C7794F36F}">
      <dsp:nvSpPr>
        <dsp:cNvPr id="0" name=""/>
        <dsp:cNvSpPr/>
      </dsp:nvSpPr>
      <dsp:spPr>
        <a:xfrm>
          <a:off x="5148403" y="1810004"/>
          <a:ext cx="113125" cy="113125"/>
        </a:xfrm>
        <a:prstGeom prst="rect">
          <a:avLst/>
        </a:prstGeom>
        <a:solidFill>
          <a:schemeClr val="bg1">
            <a:lumMod val="75000"/>
          </a:schemeClr>
        </a:solidFill>
        <a:ln>
          <a:noFill/>
        </a:ln>
        <a:effectLst/>
      </dsp:spPr>
      <dsp:style>
        <a:lnRef idx="0">
          <a:scrgbClr r="0" g="0" b="0"/>
        </a:lnRef>
        <a:fillRef idx="3">
          <a:scrgbClr r="0" g="0" b="0"/>
        </a:fillRef>
        <a:effectRef idx="3">
          <a:scrgbClr r="0" g="0" b="0"/>
        </a:effectRef>
        <a:fontRef idx="minor">
          <a:schemeClr val="lt1"/>
        </a:fontRef>
      </dsp:style>
    </dsp:sp>
  </dsp:spTree>
</dsp:drawing>
</file>

<file path=ppt/diagrams/layout11.xml><?xml version="1.0" encoding="utf-8"?>
<dgm:layoutDef xmlns:dgm="http://schemas.openxmlformats.org/drawingml/2006/diagram" xmlns:a="http://schemas.openxmlformats.org/drawingml/2006/main" uniqueId="urn:microsoft.com/office/officeart/2016/7/layout/HexagonTimeline">
  <dgm:title val="六边形日程表"/>
  <dgm:desc val="用于按时间顺序显示事件列表。说明显示在不可见框中，日期显示在六边形中，但在第一个和最后一个节点中，日期显示在主页形状中。它可采用中等长度的日期格式来显示大量文本。"/>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1" val="20"/>
      <dgm:constr type="primFontSz" for="des" forName="Childtext1" val="20"/>
      <dgm:constr type="primFontSz" for="des" forName="Childtext1" refType="primFontSz" refFor="des" refForName="Parent1" op="lte"/>
      <dgm:constr type="w" for="ch" forName="composite" refType="w"/>
      <dgm:constr type="h" for="ch" forName="composite" refType="h"/>
      <dgm:constr type="w" for="ch" forName="spaceBetweenRectangles" refType="w" fact="0"/>
      <dgm:constr type="h" for="ch" forName="spaceBetweenRectangles" refType="h" fact="0"/>
      <dgm:constr type="primFontSz" for="des" forName="Parent1" op="equ"/>
      <dgm:constr type="primFontSz" for="des" forName="Childtext1" op="equ"/>
    </dgm:constrLst>
    <dgm:forEach name="nodesForEach" axis="ch" ptType="node">
      <dgm:layoutNode name="composite">
        <dgm:alg type="composite"/>
        <dgm:shape xmlns:r="http://schemas.openxmlformats.org/officeDocument/2006/relationships" r:blip="">
          <dgm:adjLst/>
        </dgm:shape>
        <dgm:choose name="casesForSnakingLogic">
          <dgm:if name="Name7" axis="self" ptType="node" func="posOdd" op="equ" val="1">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t" for="ch" forName="Childtext1" refType="h" fact="0"/>
              <dgm:constr type="w" for="ch" forName="ConnectLine"/>
              <dgm:constr type="h" for="ch" forName="ConnectLine" refType="h" fact="0.1"/>
              <dgm:constr type="b" for="ch" forName="ConnectLine" refType="t" refFor="ch" refForName="Parent1"/>
              <dgm:constr type="ctrX" for="ch" forName="ConnectLine" refType="w" fact="0.5"/>
              <dgm:constr type="w" for="ch" forName="ConnectLineEnd" refType="h" fact="0.02"/>
              <dgm:constr type="h" for="ch" forName="ConnectLineEnd" refType="h" fact="0.02"/>
              <dgm:constr type="b" for="ch" forName="ConnectLineEnd" refType="t" refFor="ch" refForName="ConnectLine"/>
              <dgm:constr type="ctrX" for="ch" forName="ConnectLineEnd" refType="ctrX" refFor="ch" refForName="ConnectLine"/>
              <dgm:constr type="w" for="ch" forName="EmptyPane" refType="w"/>
              <dgm:constr type="b" for="ch" forName="EmptyPane" refType="h"/>
              <dgm:constr type="h" for="ch" forName="EmptyPane" refType="h" fact="0.44"/>
            </dgm:constrLst>
          </dgm:if>
          <dgm:else name="Name8">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b" for="ch" forName="Childtext1" refType="h"/>
              <dgm:constr type="w" for="ch" forName="ConnectLine"/>
              <dgm:constr type="h" for="ch" forName="ConnectLine" refType="h" fact="0.1"/>
              <dgm:constr type="t" for="ch" forName="ConnectLine" refType="b" refFor="ch" refForName="Parent1"/>
              <dgm:constr type="ctrX" for="ch" forName="ConnectLine" refType="w" fact="0.5"/>
              <dgm:constr type="w" for="ch" forName="ConnectLineEnd" refType="h" fact="0.02"/>
              <dgm:constr type="h" for="ch" forName="ConnectLineEnd" refType="h" fact="0.02"/>
              <dgm:constr type="t" for="ch" forName="ConnectLineEnd" refType="b" refFor="ch" refForName="ConnectLine"/>
              <dgm:constr type="ctrX" for="ch" forName="ConnectLineEnd" refType="ctrX" refFor="ch" refForName="ConnectLine"/>
              <dgm:constr type="w" for="ch" forName="EmptyPane" refType="w"/>
              <dgm:constr type="h" for="ch" forName="EmptyPane" refType="h" fact="0.44"/>
            </dgm:constrLst>
          </dgm:else>
        </dgm:choose>
        <dgm:layoutNode name="Parent1" styleLbl="alignNode1">
          <dgm:varLst>
            <dgm:chMax val="1"/>
            <dgm:chPref val="1"/>
            <dgm:bulletEnabled val="1"/>
          </dgm:varLst>
          <dgm:alg type="tx"/>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ect" r:blip="">
                    <dgm:adjLst/>
                  </dgm:shape>
                </dgm:if>
                <dgm:else name="ifMoreThanOneNode">
                  <dgm:choose name="Name18">
                    <dgm:if name="Name19" func="var" arg="dir" op="equ" val="norm">
                      <dgm:shape xmlns:r="http://schemas.openxmlformats.org/officeDocument/2006/relationships" type="homePlate" r:blip="">
                        <dgm:adjLst>
                          <dgm:adj idx="1" val="0.4"/>
                        </dgm:adjLst>
                      </dgm:shape>
                    </dgm:if>
                    <dgm:else name="Name20">
                      <dgm:shape xmlns:r="http://schemas.openxmlformats.org/officeDocument/2006/relationships" rot="180" type="homePlate" r:blip="">
                        <dgm:adjLst>
                          <dgm:adj idx="1" val="0.4"/>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180" type="homePlate" r:blip="">
                        <dgm:adjLst>
                          <dgm:adj idx="1" val="0.4"/>
                        </dgm:adjLst>
                      </dgm:shape>
                    </dgm:if>
                    <dgm:else name="Name26">
                      <dgm:shape xmlns:r="http://schemas.openxmlformats.org/officeDocument/2006/relationships" type="homePlate" r:blip="">
                        <dgm:adjLst>
                          <dgm:adj idx="1" val="0.4"/>
                        </dgm:adjLst>
                      </dgm:shape>
                    </dgm:else>
                  </dgm:choose>
                </dgm:if>
                <dgm:else name="Name27">
                  <dgm:shape xmlns:r="http://schemas.openxmlformats.org/officeDocument/2006/relationships" type="hexagon" r:blip="">
                    <dgm:adjLst>
                      <dgm:adj idx="1" val="0.4"/>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moveWith="Parent1">
          <dgm:varLst>
            <dgm:chMax val="0"/>
            <dgm:chPref val="0"/>
            <dgm:bulletEnabled/>
          </dgm:varLst>
          <dgm:choose name="casesForTxtDirLogic1">
            <dgm:if name="Name77" axis="self" ptType="node" func="posOdd" op="equ" val="1">
              <dgm:alg type="tx">
                <dgm:param type="txAnchorVert" val="b"/>
                <dgm:param type="txAnchorHorz" val="ctr"/>
                <dgm:param type="parTxRTLAlign" val="ctr"/>
                <dgm:param type="parTxLTRAlign" val="ctr"/>
              </dgm:alg>
            </dgm:if>
            <dgm:else name="Name88">
              <dgm:alg type="tx">
                <dgm:param type="txAnchorVert" val="t"/>
                <dgm:param type="txAnchorHorz" val="ctr"/>
                <dgm:param type="parTxRTLAlign" val="ctr"/>
                <dgm:param type="parTxLTRAlign" val="ctr"/>
              </dgm:alg>
            </dgm:else>
          </dgm:choose>
          <dgm:shape xmlns:r="http://schemas.openxmlformats.org/officeDocument/2006/relationships" type="rect" r:blip="">
            <dgm:adjLst/>
          </dgm:shape>
          <dgm:constrLst>
            <dgm:constr type="lMarg"/>
            <dgm:constr type="rMarg"/>
            <dgm:constr type="tMarg" refType="primFontSz" fact="0.7"/>
            <dgm:constr type="bMarg" refType="primFontSz" fact="0.7"/>
          </dgm:constrLst>
          <dgm:presOf axis="ch" ptType="node"/>
          <dgm:ruleLst>
            <dgm:rule type="primFontSz" val="11" fact="NaN" max="NaN"/>
          </dgm:ruleLst>
        </dgm:layoutNode>
        <dgm:layoutNode name="ConnectLine" styleLbl="sibTrans1D1" moveWith="Parent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ConnectLineEnd" styleLbl="node1" moveWith="Parent1">
          <dgm:alg type="sp"/>
          <dgm:shape xmlns:r="http://schemas.openxmlformats.org/officeDocument/2006/relationships" type="rect" r:blip="">
            <dgm:adjLst/>
          </dgm:shape>
          <dgm:presOf/>
          <dgm:constrLst/>
        </dgm:layoutNode>
        <dgm:layoutNode name="EmptyPane" moveWith="Parent1">
          <dgm:alg type="sp"/>
          <dgm:shape xmlns:r="http://schemas.openxmlformats.org/officeDocument/2006/relationships" r:blip="">
            <dgm:adjLst/>
          </dgm:shape>
          <dgm:presOf/>
          <dgm:constrLst/>
        </dgm:layoutNode>
      </dgm:layoutNode>
      <dgm:forEach name="Name28" axis="followSib" ptType="sibTrans" cnt="1">
        <dgm:layoutNode name="spaceBetweenRectangles" styleLbl="fgAcc1">
          <dgm:alg type="conn">
            <dgm:param type="dim" val="1D"/>
            <dgm:param type="srcNode" val="Parent1"/>
            <dgm:param type="dstNode" val="Parent1"/>
            <dgm:param type="begPts" val="midR"/>
            <dgm:param type="endPts" val="midL"/>
            <dgm:param type="endSty" val="noArr"/>
          </dgm:alg>
          <dgm:shape xmlns:r="http://schemas.openxmlformats.org/officeDocument/2006/relationships" type="conn" r:blip="" zOrderOff="-2">
            <dgm:adjLst/>
          </dgm:shape>
          <dgm:presOf/>
          <dgm:constrLst>
            <dgm:constr type="connDist"/>
            <dgm:constr type="begPad"/>
            <dgm:constr type="endPad"/>
          </dgm:constrLst>
          <dgm:ruleLst/>
        </dgm:layoutNode>
      </dgm:forEach>
    </dgm:forEach>
  </dgm:layoutNode>
</dgm:layout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1.xml.rels>&#65279;<?xml version="1.0" encoding="utf-8"?><Relationships xmlns="http://schemas.openxmlformats.org/package/2006/relationships"><Relationship Type="http://schemas.openxmlformats.org/officeDocument/2006/relationships/theme" Target="/ppt/theme/theme33.xml" Id="rId1" /></Relationships>
</file>

<file path=ppt/handoutMasters/handoutMaster1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A0690953-E808-4761-AFB2-60BA92EEDCF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zh-CN" altLang="en-US">
              <a:latin typeface="Microsoft YaHei UI" panose="020B0503020204020204" pitchFamily="34" charset="-122"/>
              <a:ea typeface="Microsoft YaHei UI" panose="020B0503020204020204" pitchFamily="34" charset="-122"/>
            </a:endParaRPr>
          </a:p>
        </p:txBody>
      </p:sp>
      <p:sp>
        <p:nvSpPr>
          <p:cNvPr id="3" name="日期占位符 2">
            <a:extLst>
              <a:ext uri="{FF2B5EF4-FFF2-40B4-BE49-F238E27FC236}">
                <a16:creationId xmlns:a16="http://schemas.microsoft.com/office/drawing/2014/main" id="{0F5B7F59-7087-4976-BE53-CF8511BAE36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A731D712-FEC3-4577-84D7-BBDAAB36ACFA}" type="datetime1">
              <a:rPr lang="en-US" altLang="zh-CN" smtClean="0">
                <a:latin typeface="Microsoft YaHei UI" panose="020B0503020204020204" pitchFamily="34" charset="-122"/>
                <a:ea typeface="Microsoft YaHei UI" panose="020B0503020204020204" pitchFamily="34" charset="-122"/>
              </a:rPr>
              <a:t>2021/12/8</a:t>
            </a:fld>
            <a:endParaRPr lang="zh-CN" altLang="en-US">
              <a:latin typeface="Microsoft YaHei UI" panose="020B0503020204020204" pitchFamily="34" charset="-122"/>
              <a:ea typeface="Microsoft YaHei UI" panose="020B0503020204020204" pitchFamily="34" charset="-122"/>
            </a:endParaRPr>
          </a:p>
        </p:txBody>
      </p:sp>
      <p:sp>
        <p:nvSpPr>
          <p:cNvPr id="4" name="页脚占位符 3">
            <a:extLst>
              <a:ext uri="{FF2B5EF4-FFF2-40B4-BE49-F238E27FC236}">
                <a16:creationId xmlns:a16="http://schemas.microsoft.com/office/drawing/2014/main" id="{A39EDC1D-30F7-44F6-912E-D71DABABF3D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zh-CN" altLang="en-US">
              <a:latin typeface="Microsoft YaHei UI" panose="020B0503020204020204" pitchFamily="34" charset="-122"/>
              <a:ea typeface="Microsoft YaHei UI" panose="020B0503020204020204" pitchFamily="34" charset="-122"/>
            </a:endParaRPr>
          </a:p>
        </p:txBody>
      </p:sp>
      <p:sp>
        <p:nvSpPr>
          <p:cNvPr id="5" name="灯片编号占位符 4">
            <a:extLst>
              <a:ext uri="{FF2B5EF4-FFF2-40B4-BE49-F238E27FC236}">
                <a16:creationId xmlns:a16="http://schemas.microsoft.com/office/drawing/2014/main" id="{FC47A68D-5180-4F6E-86C8-5571836B2A7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F172EE49-6006-4DFE-8B6E-8D0F0C0268B5}" type="slidenum">
              <a:rPr lang="en-US" altLang="zh-CN" smtClean="0">
                <a:latin typeface="Microsoft YaHei UI" panose="020B0503020204020204" pitchFamily="34" charset="-122"/>
                <a:ea typeface="Microsoft YaHei UI" panose="020B0503020204020204" pitchFamily="34" charset="-122"/>
              </a:rPr>
              <a:t>‹#›</a:t>
            </a:fld>
            <a:endParaRPr lang="zh-CN" altLang="en-US">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2174230698"/>
      </p:ext>
    </p:extLst>
  </p:cSld>
  <p:clrMap bg1="lt1" tx1="dk1" bg2="lt2" tx2="dk2" accent1="accent1" accent2="accent2" accent3="accent3" accent4="accent4" accent5="accent5" accent6="accent6" hlink="hlink" folHlink="folHlink"/>
  <p:hf hdr="0" ftr="0" dt="0"/>
</p:handoutMaster>
</file>

<file path=ppt/notesMasters/_rels/notesMaster11.xml.rels>&#65279;<?xml version="1.0" encoding="utf-8"?><Relationships xmlns="http://schemas.openxmlformats.org/package/2006/relationships"><Relationship Type="http://schemas.openxmlformats.org/officeDocument/2006/relationships/theme" Target="/ppt/theme/theme21.xml" Id="rId1" /></Relationships>
</file>

<file path=ppt/notesMasters/notesMaster1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aseline="0">
                <a:latin typeface="Microsoft YaHei UI" panose="020B0503020204020204" pitchFamily="34" charset="-122"/>
                <a:ea typeface="Microsoft YaHei UI" panose="020B0503020204020204" pitchFamily="34" charset="-122"/>
              </a:defRPr>
            </a:lvl1pPr>
          </a:lstStyle>
          <a:p>
            <a:endParaRPr lang="zh-CN" altLang="en-US" noProof="0">
              <a:latin typeface="Microsoft YaHei UI" panose="020B0503020204020204" pitchFamily="34" charset="-122"/>
              <a:ea typeface="Microsoft YaHei UI" panose="020B0503020204020204" pitchFamily="34" charset="-122"/>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aseline="0">
                <a:latin typeface="Microsoft YaHei UI" panose="020B0503020204020204" pitchFamily="34" charset="-122"/>
                <a:ea typeface="Microsoft YaHei UI" panose="020B0503020204020204" pitchFamily="34" charset="-122"/>
              </a:defRPr>
            </a:lvl1pPr>
          </a:lstStyle>
          <a:p>
            <a:fld id="{5A4FBB88-93C8-4FFA-98FB-2DA0E74DC0B8}" type="datetime1">
              <a:rPr lang="en-US" altLang="zh-CN" noProof="0" smtClean="0"/>
              <a:pPr/>
              <a:t>12/8/2021</a:t>
            </a:fld>
            <a:endParaRPr lang="zh-CN" altLang="en-US" noProof="0">
              <a:latin typeface="Microsoft YaHei UI" panose="020B0503020204020204" pitchFamily="34" charset="-122"/>
              <a:ea typeface="Microsoft YaHei UI" panose="020B0503020204020204" pitchFamily="34" charset="-122"/>
            </a:endParaRPr>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aseline="0">
                <a:latin typeface="Microsoft YaHei UI" panose="020B0503020204020204" pitchFamily="34" charset="-122"/>
                <a:ea typeface="Microsoft YaHei UI" panose="020B0503020204020204" pitchFamily="34" charset="-122"/>
              </a:defRPr>
            </a:lvl1pPr>
          </a:lstStyle>
          <a:p>
            <a:endParaRPr lang="zh-CN" altLang="en-US" noProof="0">
              <a:latin typeface="Microsoft YaHei UI" panose="020B0503020204020204" pitchFamily="34" charset="-122"/>
              <a:ea typeface="Microsoft YaHei UI" panose="020B0503020204020204" pitchFamily="34" charset="-122"/>
            </a:endParaRPr>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aseline="0">
                <a:latin typeface="Microsoft YaHei UI" panose="020B0503020204020204" pitchFamily="34" charset="-122"/>
                <a:ea typeface="Microsoft YaHei UI" panose="020B0503020204020204" pitchFamily="34" charset="-122"/>
              </a:defRPr>
            </a:lvl1pPr>
          </a:lstStyle>
          <a:p>
            <a:fld id="{68B68C18-1BF1-F447-95ED-60EAAE35426E}" type="slidenum">
              <a:rPr lang="en-US" altLang="zh-CN" noProof="0" smtClean="0"/>
              <a:pPr/>
              <a:t>‹#›</a:t>
            </a:fld>
            <a:endParaRPr lang="zh-CN" altLang="en-US" noProof="0">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139175924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baseline="0">
        <a:solidFill>
          <a:schemeClr val="tx1"/>
        </a:solidFill>
        <a:latin typeface="Microsoft YaHei UI" panose="020B0503020204020204" pitchFamily="34" charset="-122"/>
        <a:ea typeface="Microsoft YaHei UI" panose="020B0503020204020204" pitchFamily="34" charset="-122"/>
        <a:cs typeface="+mn-cs"/>
      </a:defRPr>
    </a:lvl1pPr>
    <a:lvl2pPr marL="457200" algn="l" defTabSz="914400" rtl="0" eaLnBrk="1" latinLnBrk="0" hangingPunct="1">
      <a:defRPr sz="1200" kern="1200" baseline="0">
        <a:solidFill>
          <a:schemeClr val="tx1"/>
        </a:solidFill>
        <a:latin typeface="Microsoft YaHei UI" panose="020B0503020204020204" pitchFamily="34" charset="-122"/>
        <a:ea typeface="Microsoft YaHei UI" panose="020B0503020204020204" pitchFamily="34" charset="-122"/>
        <a:cs typeface="+mn-cs"/>
      </a:defRPr>
    </a:lvl2pPr>
    <a:lvl3pPr marL="914400" algn="l" defTabSz="914400" rtl="0" eaLnBrk="1" latinLnBrk="0" hangingPunct="1">
      <a:defRPr sz="1200" kern="1200" baseline="0">
        <a:solidFill>
          <a:schemeClr val="tx1"/>
        </a:solidFill>
        <a:latin typeface="Microsoft YaHei UI" panose="020B0503020204020204" pitchFamily="34" charset="-122"/>
        <a:ea typeface="Microsoft YaHei UI" panose="020B0503020204020204" pitchFamily="34" charset="-122"/>
        <a:cs typeface="+mn-cs"/>
      </a:defRPr>
    </a:lvl3pPr>
    <a:lvl4pPr marL="1371600" algn="l" defTabSz="914400" rtl="0" eaLnBrk="1" latinLnBrk="0" hangingPunct="1">
      <a:defRPr sz="1200" kern="1200" baseline="0">
        <a:solidFill>
          <a:schemeClr val="tx1"/>
        </a:solidFill>
        <a:latin typeface="Microsoft YaHei UI" panose="020B0503020204020204" pitchFamily="34" charset="-122"/>
        <a:ea typeface="Microsoft YaHei UI" panose="020B0503020204020204" pitchFamily="34" charset="-122"/>
        <a:cs typeface="+mn-cs"/>
      </a:defRPr>
    </a:lvl4pPr>
    <a:lvl5pPr marL="1828800" algn="l" defTabSz="914400" rtl="0" eaLnBrk="1" latinLnBrk="0" hangingPunct="1">
      <a:defRPr sz="1200" kern="1200" baseline="0">
        <a:solidFill>
          <a:schemeClr val="tx1"/>
        </a:solidFill>
        <a:latin typeface="Microsoft YaHei UI" panose="020B0503020204020204" pitchFamily="34" charset="-122"/>
        <a:ea typeface="Microsoft YaHei UI"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4.xml.rels>&#65279;<?xml version="1.0" encoding="utf-8"?><Relationships xmlns="http://schemas.openxmlformats.org/package/2006/relationships"><Relationship Type="http://schemas.openxmlformats.org/officeDocument/2006/relationships/slide" Target="/ppt/slides/slide14.xml" Id="rId2" /><Relationship Type="http://schemas.openxmlformats.org/officeDocument/2006/relationships/notesMaster" Target="/ppt/notesMasters/notesMaster11.xml" Id="rId1" /></Relationships>
</file>

<file path=ppt/notesSlides/_rels/notesSlide22.xml.rels>&#65279;<?xml version="1.0" encoding="utf-8"?><Relationships xmlns="http://schemas.openxmlformats.org/package/2006/relationships"><Relationship Type="http://schemas.openxmlformats.org/officeDocument/2006/relationships/slide" Target="/ppt/slides/slide22.xml" Id="rId2" /><Relationship Type="http://schemas.openxmlformats.org/officeDocument/2006/relationships/notesMaster" Target="/ppt/notesMasters/notesMaster11.xml" Id="rId1" /></Relationships>
</file>

<file path=ppt/notesSlides/_rels/notesSlide37.xml.rels>&#65279;<?xml version="1.0" encoding="utf-8"?><Relationships xmlns="http://schemas.openxmlformats.org/package/2006/relationships"><Relationship Type="http://schemas.openxmlformats.org/officeDocument/2006/relationships/slide" Target="/ppt/slides/slide37.xml" Id="rId2" /><Relationship Type="http://schemas.openxmlformats.org/officeDocument/2006/relationships/notesMaster" Target="/ppt/notesMasters/notesMaster11.xml" Id="rId1" /></Relationships>
</file>

<file path=ppt/notesSlides/_rels/notesSlide46.xml.rels>&#65279;<?xml version="1.0" encoding="utf-8"?><Relationships xmlns="http://schemas.openxmlformats.org/package/2006/relationships"><Relationship Type="http://schemas.openxmlformats.org/officeDocument/2006/relationships/slide" Target="/ppt/slides/slide46.xml" Id="rId2" /><Relationship Type="http://schemas.openxmlformats.org/officeDocument/2006/relationships/notesMaster" Target="/ppt/notesMasters/notesMaster11.xml" Id="rId1" /></Relationships>
</file>

<file path=ppt/notesSlides/_rels/notesSlide55.xml.rels>&#65279;<?xml version="1.0" encoding="utf-8"?><Relationships xmlns="http://schemas.openxmlformats.org/package/2006/relationships"><Relationship Type="http://schemas.openxmlformats.org/officeDocument/2006/relationships/slide" Target="/ppt/slides/slide55.xml" Id="rId2" /><Relationship Type="http://schemas.openxmlformats.org/officeDocument/2006/relationships/notesMaster" Target="/ppt/notesMasters/notesMaster11.xml" Id="rId1" /></Relationships>
</file>

<file path=ppt/notesSlides/_rels/notesSlide63.xml.rels>&#65279;<?xml version="1.0" encoding="utf-8"?><Relationships xmlns="http://schemas.openxmlformats.org/package/2006/relationships"><Relationship Type="http://schemas.openxmlformats.org/officeDocument/2006/relationships/slide" Target="/ppt/slides/slide63.xml" Id="rId2" /><Relationship Type="http://schemas.openxmlformats.org/officeDocument/2006/relationships/notesMaster" Target="/ppt/notesMasters/notesMaster11.xml" Id="rId1" /></Relationships>
</file>

<file path=ppt/notesSlides/_rels/notesSlide71.xml.rels>&#65279;<?xml version="1.0" encoding="utf-8"?><Relationships xmlns="http://schemas.openxmlformats.org/package/2006/relationships"><Relationship Type="http://schemas.openxmlformats.org/officeDocument/2006/relationships/slide" Target="/ppt/slides/slide71.xml" Id="rId2" /><Relationship Type="http://schemas.openxmlformats.org/officeDocument/2006/relationships/notesMaster" Target="/ppt/notesMasters/notesMaster11.xml" Id="rId1" /></Relationships>
</file>

<file path=ppt/notesSlides/_rels/notesSlide88.xml.rels>&#65279;<?xml version="1.0" encoding="utf-8"?><Relationships xmlns="http://schemas.openxmlformats.org/package/2006/relationships"><Relationship Type="http://schemas.openxmlformats.org/officeDocument/2006/relationships/slide" Target="/ppt/slides/slide88.xml" Id="rId2" /><Relationship Type="http://schemas.openxmlformats.org/officeDocument/2006/relationships/notesMaster" Target="/ppt/notesMasters/notesMaster11.xml" Id="rId1" /></Relationship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8B68C18-1BF1-F447-95ED-60EAAE35426E}" type="slidenum">
              <a:rPr lang="en-US" altLang="zh-CN" smtClean="0"/>
              <a:pPr/>
              <a:t>1</a:t>
            </a:fld>
            <a:endParaRPr lang="zh-CN" altLang="en-US">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9865799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8B68C18-1BF1-F447-95ED-60EAAE35426E}" type="slidenum">
              <a:rPr lang="en-US" altLang="zh-CN" smtClean="0"/>
              <a:pPr/>
              <a:t>2</a:t>
            </a:fld>
            <a:endParaRPr lang="zh-CN" altLang="en-US">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328279685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8B68C18-1BF1-F447-95ED-60EAAE35426E}" type="slidenum">
              <a:rPr lang="en-US" altLang="zh-CN" smtClean="0"/>
              <a:pPr/>
              <a:t>3</a:t>
            </a:fld>
            <a:endParaRPr lang="zh-CN" altLang="en-US">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212442159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8B68C18-1BF1-F447-95ED-60EAAE35426E}" type="slidenum">
              <a:rPr lang="en-US" altLang="zh-CN" smtClean="0"/>
              <a:pPr/>
              <a:t>4</a:t>
            </a:fld>
            <a:endParaRPr lang="zh-CN" altLang="en-US">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8830481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8B68C18-1BF1-F447-95ED-60EAAE35426E}" type="slidenum">
              <a:rPr lang="en-US" altLang="zh-CN" smtClean="0"/>
              <a:pPr/>
              <a:t>5</a:t>
            </a:fld>
            <a:endParaRPr lang="zh-CN" altLang="en-US">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3148568264"/>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8B68C18-1BF1-F447-95ED-60EAAE35426E}" type="slidenum">
              <a:rPr lang="en-US" altLang="zh-CN" smtClean="0"/>
              <a:pPr/>
              <a:t>6</a:t>
            </a:fld>
            <a:endParaRPr lang="zh-CN" altLang="en-US">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2497430518"/>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8B68C18-1BF1-F447-95ED-60EAAE35426E}" type="slidenum">
              <a:rPr lang="en-US" altLang="zh-CN" smtClean="0"/>
              <a:pPr/>
              <a:t>7</a:t>
            </a:fld>
            <a:endParaRPr lang="zh-CN" altLang="en-US">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391510673"/>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a:p>
        </p:txBody>
      </p:sp>
      <p:sp>
        <p:nvSpPr>
          <p:cNvPr id="4" name="幻灯片编号占位符 3"/>
          <p:cNvSpPr>
            <a:spLocks noGrp="1"/>
          </p:cNvSpPr>
          <p:nvPr>
            <p:ph type="sldNum" sz="quarter" idx="5"/>
          </p:nvPr>
        </p:nvSpPr>
        <p:spPr/>
        <p:txBody>
          <a:bodyPr rtlCol="0"/>
          <a:lstStyle/>
          <a:p>
            <a:pPr rtl="0"/>
            <a:fld id="{68B68C18-1BF1-F447-95ED-60EAAE35426E}" type="slidenum">
              <a:rPr lang="en-US" altLang="zh-CN" smtClean="0"/>
              <a:t>8</a:t>
            </a:fld>
            <a:endParaRPr lang="zh-CN" altLang="en-US"/>
          </a:p>
        </p:txBody>
      </p:sp>
    </p:spTree>
    <p:extLst>
      <p:ext uri="{BB962C8B-B14F-4D97-AF65-F5344CB8AC3E}">
        <p14:creationId xmlns:p14="http://schemas.microsoft.com/office/powerpoint/2010/main" val="680405372"/>
      </p:ext>
    </p:extLst>
  </p:cSld>
  <p:clrMapOvr>
    <a:masterClrMapping/>
  </p:clrMapOvr>
</p:notes>
</file>

<file path=ppt/slideLayouts/_rels/slideLayout1013.xml.rels>&#65279;<?xml version="1.0" encoding="utf-8"?><Relationships xmlns="http://schemas.openxmlformats.org/package/2006/relationships"><Relationship Type="http://schemas.openxmlformats.org/officeDocument/2006/relationships/slideMaster" Target="/ppt/slideMasters/slideMaster11.xml" Id="rId1" /></Relationships>
</file>

<file path=ppt/slideLayouts/_rels/slideLayout1110.xml.rels>&#65279;<?xml version="1.0" encoding="utf-8"?><Relationships xmlns="http://schemas.openxmlformats.org/package/2006/relationships"><Relationship Type="http://schemas.openxmlformats.org/officeDocument/2006/relationships/slideMaster" Target="/ppt/slideMasters/slideMaster11.xml" Id="rId1" /></Relationships>
</file>

<file path=ppt/slideLayouts/_rels/slideLayout126.xml.rels>&#65279;<?xml version="1.0" encoding="utf-8"?><Relationships xmlns="http://schemas.openxmlformats.org/package/2006/relationships"><Relationship Type="http://schemas.openxmlformats.org/officeDocument/2006/relationships/slideMaster" Target="/ppt/slideMasters/slideMaster11.xml" Id="rId1" /></Relationships>
</file>

<file path=ppt/slideLayouts/_rels/slideLayout133.xml.rels>&#65279;<?xml version="1.0" encoding="utf-8"?><Relationships xmlns="http://schemas.openxmlformats.org/package/2006/relationships"><Relationship Type="http://schemas.openxmlformats.org/officeDocument/2006/relationships/slideMaster" Target="/ppt/slideMasters/slideMaster11.xml" Id="rId1" /></Relationships>
</file>

<file path=ppt/slideLayouts/_rels/slideLayout1416.xml.rels>&#65279;<?xml version="1.0" encoding="utf-8"?><Relationships xmlns="http://schemas.openxmlformats.org/package/2006/relationships"><Relationship Type="http://schemas.openxmlformats.org/officeDocument/2006/relationships/slideMaster" Target="/ppt/slideMasters/slideMaster11.xml" Id="rId1" /></Relationships>
</file>

<file path=ppt/slideLayouts/_rels/slideLayout1512.xml.rels>&#65279;<?xml version="1.0" encoding="utf-8"?><Relationships xmlns="http://schemas.openxmlformats.org/package/2006/relationships"><Relationship Type="http://schemas.openxmlformats.org/officeDocument/2006/relationships/slideMaster" Target="/ppt/slideMasters/slideMaster11.xml" Id="rId1" /></Relationships>
</file>

<file path=ppt/slideLayouts/_rels/slideLayout167.xml.rels>&#65279;<?xml version="1.0" encoding="utf-8"?><Relationships xmlns="http://schemas.openxmlformats.org/package/2006/relationships"><Relationship Type="http://schemas.openxmlformats.org/officeDocument/2006/relationships/slideMaster" Target="/ppt/slideMasters/slideMaster11.xml" Id="rId1" /></Relationships>
</file>

<file path=ppt/slideLayouts/_rels/slideLayout18.xml.rels>&#65279;<?xml version="1.0" encoding="utf-8"?><Relationships xmlns="http://schemas.openxmlformats.org/package/2006/relationships"><Relationship Type="http://schemas.openxmlformats.org/officeDocument/2006/relationships/slideMaster" Target="/ppt/slideMasters/slideMaster11.xml" Id="rId1" /></Relationships>
</file>

<file path=ppt/slideLayouts/_rels/slideLayout21.xml.rels>&#65279;<?xml version="1.0" encoding="utf-8"?><Relationships xmlns="http://schemas.openxmlformats.org/package/2006/relationships"><Relationship Type="http://schemas.openxmlformats.org/officeDocument/2006/relationships/slideMaster" Target="/ppt/slideMasters/slideMaster11.xml" Id="rId1" /></Relationships>
</file>

<file path=ppt/slideLayouts/_rels/slideLayout34.xml.rels>&#65279;<?xml version="1.0" encoding="utf-8"?><Relationships xmlns="http://schemas.openxmlformats.org/package/2006/relationships"><Relationship Type="http://schemas.openxmlformats.org/officeDocument/2006/relationships/slideMaster" Target="/ppt/slideMasters/slideMaster11.xml" Id="rId1" /></Relationships>
</file>

<file path=ppt/slideLayouts/_rels/slideLayout414.xml.rels>&#65279;<?xml version="1.0" encoding="utf-8"?><Relationships xmlns="http://schemas.openxmlformats.org/package/2006/relationships"><Relationship Type="http://schemas.openxmlformats.org/officeDocument/2006/relationships/slideMaster" Target="/ppt/slideMasters/slideMaster11.xml" Id="rId1" /></Relationships>
</file>

<file path=ppt/slideLayouts/_rels/slideLayout511.xml.rels>&#65279;<?xml version="1.0" encoding="utf-8"?><Relationships xmlns="http://schemas.openxmlformats.org/package/2006/relationships"><Relationship Type="http://schemas.openxmlformats.org/officeDocument/2006/relationships/slideMaster" Target="/ppt/slideMasters/slideMaster11.xml" Id="rId1" /></Relationships>
</file>

<file path=ppt/slideLayouts/_rels/slideLayout69.xml.rels>&#65279;<?xml version="1.0" encoding="utf-8"?><Relationships xmlns="http://schemas.openxmlformats.org/package/2006/relationships"><Relationship Type="http://schemas.openxmlformats.org/officeDocument/2006/relationships/slideMaster" Target="/ppt/slideMasters/slideMaster11.xml" Id="rId1" /></Relationships>
</file>

<file path=ppt/slideLayouts/_rels/slideLayout75.xml.rels>&#65279;<?xml version="1.0" encoding="utf-8"?><Relationships xmlns="http://schemas.openxmlformats.org/package/2006/relationships"><Relationship Type="http://schemas.openxmlformats.org/officeDocument/2006/relationships/slideMaster" Target="/ppt/slideMasters/slideMaster11.xml" Id="rId1" /></Relationships>
</file>

<file path=ppt/slideLayouts/_rels/slideLayout82.xml.rels>&#65279;<?xml version="1.0" encoding="utf-8"?><Relationships xmlns="http://schemas.openxmlformats.org/package/2006/relationships"><Relationship Type="http://schemas.openxmlformats.org/officeDocument/2006/relationships/slideMaster" Target="/ppt/slideMasters/slideMaster11.xml" Id="rId1" /></Relationships>
</file>

<file path=ppt/slideLayouts/_rels/slideLayout915.xml.rels>&#65279;<?xml version="1.0" encoding="utf-8"?><Relationships xmlns="http://schemas.openxmlformats.org/package/2006/relationships"><Relationship Type="http://schemas.openxmlformats.org/officeDocument/2006/relationships/slideMaster" Target="/ppt/slideMasters/slideMaster11.xml" Id="rId1" /></Relationships>
</file>

<file path=ppt/slideLayouts/slideLayout1013.xml><?xml version="1.0" encoding="utf-8"?>
<p:sldLayout xmlns:a="http://schemas.openxmlformats.org/drawingml/2006/main" xmlns:r="http://schemas.openxmlformats.org/officeDocument/2006/relationships" xmlns:p="http://schemas.openxmlformats.org/presentationml/2006/main" preserve="1" userDrawn="1">
  <p:cSld name="带标题的内容">
    <p:spTree>
      <p:nvGrpSpPr>
        <p:cNvPr id="1" name=""/>
        <p:cNvGrpSpPr/>
        <p:nvPr/>
      </p:nvGrpSpPr>
      <p:grpSpPr>
        <a:xfrm>
          <a:off x="0" y="0"/>
          <a:ext cx="0" cy="0"/>
          <a:chOff x="0" y="0"/>
          <a:chExt cx="0" cy="0"/>
        </a:xfrm>
      </p:grpSpPr>
      <p:sp>
        <p:nvSpPr>
          <p:cNvPr id="18" name="长方形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baseline="0" noProof="0">
              <a:latin typeface="Microsoft YaHei UI" panose="020B0503020204020204" pitchFamily="34" charset="-122"/>
              <a:ea typeface="Microsoft YaHei UI" panose="020B0503020204020204" pitchFamily="34" charset="-122"/>
            </a:endParaRPr>
          </a:p>
        </p:txBody>
      </p:sp>
      <p:sp>
        <p:nvSpPr>
          <p:cNvPr id="2" name="标题 1"/>
          <p:cNvSpPr>
            <a:spLocks noGrp="1"/>
          </p:cNvSpPr>
          <p:nvPr>
            <p:ph type="title"/>
          </p:nvPr>
        </p:nvSpPr>
        <p:spPr>
          <a:xfrm>
            <a:off x="762000" y="559678"/>
            <a:ext cx="3833906" cy="2221622"/>
          </a:xfrm>
        </p:spPr>
        <p:txBody>
          <a:bodyPr rtlCol="0" anchor="b"/>
          <a:lstStyle>
            <a:lvl1pPr>
              <a:defRPr baseline="0">
                <a:solidFill>
                  <a:schemeClr val="bg1"/>
                </a:solidFill>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p>
        </p:txBody>
      </p:sp>
      <p:sp>
        <p:nvSpPr>
          <p:cNvPr id="4" name="日期占位符 3"/>
          <p:cNvSpPr>
            <a:spLocks noGrp="1"/>
          </p:cNvSpPr>
          <p:nvPr>
            <p:ph type="dt" sz="half" idx="10"/>
          </p:nvPr>
        </p:nvSpPr>
        <p:spPr/>
        <p:txBody>
          <a:bodyPr rtlCol="0"/>
          <a:lstStyle>
            <a:lvl1pPr>
              <a:defRPr baseline="0">
                <a:solidFill>
                  <a:schemeClr val="bg1"/>
                </a:solidFill>
                <a:latin typeface="Microsoft YaHei UI" panose="020B0503020204020204" pitchFamily="34" charset="-122"/>
                <a:ea typeface="Microsoft YaHei UI" panose="020B0503020204020204" pitchFamily="34" charset="-122"/>
              </a:defRPr>
            </a:lvl1pPr>
          </a:lstStyle>
          <a:p>
            <a:fld id="{FCF525D7-EF52-40EA-84AE-33610F8C2462}" type="datetime1">
              <a:rPr lang="zh-CN" altLang="en-US" smtClean="0"/>
              <a:t>2021/12/8</a:t>
            </a:fld>
            <a:endParaRPr lang="zh-CN" altLang="en-US"/>
          </a:p>
        </p:txBody>
      </p:sp>
      <p:sp>
        <p:nvSpPr>
          <p:cNvPr id="5" name="页脚占位符 4"/>
          <p:cNvSpPr>
            <a:spLocks noGrp="1"/>
          </p:cNvSpPr>
          <p:nvPr>
            <p:ph type="ftr" sz="quarter" idx="11"/>
          </p:nvPr>
        </p:nvSpPr>
        <p:spPr/>
        <p:txBody>
          <a:bodyPr rtlCol="0"/>
          <a:lstStyle>
            <a:lvl1pPr>
              <a:defRPr baseline="0">
                <a:solidFill>
                  <a:schemeClr val="bg1"/>
                </a:solidFill>
                <a:latin typeface="Microsoft YaHei UI" panose="020B0503020204020204" pitchFamily="34" charset="-122"/>
                <a:ea typeface="Microsoft YaHei UI" panose="020B0503020204020204" pitchFamily="34" charset="-122"/>
              </a:defRPr>
            </a:lvl1pPr>
          </a:lstStyle>
          <a:p>
            <a:endParaRPr lang="zh-CN" altLang="en-US"/>
          </a:p>
        </p:txBody>
      </p:sp>
      <p:sp>
        <p:nvSpPr>
          <p:cNvPr id="6" name="灯片编号占位符 5"/>
          <p:cNvSpPr>
            <a:spLocks noGrp="1"/>
          </p:cNvSpPr>
          <p:nvPr>
            <p:ph type="sldNum" sz="quarter" idx="12"/>
          </p:nvPr>
        </p:nvSpPr>
        <p:spPr/>
        <p:txBody>
          <a:bodyPr rtlCol="0"/>
          <a:lstStyle>
            <a:lvl1pPr>
              <a:defRPr baseline="0">
                <a:latin typeface="Microsoft YaHei UI" panose="020B0503020204020204" pitchFamily="34" charset="-122"/>
                <a:ea typeface="Microsoft YaHei UI" panose="020B0503020204020204" pitchFamily="34" charset="-122"/>
              </a:defRPr>
            </a:lvl1pPr>
          </a:lstStyle>
          <a:p>
            <a:fld id="{13D2E340-0663-474B-992C-9192B5C45E57}" type="slidenum">
              <a:rPr lang="en-US" altLang="zh-CN" smtClean="0"/>
              <a:pPr/>
              <a:t>‹#›</a:t>
            </a:fld>
            <a:endParaRPr lang="zh-CN" altLang="en-US"/>
          </a:p>
        </p:txBody>
      </p:sp>
      <p:sp>
        <p:nvSpPr>
          <p:cNvPr id="20" name="文本占位符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rtlCol="0"/>
          <a:lstStyle>
            <a:lvl1pPr marL="0" indent="0" algn="r">
              <a:buNone/>
              <a:defRPr baseline="0">
                <a:solidFill>
                  <a:schemeClr val="bg1"/>
                </a:solidFill>
                <a:latin typeface="Microsoft YaHei UI" panose="020B0503020204020204" pitchFamily="34" charset="-122"/>
                <a:ea typeface="Microsoft YaHei UI" panose="020B0503020204020204" pitchFamily="34" charset="-122"/>
              </a:defRPr>
            </a:lvl1pPr>
            <a:lvl2pPr marL="402336" indent="0" algn="r">
              <a:buNone/>
              <a:defRPr/>
            </a:lvl2pPr>
            <a:lvl3pPr marL="859536" indent="0" algn="r">
              <a:buNone/>
              <a:defRPr/>
            </a:lvl3pPr>
            <a:lvl4pPr marL="1316736" indent="0" algn="r">
              <a:buNone/>
              <a:defRPr/>
            </a:lvl4pPr>
            <a:lvl5pPr marL="1773936" indent="0" algn="r">
              <a:buNone/>
              <a:defRPr/>
            </a:lvl5pPr>
          </a:lstStyle>
          <a:p>
            <a:pPr lvl="0" rtl="0"/>
            <a:r>
              <a:rPr lang="zh-CN" altLang="en-US" noProof="0"/>
              <a:t>在此放置副标题</a:t>
            </a:r>
          </a:p>
        </p:txBody>
      </p:sp>
      <p:cxnSp>
        <p:nvCxnSpPr>
          <p:cNvPr id="21" name="直接连接符​​(S) 20" title="水平基准线">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内容占位符 6">
            <a:extLst>
              <a:ext uri="{FF2B5EF4-FFF2-40B4-BE49-F238E27FC236}">
                <a16:creationId xmlns:a16="http://schemas.microsoft.com/office/drawing/2014/main" id="{FBC751F3-ABD6-4995-8494-4932D12ACE1B}"/>
              </a:ext>
            </a:extLst>
          </p:cNvPr>
          <p:cNvSpPr>
            <a:spLocks noGrp="1"/>
          </p:cNvSpPr>
          <p:nvPr>
            <p:ph sz="quarter" idx="19" hasCustomPrompt="1"/>
          </p:nvPr>
        </p:nvSpPr>
        <p:spPr>
          <a:xfrm>
            <a:off x="5326063" y="559678"/>
            <a:ext cx="6103937" cy="5191835"/>
          </a:xfrm>
        </p:spPr>
        <p:txBody>
          <a:bodyPr rtlCol="0"/>
          <a:lstStyle>
            <a:lvl1pPr>
              <a:defRPr baseline="0">
                <a:latin typeface="Microsoft YaHei UI" panose="020B0503020204020204" pitchFamily="34" charset="-122"/>
                <a:ea typeface="Microsoft YaHei UI" panose="020B0503020204020204" pitchFamily="34" charset="-122"/>
              </a:defRPr>
            </a:lvl1pPr>
            <a:lvl2pPr>
              <a:defRPr baseline="0">
                <a:latin typeface="Microsoft YaHei UI" panose="020B0503020204020204" pitchFamily="34" charset="-122"/>
                <a:ea typeface="Microsoft YaHei UI" panose="020B0503020204020204" pitchFamily="34" charset="-122"/>
              </a:defRPr>
            </a:lvl2pPr>
            <a:lvl3pPr>
              <a:defRPr baseline="0">
                <a:latin typeface="Microsoft YaHei UI" panose="020B0503020204020204" pitchFamily="34" charset="-122"/>
                <a:ea typeface="Microsoft YaHei UI" panose="020B0503020204020204" pitchFamily="34" charset="-122"/>
              </a:defRPr>
            </a:lvl3pPr>
            <a:lvl4pPr>
              <a:defRPr baseline="0">
                <a:latin typeface="Microsoft YaHei UI" panose="020B0503020204020204" pitchFamily="34" charset="-122"/>
                <a:ea typeface="Microsoft YaHei UI" panose="020B0503020204020204" pitchFamily="34" charset="-122"/>
              </a:defRPr>
            </a:lvl4pPr>
            <a:lvl5pPr>
              <a:defRPr baseline="0">
                <a:latin typeface="Microsoft YaHei UI" panose="020B0503020204020204" pitchFamily="34" charset="-122"/>
                <a:ea typeface="Microsoft YaHei UI" panose="020B0503020204020204" pitchFamily="34" charset="-122"/>
              </a:defRPr>
            </a:lvl5pPr>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Tree>
    <p:extLst>
      <p:ext uri="{BB962C8B-B14F-4D97-AF65-F5344CB8AC3E}">
        <p14:creationId xmlns:p14="http://schemas.microsoft.com/office/powerpoint/2010/main" val="2875451925"/>
      </p:ext>
    </p:extLst>
  </p:cSld>
  <p:clrMapOvr>
    <a:masterClrMapping/>
  </p:clrMapOvr>
</p:sldLayout>
</file>

<file path=ppt/slideLayouts/slideLayout1110.xml><?xml version="1.0" encoding="utf-8"?>
<p:sldLayout xmlns:a="http://schemas.openxmlformats.org/drawingml/2006/main" xmlns:r="http://schemas.openxmlformats.org/officeDocument/2006/relationships" xmlns:p="http://schemas.openxmlformats.org/presentationml/2006/main" preserve="1" userDrawn="1">
  <p:cSld name="带标题的图片">
    <p:spTree>
      <p:nvGrpSpPr>
        <p:cNvPr id="1" name=""/>
        <p:cNvGrpSpPr/>
        <p:nvPr/>
      </p:nvGrpSpPr>
      <p:grpSpPr>
        <a:xfrm>
          <a:off x="0" y="0"/>
          <a:ext cx="0" cy="0"/>
          <a:chOff x="0" y="0"/>
          <a:chExt cx="0" cy="0"/>
        </a:xfrm>
      </p:grpSpPr>
      <p:sp>
        <p:nvSpPr>
          <p:cNvPr id="18" name="长方形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baseline="0" noProof="0">
              <a:latin typeface="Microsoft YaHei UI" panose="020B0503020204020204" pitchFamily="34" charset="-122"/>
              <a:ea typeface="Microsoft YaHei UI" panose="020B0503020204020204" pitchFamily="34" charset="-122"/>
            </a:endParaRPr>
          </a:p>
        </p:txBody>
      </p:sp>
      <p:sp>
        <p:nvSpPr>
          <p:cNvPr id="2" name="标题 1"/>
          <p:cNvSpPr>
            <a:spLocks noGrp="1"/>
          </p:cNvSpPr>
          <p:nvPr>
            <p:ph type="title"/>
          </p:nvPr>
        </p:nvSpPr>
        <p:spPr>
          <a:xfrm>
            <a:off x="762000" y="559678"/>
            <a:ext cx="3833906" cy="2221622"/>
          </a:xfrm>
        </p:spPr>
        <p:txBody>
          <a:bodyPr rtlCol="0" anchor="b"/>
          <a:lstStyle>
            <a:lvl1pPr>
              <a:defRPr baseline="0">
                <a:solidFill>
                  <a:schemeClr val="bg1"/>
                </a:solidFill>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p>
        </p:txBody>
      </p:sp>
      <p:sp>
        <p:nvSpPr>
          <p:cNvPr id="4" name="日期占位符 3"/>
          <p:cNvSpPr>
            <a:spLocks noGrp="1"/>
          </p:cNvSpPr>
          <p:nvPr>
            <p:ph type="dt" sz="half" idx="10"/>
          </p:nvPr>
        </p:nvSpPr>
        <p:spPr/>
        <p:txBody>
          <a:bodyPr rtlCol="0"/>
          <a:lstStyle>
            <a:lvl1pPr>
              <a:defRPr baseline="0">
                <a:solidFill>
                  <a:schemeClr val="bg1"/>
                </a:solidFill>
                <a:latin typeface="Microsoft YaHei UI" panose="020B0503020204020204" pitchFamily="34" charset="-122"/>
                <a:ea typeface="Microsoft YaHei UI" panose="020B0503020204020204" pitchFamily="34" charset="-122"/>
              </a:defRPr>
            </a:lvl1pPr>
          </a:lstStyle>
          <a:p>
            <a:fld id="{9069009A-63BF-4FE9-AD43-747E5CB35202}" type="datetime1">
              <a:rPr lang="zh-CN" altLang="en-US" smtClean="0"/>
              <a:t>2021/12/8</a:t>
            </a:fld>
            <a:endParaRPr lang="zh-CN" altLang="en-US"/>
          </a:p>
        </p:txBody>
      </p:sp>
      <p:sp>
        <p:nvSpPr>
          <p:cNvPr id="5" name="页脚占位符 4"/>
          <p:cNvSpPr>
            <a:spLocks noGrp="1"/>
          </p:cNvSpPr>
          <p:nvPr>
            <p:ph type="ftr" sz="quarter" idx="11"/>
          </p:nvPr>
        </p:nvSpPr>
        <p:spPr/>
        <p:txBody>
          <a:bodyPr rtlCol="0"/>
          <a:lstStyle>
            <a:lvl1pPr>
              <a:defRPr baseline="0">
                <a:solidFill>
                  <a:schemeClr val="bg1"/>
                </a:solidFill>
                <a:latin typeface="Microsoft YaHei UI" panose="020B0503020204020204" pitchFamily="34" charset="-122"/>
                <a:ea typeface="Microsoft YaHei UI" panose="020B0503020204020204" pitchFamily="34" charset="-122"/>
              </a:defRPr>
            </a:lvl1pPr>
          </a:lstStyle>
          <a:p>
            <a:endParaRPr lang="zh-CN" altLang="en-US"/>
          </a:p>
        </p:txBody>
      </p:sp>
      <p:sp>
        <p:nvSpPr>
          <p:cNvPr id="6" name="灯片编号占位符 5"/>
          <p:cNvSpPr>
            <a:spLocks noGrp="1"/>
          </p:cNvSpPr>
          <p:nvPr>
            <p:ph type="sldNum" sz="quarter" idx="12"/>
          </p:nvPr>
        </p:nvSpPr>
        <p:spPr/>
        <p:txBody>
          <a:bodyPr rtlCol="0"/>
          <a:lstStyle>
            <a:lvl1pPr>
              <a:defRPr baseline="0">
                <a:latin typeface="Microsoft YaHei UI" panose="020B0503020204020204" pitchFamily="34" charset="-122"/>
                <a:ea typeface="Microsoft YaHei UI" panose="020B0503020204020204" pitchFamily="34" charset="-122"/>
              </a:defRPr>
            </a:lvl1pPr>
          </a:lstStyle>
          <a:p>
            <a:fld id="{13D2E340-0663-474B-992C-9192B5C45E57}" type="slidenum">
              <a:rPr lang="en-US" altLang="zh-CN" smtClean="0"/>
              <a:pPr/>
              <a:t>‹#›</a:t>
            </a:fld>
            <a:endParaRPr lang="zh-CN" altLang="en-US"/>
          </a:p>
        </p:txBody>
      </p:sp>
      <p:sp>
        <p:nvSpPr>
          <p:cNvPr id="20" name="文本占位符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rtlCol="0"/>
          <a:lstStyle>
            <a:lvl1pPr marL="0" indent="0" algn="r">
              <a:buNone/>
              <a:defRPr baseline="0">
                <a:solidFill>
                  <a:schemeClr val="bg1"/>
                </a:solidFill>
                <a:latin typeface="Microsoft YaHei UI" panose="020B0503020204020204" pitchFamily="34" charset="-122"/>
                <a:ea typeface="Microsoft YaHei UI" panose="020B0503020204020204" pitchFamily="34" charset="-122"/>
              </a:defRPr>
            </a:lvl1pPr>
            <a:lvl2pPr marL="402336" indent="0" algn="r">
              <a:buNone/>
              <a:defRPr/>
            </a:lvl2pPr>
            <a:lvl3pPr marL="859536" indent="0" algn="r">
              <a:buNone/>
              <a:defRPr/>
            </a:lvl3pPr>
            <a:lvl4pPr marL="1316736" indent="0" algn="r">
              <a:buNone/>
              <a:defRPr/>
            </a:lvl4pPr>
            <a:lvl5pPr marL="1773936" indent="0" algn="r">
              <a:buNone/>
              <a:defRPr/>
            </a:lvl5pPr>
          </a:lstStyle>
          <a:p>
            <a:pPr lvl="0" rtl="0"/>
            <a:r>
              <a:rPr lang="zh-CN" altLang="en-US" noProof="0"/>
              <a:t>在此放置副标题</a:t>
            </a:r>
          </a:p>
        </p:txBody>
      </p:sp>
      <p:cxnSp>
        <p:nvCxnSpPr>
          <p:cNvPr id="21" name="直接连接符​​(S) 20" title="水平基准线">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图片占位符 6">
            <a:extLst>
              <a:ext uri="{FF2B5EF4-FFF2-40B4-BE49-F238E27FC236}">
                <a16:creationId xmlns:a16="http://schemas.microsoft.com/office/drawing/2014/main" id="{1466EC8C-C8BE-4149-A684-18CFF4574C18}"/>
              </a:ext>
            </a:extLst>
          </p:cNvPr>
          <p:cNvSpPr>
            <a:spLocks noGrp="1"/>
          </p:cNvSpPr>
          <p:nvPr>
            <p:ph type="pic" sz="quarter" idx="19"/>
          </p:nvPr>
        </p:nvSpPr>
        <p:spPr>
          <a:xfrm>
            <a:off x="5297488" y="559678"/>
            <a:ext cx="6132512" cy="5191835"/>
          </a:xfrm>
        </p:spPr>
        <p:txBody>
          <a:bodyPr rtlCol="0" anchor="ctr"/>
          <a:lstStyle>
            <a:lvl1pPr marL="0" indent="0" algn="ctr">
              <a:buNone/>
              <a:defRPr baseline="0">
                <a:latin typeface="Microsoft YaHei UI" panose="020B0503020204020204" pitchFamily="34" charset="-122"/>
                <a:ea typeface="Microsoft YaHei UI" panose="020B0503020204020204" pitchFamily="34" charset="-122"/>
              </a:defRPr>
            </a:lvl1pPr>
          </a:lstStyle>
          <a:p>
            <a:pPr rtl="0"/>
            <a:endParaRPr lang="zh-CN" altLang="en-US" noProof="0"/>
          </a:p>
        </p:txBody>
      </p:sp>
    </p:spTree>
    <p:extLst>
      <p:ext uri="{BB962C8B-B14F-4D97-AF65-F5344CB8AC3E}">
        <p14:creationId xmlns:p14="http://schemas.microsoft.com/office/powerpoint/2010/main" val="3687491222"/>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18" name="长方形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baseline="0" noProof="0">
              <a:latin typeface="Microsoft YaHei UI" panose="020B0503020204020204" pitchFamily="34" charset="-122"/>
              <a:ea typeface="Microsoft YaHei UI" panose="020B0503020204020204" pitchFamily="34" charset="-122"/>
            </a:endParaRPr>
          </a:p>
        </p:txBody>
      </p:sp>
      <p:sp>
        <p:nvSpPr>
          <p:cNvPr id="2" name="标题 1"/>
          <p:cNvSpPr>
            <a:spLocks noGrp="1"/>
          </p:cNvSpPr>
          <p:nvPr>
            <p:ph type="title"/>
          </p:nvPr>
        </p:nvSpPr>
        <p:spPr>
          <a:xfrm>
            <a:off x="762000" y="559677"/>
            <a:ext cx="3833906" cy="5274923"/>
          </a:xfrm>
        </p:spPr>
        <p:txBody>
          <a:bodyPr rtlCol="0" anchor="b"/>
          <a:lstStyle>
            <a:lvl1pPr>
              <a:defRPr baseline="0">
                <a:solidFill>
                  <a:schemeClr val="bg1"/>
                </a:solidFill>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p>
        </p:txBody>
      </p:sp>
      <p:sp>
        <p:nvSpPr>
          <p:cNvPr id="4" name="日期占位符 3"/>
          <p:cNvSpPr>
            <a:spLocks noGrp="1"/>
          </p:cNvSpPr>
          <p:nvPr>
            <p:ph type="dt" sz="half" idx="10"/>
          </p:nvPr>
        </p:nvSpPr>
        <p:spPr/>
        <p:txBody>
          <a:bodyPr rtlCol="0"/>
          <a:lstStyle>
            <a:lvl1pPr>
              <a:defRPr baseline="0">
                <a:solidFill>
                  <a:schemeClr val="bg1"/>
                </a:solidFill>
                <a:latin typeface="Microsoft YaHei UI" panose="020B0503020204020204" pitchFamily="34" charset="-122"/>
                <a:ea typeface="Microsoft YaHei UI" panose="020B0503020204020204" pitchFamily="34" charset="-122"/>
              </a:defRPr>
            </a:lvl1pPr>
          </a:lstStyle>
          <a:p>
            <a:fld id="{D4450A26-C192-4265-8B3F-918B8D2A5824}" type="datetime1">
              <a:rPr lang="zh-CN" altLang="en-US" smtClean="0"/>
              <a:t>2021/12/8</a:t>
            </a:fld>
            <a:endParaRPr lang="zh-CN" altLang="en-US"/>
          </a:p>
        </p:txBody>
      </p:sp>
      <p:sp>
        <p:nvSpPr>
          <p:cNvPr id="5" name="页脚占位符 4"/>
          <p:cNvSpPr>
            <a:spLocks noGrp="1"/>
          </p:cNvSpPr>
          <p:nvPr>
            <p:ph type="ftr" sz="quarter" idx="11"/>
          </p:nvPr>
        </p:nvSpPr>
        <p:spPr/>
        <p:txBody>
          <a:bodyPr rtlCol="0"/>
          <a:lstStyle>
            <a:lvl1pPr>
              <a:defRPr baseline="0">
                <a:solidFill>
                  <a:schemeClr val="bg1"/>
                </a:solidFill>
                <a:latin typeface="Microsoft YaHei UI" panose="020B0503020204020204" pitchFamily="34" charset="-122"/>
                <a:ea typeface="Microsoft YaHei UI" panose="020B0503020204020204" pitchFamily="34" charset="-122"/>
              </a:defRPr>
            </a:lvl1pPr>
          </a:lstStyle>
          <a:p>
            <a:endParaRPr lang="zh-CN" altLang="en-US"/>
          </a:p>
        </p:txBody>
      </p:sp>
      <p:sp>
        <p:nvSpPr>
          <p:cNvPr id="6" name="灯片编号占位符 5"/>
          <p:cNvSpPr>
            <a:spLocks noGrp="1"/>
          </p:cNvSpPr>
          <p:nvPr>
            <p:ph type="sldNum" sz="quarter" idx="12"/>
          </p:nvPr>
        </p:nvSpPr>
        <p:spPr/>
        <p:txBody>
          <a:bodyPr rtlCol="0"/>
          <a:lstStyle>
            <a:lvl1pPr>
              <a:defRPr baseline="0">
                <a:latin typeface="Microsoft YaHei UI" panose="020B0503020204020204" pitchFamily="34" charset="-122"/>
                <a:ea typeface="Microsoft YaHei UI" panose="020B0503020204020204" pitchFamily="34" charset="-122"/>
              </a:defRPr>
            </a:lvl1pPr>
          </a:lstStyle>
          <a:p>
            <a:fld id="{13D2E340-0663-474B-992C-9192B5C45E57}" type="slidenum">
              <a:rPr lang="en-US" altLang="zh-CN" smtClean="0"/>
              <a:pPr/>
              <a:t>‹#›</a:t>
            </a:fld>
            <a:endParaRPr lang="zh-CN" altLang="en-US"/>
          </a:p>
        </p:txBody>
      </p:sp>
      <p:cxnSp>
        <p:nvCxnSpPr>
          <p:cNvPr id="21" name="直接连接符​​(S) 20" title="水平基准线">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内容占位符 2">
            <a:extLst>
              <a:ext uri="{FF2B5EF4-FFF2-40B4-BE49-F238E27FC236}">
                <a16:creationId xmlns:a16="http://schemas.microsoft.com/office/drawing/2014/main" id="{4889D34E-DF9E-41B7-A5EC-B9D63999B3D0}"/>
              </a:ext>
            </a:extLst>
          </p:cNvPr>
          <p:cNvSpPr>
            <a:spLocks noGrp="1"/>
          </p:cNvSpPr>
          <p:nvPr>
            <p:ph idx="1" hasCustomPrompt="1"/>
          </p:nvPr>
        </p:nvSpPr>
        <p:spPr>
          <a:xfrm>
            <a:off x="5181600" y="559678"/>
            <a:ext cx="6172200" cy="5617285"/>
          </a:xfrm>
        </p:spPr>
        <p:txBody>
          <a:bodyPr rtlCol="0"/>
          <a:lstStyle>
            <a:lvl1pPr>
              <a:defRPr baseline="0">
                <a:latin typeface="Microsoft YaHei UI" panose="020B0503020204020204" pitchFamily="34" charset="-122"/>
                <a:ea typeface="Microsoft YaHei UI" panose="020B0503020204020204" pitchFamily="34" charset="-122"/>
              </a:defRPr>
            </a:lvl1pPr>
            <a:lvl2pPr>
              <a:defRPr baseline="0">
                <a:latin typeface="Microsoft YaHei UI" panose="020B0503020204020204" pitchFamily="34" charset="-122"/>
                <a:ea typeface="Microsoft YaHei UI" panose="020B0503020204020204" pitchFamily="34" charset="-122"/>
              </a:defRPr>
            </a:lvl2pPr>
            <a:lvl3pPr>
              <a:defRPr baseline="0">
                <a:latin typeface="Microsoft YaHei UI" panose="020B0503020204020204" pitchFamily="34" charset="-122"/>
                <a:ea typeface="Microsoft YaHei UI" panose="020B0503020204020204" pitchFamily="34" charset="-122"/>
              </a:defRPr>
            </a:lvl3pPr>
            <a:lvl4pPr>
              <a:defRPr baseline="0">
                <a:latin typeface="Microsoft YaHei UI" panose="020B0503020204020204" pitchFamily="34" charset="-122"/>
                <a:ea typeface="Microsoft YaHei UI" panose="020B0503020204020204" pitchFamily="34" charset="-122"/>
              </a:defRPr>
            </a:lvl4pPr>
            <a:lvl5pPr>
              <a:defRPr baseline="0">
                <a:latin typeface="Microsoft YaHei UI" panose="020B0503020204020204" pitchFamily="34" charset="-122"/>
                <a:ea typeface="Microsoft YaHei UI" panose="020B0503020204020204" pitchFamily="34" charset="-122"/>
              </a:defRPr>
            </a:lvl5pPr>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Tree>
    <p:extLst>
      <p:ext uri="{BB962C8B-B14F-4D97-AF65-F5344CB8AC3E}">
        <p14:creationId xmlns:p14="http://schemas.microsoft.com/office/powerpoint/2010/main" val="3222617379"/>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noProof="0"/>
              <a:t>单击此处编辑母版标题样式</a:t>
            </a:r>
          </a:p>
        </p:txBody>
      </p:sp>
      <p:sp>
        <p:nvSpPr>
          <p:cNvPr id="3" name="内容占位符 2"/>
          <p:cNvSpPr>
            <a:spLocks noGrp="1"/>
          </p:cNvSpPr>
          <p:nvPr>
            <p:ph sz="half" idx="1" hasCustomPrompt="1"/>
          </p:nvPr>
        </p:nvSpPr>
        <p:spPr>
          <a:xfrm>
            <a:off x="5181600" y="540628"/>
            <a:ext cx="6248400" cy="2488946"/>
          </a:xfrm>
        </p:spPr>
        <p:txBody>
          <a:bodyPr rtlCol="0"/>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4" name="内容占位符 3"/>
          <p:cNvSpPr>
            <a:spLocks noGrp="1"/>
          </p:cNvSpPr>
          <p:nvPr>
            <p:ph sz="half" idx="2" hasCustomPrompt="1"/>
          </p:nvPr>
        </p:nvSpPr>
        <p:spPr>
          <a:xfrm>
            <a:off x="5181600" y="3712467"/>
            <a:ext cx="6248400" cy="2482228"/>
          </a:xfrm>
        </p:spPr>
        <p:txBody>
          <a:bodyPr rtlCol="0"/>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5" name="日期占位符 4"/>
          <p:cNvSpPr>
            <a:spLocks noGrp="1"/>
          </p:cNvSpPr>
          <p:nvPr>
            <p:ph type="dt" sz="half" idx="10"/>
          </p:nvPr>
        </p:nvSpPr>
        <p:spPr/>
        <p:txBody>
          <a:bodyPr rtlCol="0"/>
          <a:lstStyle/>
          <a:p>
            <a:pPr rtl="0"/>
            <a:fld id="{AF6ABBC5-FDDC-4BCD-A07E-E2E29B332D2C}" type="datetime1">
              <a:rPr lang="zh-CN" altLang="en-US" noProof="0" smtClean="0"/>
              <a:t>2021/12/8</a:t>
            </a:fld>
            <a:endParaRPr lang="zh-CN" altLang="en-US" noProof="0"/>
          </a:p>
        </p:txBody>
      </p:sp>
      <p:sp>
        <p:nvSpPr>
          <p:cNvPr id="6" name="页脚占位符 5"/>
          <p:cNvSpPr>
            <a:spLocks noGrp="1"/>
          </p:cNvSpPr>
          <p:nvPr>
            <p:ph type="ftr" sz="quarter" idx="11"/>
          </p:nvPr>
        </p:nvSpPr>
        <p:spPr/>
        <p:txBody>
          <a:bodyPr rtlCol="0"/>
          <a:lstStyle/>
          <a:p>
            <a:pPr rtl="0"/>
            <a:endParaRPr lang="zh-CN" altLang="en-US" noProof="0"/>
          </a:p>
        </p:txBody>
      </p:sp>
      <p:sp>
        <p:nvSpPr>
          <p:cNvPr id="7" name="灯片编号占位符 6"/>
          <p:cNvSpPr>
            <a:spLocks noGrp="1"/>
          </p:cNvSpPr>
          <p:nvPr>
            <p:ph type="sldNum" sz="quarter" idx="12"/>
          </p:nvPr>
        </p:nvSpPr>
        <p:spPr/>
        <p:txBody>
          <a:bodyPr rtlCol="0"/>
          <a:lstStyle/>
          <a:p>
            <a:pPr rtl="0"/>
            <a:fld id="{13D2E340-0663-474B-992C-9192B5C45E57}" type="slidenum">
              <a:rPr lang="en-US" altLang="zh-CN" noProof="0" smtClean="0"/>
              <a:t>‹#›</a:t>
            </a:fld>
            <a:endParaRPr lang="zh-CN" altLang="en-US" noProof="0"/>
          </a:p>
        </p:txBody>
      </p:sp>
    </p:spTree>
    <p:extLst>
      <p:ext uri="{BB962C8B-B14F-4D97-AF65-F5344CB8AC3E}">
        <p14:creationId xmlns:p14="http://schemas.microsoft.com/office/powerpoint/2010/main" val="2454302339"/>
      </p:ext>
    </p:extLst>
  </p:cSld>
  <p:clrMapOvr>
    <a:masterClrMapping/>
  </p:clrMapOvr>
</p:sldLayout>
</file>

<file path=ppt/slideLayouts/slideLayout14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762000" y="557784"/>
            <a:ext cx="3831336" cy="4956048"/>
          </a:xfrm>
        </p:spPr>
        <p:txBody>
          <a:bodyPr rtlCol="0"/>
          <a:lstStyle/>
          <a:p>
            <a:pPr rtl="0"/>
            <a:r>
              <a:rPr lang="zh-CN" altLang="en-US" noProof="0"/>
              <a:t>单击此处编辑母版标题样式</a:t>
            </a:r>
          </a:p>
        </p:txBody>
      </p:sp>
      <p:sp>
        <p:nvSpPr>
          <p:cNvPr id="3" name="文本占位符 2"/>
          <p:cNvSpPr>
            <a:spLocks noGrp="1"/>
          </p:cNvSpPr>
          <p:nvPr>
            <p:ph type="body" idx="1" hasCustomPrompt="1"/>
          </p:nvPr>
        </p:nvSpPr>
        <p:spPr>
          <a:xfrm>
            <a:off x="5181600" y="558065"/>
            <a:ext cx="6245352" cy="914400"/>
          </a:xfrm>
        </p:spPr>
        <p:txBody>
          <a:bodyPr rtlCol="0"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noProof="0"/>
              <a:t>编辑母版文本样式</a:t>
            </a:r>
          </a:p>
        </p:txBody>
      </p:sp>
      <p:sp>
        <p:nvSpPr>
          <p:cNvPr id="4" name="内容占位符 3"/>
          <p:cNvSpPr>
            <a:spLocks noGrp="1"/>
          </p:cNvSpPr>
          <p:nvPr>
            <p:ph sz="half" idx="2" hasCustomPrompt="1"/>
          </p:nvPr>
        </p:nvSpPr>
        <p:spPr>
          <a:xfrm>
            <a:off x="5181600" y="1526671"/>
            <a:ext cx="6245352" cy="1755648"/>
          </a:xfrm>
        </p:spPr>
        <p:txBody>
          <a:bodyPr rtlCol="0"/>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5" name="文本占位符 4"/>
          <p:cNvSpPr>
            <a:spLocks noGrp="1"/>
          </p:cNvSpPr>
          <p:nvPr>
            <p:ph type="body" sz="quarter" idx="3" hasCustomPrompt="1"/>
          </p:nvPr>
        </p:nvSpPr>
        <p:spPr>
          <a:xfrm>
            <a:off x="5181600" y="3700826"/>
            <a:ext cx="6248400" cy="914400"/>
          </a:xfrm>
        </p:spPr>
        <p:txBody>
          <a:bodyPr rtlCol="0"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noProof="0"/>
              <a:t>编辑母版文本样式</a:t>
            </a:r>
          </a:p>
        </p:txBody>
      </p:sp>
      <p:sp>
        <p:nvSpPr>
          <p:cNvPr id="6" name="内容占位符 5"/>
          <p:cNvSpPr>
            <a:spLocks noGrp="1"/>
          </p:cNvSpPr>
          <p:nvPr>
            <p:ph sz="quarter" idx="4" hasCustomPrompt="1"/>
          </p:nvPr>
        </p:nvSpPr>
        <p:spPr>
          <a:xfrm>
            <a:off x="5181600" y="4669432"/>
            <a:ext cx="6245352" cy="1755648"/>
          </a:xfrm>
        </p:spPr>
        <p:txBody>
          <a:bodyPr rtlCol="0"/>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7" name="日期占位符 6"/>
          <p:cNvSpPr>
            <a:spLocks noGrp="1"/>
          </p:cNvSpPr>
          <p:nvPr>
            <p:ph type="dt" sz="half" idx="10"/>
          </p:nvPr>
        </p:nvSpPr>
        <p:spPr/>
        <p:txBody>
          <a:bodyPr rtlCol="0"/>
          <a:lstStyle/>
          <a:p>
            <a:pPr rtl="0"/>
            <a:fld id="{53344F27-3D54-434F-B93E-C41685BB3363}" type="datetime1">
              <a:rPr lang="zh-CN" altLang="en-US" noProof="0" smtClean="0"/>
              <a:t>2021/12/8</a:t>
            </a:fld>
            <a:endParaRPr lang="zh-CN" altLang="en-US" noProof="0"/>
          </a:p>
        </p:txBody>
      </p:sp>
      <p:sp>
        <p:nvSpPr>
          <p:cNvPr id="8" name="页脚占位符 7"/>
          <p:cNvSpPr>
            <a:spLocks noGrp="1"/>
          </p:cNvSpPr>
          <p:nvPr>
            <p:ph type="ftr" sz="quarter" idx="11"/>
          </p:nvPr>
        </p:nvSpPr>
        <p:spPr/>
        <p:txBody>
          <a:bodyPr rtlCol="0"/>
          <a:lstStyle/>
          <a:p>
            <a:pPr rtl="0"/>
            <a:endParaRPr lang="zh-CN" altLang="en-US" noProof="0"/>
          </a:p>
        </p:txBody>
      </p:sp>
      <p:sp>
        <p:nvSpPr>
          <p:cNvPr id="9" name="灯片编号占位符 8"/>
          <p:cNvSpPr>
            <a:spLocks noGrp="1"/>
          </p:cNvSpPr>
          <p:nvPr>
            <p:ph type="sldNum" sz="quarter" idx="12"/>
          </p:nvPr>
        </p:nvSpPr>
        <p:spPr/>
        <p:txBody>
          <a:bodyPr rtlCol="0"/>
          <a:lstStyle/>
          <a:p>
            <a:pPr rtl="0"/>
            <a:fld id="{13D2E340-0663-474B-992C-9192B5C45E57}" type="slidenum">
              <a:rPr lang="en-US" altLang="zh-CN" noProof="0" smtClean="0"/>
              <a:t>‹#›</a:t>
            </a:fld>
            <a:endParaRPr lang="zh-CN" altLang="en-US" noProof="0"/>
          </a:p>
        </p:txBody>
      </p:sp>
    </p:spTree>
    <p:extLst>
      <p:ext uri="{BB962C8B-B14F-4D97-AF65-F5344CB8AC3E}">
        <p14:creationId xmlns:p14="http://schemas.microsoft.com/office/powerpoint/2010/main" val="4277019930"/>
      </p:ext>
    </p:extLst>
  </p:cSld>
  <p:clrMapOvr>
    <a:masterClrMapping/>
  </p:clrMapOvr>
</p:sldLayout>
</file>

<file path=ppt/slideLayouts/slideLayout151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noProof="0"/>
              <a:t>单击此处编辑母版标题样式</a:t>
            </a:r>
          </a:p>
        </p:txBody>
      </p:sp>
      <p:sp>
        <p:nvSpPr>
          <p:cNvPr id="3" name="日期占位符 2"/>
          <p:cNvSpPr>
            <a:spLocks noGrp="1"/>
          </p:cNvSpPr>
          <p:nvPr>
            <p:ph type="dt" sz="half" idx="10"/>
          </p:nvPr>
        </p:nvSpPr>
        <p:spPr/>
        <p:txBody>
          <a:bodyPr rtlCol="0"/>
          <a:lstStyle/>
          <a:p>
            <a:pPr rtl="0"/>
            <a:fld id="{F21863F6-3847-4F72-891B-BAFFA2055069}" type="datetime1">
              <a:rPr lang="zh-CN" altLang="en-US" noProof="0" smtClean="0"/>
              <a:t>2021/12/8</a:t>
            </a:fld>
            <a:endParaRPr lang="zh-CN" altLang="en-US" noProof="0"/>
          </a:p>
        </p:txBody>
      </p:sp>
      <p:sp>
        <p:nvSpPr>
          <p:cNvPr id="4" name="页脚占位符 3"/>
          <p:cNvSpPr>
            <a:spLocks noGrp="1"/>
          </p:cNvSpPr>
          <p:nvPr>
            <p:ph type="ftr" sz="quarter" idx="11"/>
          </p:nvPr>
        </p:nvSpPr>
        <p:spPr/>
        <p:txBody>
          <a:bodyPr rtlCol="0"/>
          <a:lstStyle/>
          <a:p>
            <a:pPr rtl="0"/>
            <a:endParaRPr lang="zh-CN" altLang="en-US" noProof="0"/>
          </a:p>
        </p:txBody>
      </p:sp>
      <p:sp>
        <p:nvSpPr>
          <p:cNvPr id="5" name="灯片编号占位符 4"/>
          <p:cNvSpPr>
            <a:spLocks noGrp="1"/>
          </p:cNvSpPr>
          <p:nvPr>
            <p:ph type="sldNum" sz="quarter" idx="12"/>
          </p:nvPr>
        </p:nvSpPr>
        <p:spPr/>
        <p:txBody>
          <a:bodyPr rtlCol="0"/>
          <a:lstStyle/>
          <a:p>
            <a:pPr rtl="0"/>
            <a:fld id="{13D2E340-0663-474B-992C-9192B5C45E57}" type="slidenum">
              <a:rPr lang="en-US" altLang="zh-CN" noProof="0" smtClean="0"/>
              <a:t>‹#›</a:t>
            </a:fld>
            <a:endParaRPr lang="zh-CN" altLang="en-US" noProof="0"/>
          </a:p>
        </p:txBody>
      </p:sp>
    </p:spTree>
    <p:extLst>
      <p:ext uri="{BB962C8B-B14F-4D97-AF65-F5344CB8AC3E}">
        <p14:creationId xmlns:p14="http://schemas.microsoft.com/office/powerpoint/2010/main" val="2043447048"/>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rtlCol="0"/>
          <a:lstStyle/>
          <a:p>
            <a:pPr rtl="0"/>
            <a:fld id="{0FFB5BAE-C430-419C-A0F1-5ECFE00A77A2}" type="datetime1">
              <a:rPr lang="zh-CN" altLang="en-US" noProof="0" smtClean="0"/>
              <a:t>2021/12/8</a:t>
            </a:fld>
            <a:endParaRPr lang="zh-CN" altLang="en-US" noProof="0"/>
          </a:p>
        </p:txBody>
      </p:sp>
      <p:sp>
        <p:nvSpPr>
          <p:cNvPr id="3" name="页脚占位符 2"/>
          <p:cNvSpPr>
            <a:spLocks noGrp="1"/>
          </p:cNvSpPr>
          <p:nvPr>
            <p:ph type="ftr" sz="quarter" idx="11"/>
          </p:nvPr>
        </p:nvSpPr>
        <p:spPr/>
        <p:txBody>
          <a:bodyPr rtlCol="0"/>
          <a:lstStyle/>
          <a:p>
            <a:pPr rtl="0"/>
            <a:endParaRPr lang="zh-CN" altLang="en-US" noProof="0"/>
          </a:p>
        </p:txBody>
      </p:sp>
      <p:sp>
        <p:nvSpPr>
          <p:cNvPr id="4" name="灯片编号占位符 3"/>
          <p:cNvSpPr>
            <a:spLocks noGrp="1"/>
          </p:cNvSpPr>
          <p:nvPr>
            <p:ph type="sldNum" sz="quarter" idx="12"/>
          </p:nvPr>
        </p:nvSpPr>
        <p:spPr/>
        <p:txBody>
          <a:bodyPr rtlCol="0"/>
          <a:lstStyle/>
          <a:p>
            <a:pPr rtl="0"/>
            <a:fld id="{13D2E340-0663-474B-992C-9192B5C45E57}" type="slidenum">
              <a:rPr lang="en-US" altLang="zh-CN" noProof="0" smtClean="0"/>
              <a:t>‹#›</a:t>
            </a:fld>
            <a:endParaRPr lang="zh-CN" altLang="en-US" noProof="0"/>
          </a:p>
        </p:txBody>
      </p:sp>
    </p:spTree>
    <p:extLst>
      <p:ext uri="{BB962C8B-B14F-4D97-AF65-F5344CB8AC3E}">
        <p14:creationId xmlns:p14="http://schemas.microsoft.com/office/powerpoint/2010/main" val="823902382"/>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包含图像的标题幻灯片">
    <p:bg>
      <p:bgRef idx="1001">
        <a:schemeClr val="bg2"/>
      </p:bgRef>
    </p:bg>
    <p:spTree>
      <p:nvGrpSpPr>
        <p:cNvPr id="1" name=""/>
        <p:cNvGrpSpPr/>
        <p:nvPr/>
      </p:nvGrpSpPr>
      <p:grpSpPr>
        <a:xfrm>
          <a:off x="0" y="0"/>
          <a:ext cx="0" cy="0"/>
          <a:chOff x="0" y="0"/>
          <a:chExt cx="0" cy="0"/>
        </a:xfrm>
      </p:grpSpPr>
      <p:sp>
        <p:nvSpPr>
          <p:cNvPr id="12" name="任意多边形(F) 6" title="页码形状"/>
          <p:cNvSpPr/>
          <p:nvPr/>
        </p:nvSpPr>
        <p:spPr bwMode="auto">
          <a:xfrm>
            <a:off x="11784011" y="-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标题 1"/>
          <p:cNvSpPr>
            <a:spLocks noGrp="1"/>
          </p:cNvSpPr>
          <p:nvPr>
            <p:ph type="ctrTitle"/>
          </p:nvPr>
        </p:nvSpPr>
        <p:spPr>
          <a:xfrm>
            <a:off x="5747656" y="1264197"/>
            <a:ext cx="5670487" cy="4268965"/>
          </a:xfrm>
        </p:spPr>
        <p:txBody>
          <a:bodyPr rtlCol="0" anchor="ctr">
            <a:normAutofit/>
          </a:bodyPr>
          <a:lstStyle>
            <a:lvl1pPr algn="l">
              <a:lnSpc>
                <a:spcPct val="85000"/>
              </a:lnSpc>
              <a:defRPr sz="6000" cap="none" baseline="0">
                <a:solidFill>
                  <a:schemeClr val="tx2"/>
                </a:solidFill>
              </a:defRPr>
            </a:lvl1pPr>
          </a:lstStyle>
          <a:p>
            <a:pPr rtl="0"/>
            <a:r>
              <a:rPr lang="zh-CN" altLang="en-US" noProof="0"/>
              <a:t>单击此处编辑母版标题样式</a:t>
            </a:r>
          </a:p>
        </p:txBody>
      </p:sp>
      <p:sp>
        <p:nvSpPr>
          <p:cNvPr id="3" name="副标题 2"/>
          <p:cNvSpPr>
            <a:spLocks noGrp="1"/>
          </p:cNvSpPr>
          <p:nvPr>
            <p:ph type="subTitle" idx="1" hasCustomPrompt="1"/>
          </p:nvPr>
        </p:nvSpPr>
        <p:spPr>
          <a:xfrm>
            <a:off x="667666" y="4151085"/>
            <a:ext cx="4633806" cy="1591181"/>
          </a:xfrm>
        </p:spPr>
        <p:txBody>
          <a:bodyPr rtlCol="0" anchor="b">
            <a:noAutofit/>
          </a:bodyPr>
          <a:lstStyle>
            <a:lvl1pPr marL="0" indent="0" algn="r">
              <a:lnSpc>
                <a:spcPct val="100000"/>
              </a:lnSpc>
              <a:spcBef>
                <a:spcPts val="0"/>
              </a:spcBef>
              <a:buNone/>
              <a:defRPr sz="23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zh-CN" altLang="en-US" noProof="0"/>
              <a:t>单击以编辑母版副标题样式</a:t>
            </a:r>
          </a:p>
        </p:txBody>
      </p:sp>
      <p:cxnSp>
        <p:nvCxnSpPr>
          <p:cNvPr id="9" name="直接连接符​​(S) 8" title="垂直基准线"/>
          <p:cNvCxnSpPr>
            <a:cxnSpLocks/>
          </p:cNvCxnSpPr>
          <p:nvPr/>
        </p:nvCxnSpPr>
        <p:spPr>
          <a:xfrm>
            <a:off x="5524563" y="1115733"/>
            <a:ext cx="0" cy="4626534"/>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图片占位符 10">
            <a:extLst>
              <a:ext uri="{FF2B5EF4-FFF2-40B4-BE49-F238E27FC236}">
                <a16:creationId xmlns:a16="http://schemas.microsoft.com/office/drawing/2014/main" id="{137A75DA-C6FF-4420-94B9-E3338D1F9A04}"/>
              </a:ext>
            </a:extLst>
          </p:cNvPr>
          <p:cNvSpPr>
            <a:spLocks noGrp="1"/>
          </p:cNvSpPr>
          <p:nvPr>
            <p:ph type="pic" sz="quarter" idx="10" hasCustomPrompt="1"/>
          </p:nvPr>
        </p:nvSpPr>
        <p:spPr>
          <a:xfrm>
            <a:off x="2743615" y="1367500"/>
            <a:ext cx="2397795" cy="2397795"/>
          </a:xfrm>
          <a:prstGeom prst="ellipse">
            <a:avLst/>
          </a:prstGeom>
          <a:solidFill>
            <a:schemeClr val="bg1"/>
          </a:solidFill>
        </p:spPr>
        <p:txBody>
          <a:bodyPr rtlCol="0" anchor="ctr"/>
          <a:lstStyle>
            <a:lvl1pPr marL="0" indent="0" algn="ctr">
              <a:buNone/>
              <a:defRPr i="1"/>
            </a:lvl1pPr>
          </a:lstStyle>
          <a:p>
            <a:pPr rtl="0"/>
            <a:r>
              <a:rPr lang="zh-CN" altLang="en-US" noProof="0"/>
              <a:t>插入肖像照片</a:t>
            </a:r>
          </a:p>
        </p:txBody>
      </p:sp>
    </p:spTree>
    <p:extLst>
      <p:ext uri="{BB962C8B-B14F-4D97-AF65-F5344CB8AC3E}">
        <p14:creationId xmlns:p14="http://schemas.microsoft.com/office/powerpoint/2010/main" val="18274263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标题、副标题和内容">
    <p:spTree>
      <p:nvGrpSpPr>
        <p:cNvPr id="1" name=""/>
        <p:cNvGrpSpPr/>
        <p:nvPr/>
      </p:nvGrpSpPr>
      <p:grpSpPr>
        <a:xfrm>
          <a:off x="0" y="0"/>
          <a:ext cx="0" cy="0"/>
          <a:chOff x="0" y="0"/>
          <a:chExt cx="0" cy="0"/>
        </a:xfrm>
      </p:grpSpPr>
      <p:sp>
        <p:nvSpPr>
          <p:cNvPr id="8" name="长方形 7">
            <a:extLst>
              <a:ext uri="{FF2B5EF4-FFF2-40B4-BE49-F238E27FC236}">
                <a16:creationId xmlns:a16="http://schemas.microsoft.com/office/drawing/2014/main" id="{9E2565D1-06D8-4141-9B5F-95C29313C16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baseline="0" noProof="0">
              <a:latin typeface="Microsoft YaHei UI" panose="020B0503020204020204" pitchFamily="34" charset="-122"/>
              <a:ea typeface="Microsoft YaHei UI" panose="020B0503020204020204" pitchFamily="34" charset="-122"/>
            </a:endParaRPr>
          </a:p>
        </p:txBody>
      </p:sp>
      <p:sp>
        <p:nvSpPr>
          <p:cNvPr id="10" name="文本占位符 19">
            <a:extLst>
              <a:ext uri="{FF2B5EF4-FFF2-40B4-BE49-F238E27FC236}">
                <a16:creationId xmlns:a16="http://schemas.microsoft.com/office/drawing/2014/main" id="{04FBD4F5-432F-4C2D-A734-6CC48615FF21}"/>
              </a:ext>
            </a:extLst>
          </p:cNvPr>
          <p:cNvSpPr>
            <a:spLocks noGrp="1"/>
          </p:cNvSpPr>
          <p:nvPr>
            <p:ph type="body" sz="quarter" idx="18" hasCustomPrompt="1"/>
          </p:nvPr>
        </p:nvSpPr>
        <p:spPr>
          <a:xfrm>
            <a:off x="762000" y="2895600"/>
            <a:ext cx="3842550" cy="2855913"/>
          </a:xfrm>
        </p:spPr>
        <p:txBody>
          <a:bodyPr rtlCol="0"/>
          <a:lstStyle>
            <a:lvl1pPr marL="0" indent="0" algn="r">
              <a:buNone/>
              <a:defRPr baseline="0">
                <a:latin typeface="Microsoft YaHei UI" panose="020B0503020204020204" pitchFamily="34" charset="-122"/>
                <a:ea typeface="Microsoft YaHei UI" panose="020B0503020204020204" pitchFamily="34" charset="-122"/>
              </a:defRPr>
            </a:lvl1pPr>
            <a:lvl2pPr marL="402336" indent="0" algn="r">
              <a:buNone/>
              <a:defRPr/>
            </a:lvl2pPr>
            <a:lvl3pPr marL="859536" indent="0" algn="r">
              <a:buNone/>
              <a:defRPr/>
            </a:lvl3pPr>
            <a:lvl4pPr marL="1316736" indent="0" algn="r">
              <a:buNone/>
              <a:defRPr/>
            </a:lvl4pPr>
            <a:lvl5pPr marL="1773936" indent="0" algn="r">
              <a:buNone/>
              <a:defRPr/>
            </a:lvl5pPr>
          </a:lstStyle>
          <a:p>
            <a:pPr lvl="0" rtl="0"/>
            <a:r>
              <a:rPr lang="zh-CN" altLang="en-US" noProof="0"/>
              <a:t>在此放置副标题</a:t>
            </a:r>
          </a:p>
        </p:txBody>
      </p:sp>
      <p:sp>
        <p:nvSpPr>
          <p:cNvPr id="3" name="内容占位符 2"/>
          <p:cNvSpPr>
            <a:spLocks noGrp="1"/>
          </p:cNvSpPr>
          <p:nvPr>
            <p:ph idx="1" hasCustomPrompt="1"/>
          </p:nvPr>
        </p:nvSpPr>
        <p:spPr/>
        <p:txBody>
          <a:bodyPr rtlCol="0"/>
          <a:lstStyle>
            <a:lvl1pPr>
              <a:defRPr baseline="0">
                <a:latin typeface="Microsoft YaHei UI" panose="020B0503020204020204" pitchFamily="34" charset="-122"/>
                <a:ea typeface="Microsoft YaHei UI" panose="020B0503020204020204" pitchFamily="34" charset="-122"/>
              </a:defRPr>
            </a:lvl1pPr>
            <a:lvl2pPr>
              <a:defRPr baseline="0">
                <a:latin typeface="Microsoft YaHei UI" panose="020B0503020204020204" pitchFamily="34" charset="-122"/>
                <a:ea typeface="Microsoft YaHei UI" panose="020B0503020204020204" pitchFamily="34" charset="-122"/>
              </a:defRPr>
            </a:lvl2pPr>
            <a:lvl3pPr>
              <a:defRPr baseline="0">
                <a:latin typeface="Microsoft YaHei UI" panose="020B0503020204020204" pitchFamily="34" charset="-122"/>
                <a:ea typeface="Microsoft YaHei UI" panose="020B0503020204020204" pitchFamily="34" charset="-122"/>
              </a:defRPr>
            </a:lvl3pPr>
            <a:lvl4pPr>
              <a:defRPr baseline="0">
                <a:latin typeface="Microsoft YaHei UI" panose="020B0503020204020204" pitchFamily="34" charset="-122"/>
                <a:ea typeface="Microsoft YaHei UI" panose="020B0503020204020204" pitchFamily="34" charset="-122"/>
              </a:defRPr>
            </a:lvl4pPr>
            <a:lvl5pPr>
              <a:defRPr baseline="0">
                <a:latin typeface="Microsoft YaHei UI" panose="020B0503020204020204" pitchFamily="34" charset="-122"/>
                <a:ea typeface="Microsoft YaHei UI" panose="020B0503020204020204" pitchFamily="34" charset="-122"/>
              </a:defRPr>
            </a:lvl5pPr>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4" name="日期占位符 3"/>
          <p:cNvSpPr>
            <a:spLocks noGrp="1"/>
          </p:cNvSpPr>
          <p:nvPr>
            <p:ph type="dt" sz="half" idx="10"/>
          </p:nvPr>
        </p:nvSpPr>
        <p:spPr/>
        <p:txBody>
          <a:bodyPr rtlCol="0"/>
          <a:lstStyle>
            <a:lvl1pPr>
              <a:defRPr baseline="0">
                <a:latin typeface="Microsoft YaHei UI" panose="020B0503020204020204" pitchFamily="34" charset="-122"/>
                <a:ea typeface="Microsoft YaHei UI" panose="020B0503020204020204" pitchFamily="34" charset="-122"/>
              </a:defRPr>
            </a:lvl1pPr>
          </a:lstStyle>
          <a:p>
            <a:fld id="{0EC1AAC4-C8BE-4EC8-9617-1A35A759CD1E}" type="datetime1">
              <a:rPr lang="zh-CN" altLang="en-US" smtClean="0"/>
              <a:t>2021/12/8</a:t>
            </a:fld>
            <a:endParaRPr lang="zh-CN" altLang="en-US"/>
          </a:p>
        </p:txBody>
      </p:sp>
      <p:sp>
        <p:nvSpPr>
          <p:cNvPr id="5" name="页脚占位符 4"/>
          <p:cNvSpPr>
            <a:spLocks noGrp="1"/>
          </p:cNvSpPr>
          <p:nvPr>
            <p:ph type="ftr" sz="quarter" idx="11"/>
          </p:nvPr>
        </p:nvSpPr>
        <p:spPr/>
        <p:txBody>
          <a:bodyPr rtlCol="0"/>
          <a:lstStyle>
            <a:lvl1pPr>
              <a:defRPr baseline="0">
                <a:latin typeface="Microsoft YaHei UI" panose="020B0503020204020204" pitchFamily="34" charset="-122"/>
                <a:ea typeface="Microsoft YaHei UI" panose="020B0503020204020204" pitchFamily="34" charset="-122"/>
              </a:defRPr>
            </a:lvl1pPr>
          </a:lstStyle>
          <a:p>
            <a:endParaRPr lang="zh-CN" altLang="en-US"/>
          </a:p>
        </p:txBody>
      </p:sp>
      <p:sp>
        <p:nvSpPr>
          <p:cNvPr id="6" name="灯片编号占位符 5"/>
          <p:cNvSpPr>
            <a:spLocks noGrp="1"/>
          </p:cNvSpPr>
          <p:nvPr>
            <p:ph type="sldNum" sz="quarter" idx="12"/>
          </p:nvPr>
        </p:nvSpPr>
        <p:spPr/>
        <p:txBody>
          <a:bodyPr rtlCol="0"/>
          <a:lstStyle>
            <a:lvl1pPr>
              <a:defRPr baseline="0">
                <a:latin typeface="Microsoft YaHei UI" panose="020B0503020204020204" pitchFamily="34" charset="-122"/>
                <a:ea typeface="Microsoft YaHei UI" panose="020B0503020204020204" pitchFamily="34" charset="-122"/>
              </a:defRPr>
            </a:lvl1pPr>
          </a:lstStyle>
          <a:p>
            <a:fld id="{13D2E340-0663-474B-992C-9192B5C45E57}" type="slidenum">
              <a:rPr lang="en-US" altLang="zh-CN" smtClean="0"/>
              <a:pPr/>
              <a:t>‹#›</a:t>
            </a:fld>
            <a:endParaRPr lang="zh-CN" altLang="en-US"/>
          </a:p>
        </p:txBody>
      </p:sp>
      <p:sp>
        <p:nvSpPr>
          <p:cNvPr id="11" name="标题 1">
            <a:extLst>
              <a:ext uri="{FF2B5EF4-FFF2-40B4-BE49-F238E27FC236}">
                <a16:creationId xmlns:a16="http://schemas.microsoft.com/office/drawing/2014/main" id="{3837580B-9009-4524-B820-7ACB27BCBEB4}"/>
              </a:ext>
            </a:extLst>
          </p:cNvPr>
          <p:cNvSpPr>
            <a:spLocks noGrp="1"/>
          </p:cNvSpPr>
          <p:nvPr>
            <p:ph type="title"/>
          </p:nvPr>
        </p:nvSpPr>
        <p:spPr>
          <a:xfrm>
            <a:off x="762000" y="559678"/>
            <a:ext cx="3833906" cy="2221622"/>
          </a:xfrm>
        </p:spPr>
        <p:txBody>
          <a:bodyPr rtlCol="0" anchor="b"/>
          <a:lstStyle>
            <a:lvl1pPr>
              <a:defRPr baseline="0">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p>
        </p:txBody>
      </p:sp>
      <p:cxnSp>
        <p:nvCxnSpPr>
          <p:cNvPr id="12" name="直接连接符​​(S) 11" title="水平基准线">
            <a:extLst>
              <a:ext uri="{FF2B5EF4-FFF2-40B4-BE49-F238E27FC236}">
                <a16:creationId xmlns:a16="http://schemas.microsoft.com/office/drawing/2014/main" id="{54F1A406-73A8-450C-B21C-AA9616F476C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79541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6 个图像/图标项目符号细体">
    <p:spTree>
      <p:nvGrpSpPr>
        <p:cNvPr id="1" name=""/>
        <p:cNvGrpSpPr/>
        <p:nvPr/>
      </p:nvGrpSpPr>
      <p:grpSpPr>
        <a:xfrm>
          <a:off x="0" y="0"/>
          <a:ext cx="0" cy="0"/>
          <a:chOff x="0" y="0"/>
          <a:chExt cx="0" cy="0"/>
        </a:xfrm>
      </p:grpSpPr>
      <p:sp>
        <p:nvSpPr>
          <p:cNvPr id="18" name="长方形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baseline="0" noProof="0">
              <a:latin typeface="Microsoft YaHei UI" panose="020B0503020204020204" pitchFamily="34" charset="-122"/>
              <a:ea typeface="Microsoft YaHei UI" panose="020B0503020204020204" pitchFamily="34" charset="-122"/>
            </a:endParaRPr>
          </a:p>
        </p:txBody>
      </p:sp>
      <p:sp>
        <p:nvSpPr>
          <p:cNvPr id="2" name="标题 1"/>
          <p:cNvSpPr>
            <a:spLocks noGrp="1"/>
          </p:cNvSpPr>
          <p:nvPr>
            <p:ph type="title"/>
          </p:nvPr>
        </p:nvSpPr>
        <p:spPr>
          <a:xfrm>
            <a:off x="762000" y="559678"/>
            <a:ext cx="3833906" cy="2221622"/>
          </a:xfrm>
        </p:spPr>
        <p:txBody>
          <a:bodyPr rtlCol="0" anchor="b"/>
          <a:lstStyle>
            <a:lvl1pPr>
              <a:defRPr baseline="0">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p>
        </p:txBody>
      </p:sp>
      <p:sp>
        <p:nvSpPr>
          <p:cNvPr id="4" name="日期占位符 3"/>
          <p:cNvSpPr>
            <a:spLocks noGrp="1"/>
          </p:cNvSpPr>
          <p:nvPr>
            <p:ph type="dt" sz="half" idx="10"/>
          </p:nvPr>
        </p:nvSpPr>
        <p:spPr/>
        <p:txBody>
          <a:bodyPr rtlCol="0"/>
          <a:lstStyle>
            <a:lvl1pPr>
              <a:defRPr baseline="0">
                <a:latin typeface="Microsoft YaHei UI" panose="020B0503020204020204" pitchFamily="34" charset="-122"/>
                <a:ea typeface="Microsoft YaHei UI" panose="020B0503020204020204" pitchFamily="34" charset="-122"/>
              </a:defRPr>
            </a:lvl1pPr>
          </a:lstStyle>
          <a:p>
            <a:fld id="{F53F8C5B-9EEF-45D4-8254-CC94C03BCBC1}" type="datetime1">
              <a:rPr lang="zh-CN" altLang="en-US" smtClean="0"/>
              <a:t>2021/12/8</a:t>
            </a:fld>
            <a:endParaRPr lang="zh-CN" altLang="en-US"/>
          </a:p>
        </p:txBody>
      </p:sp>
      <p:sp>
        <p:nvSpPr>
          <p:cNvPr id="5" name="页脚占位符 4"/>
          <p:cNvSpPr>
            <a:spLocks noGrp="1"/>
          </p:cNvSpPr>
          <p:nvPr>
            <p:ph type="ftr" sz="quarter" idx="11"/>
          </p:nvPr>
        </p:nvSpPr>
        <p:spPr/>
        <p:txBody>
          <a:bodyPr rtlCol="0"/>
          <a:lstStyle>
            <a:lvl1pPr>
              <a:defRPr baseline="0">
                <a:latin typeface="Microsoft YaHei UI" panose="020B0503020204020204" pitchFamily="34" charset="-122"/>
                <a:ea typeface="Microsoft YaHei UI" panose="020B0503020204020204" pitchFamily="34" charset="-122"/>
              </a:defRPr>
            </a:lvl1pPr>
          </a:lstStyle>
          <a:p>
            <a:endParaRPr lang="zh-CN" altLang="en-US"/>
          </a:p>
        </p:txBody>
      </p:sp>
      <p:sp>
        <p:nvSpPr>
          <p:cNvPr id="6" name="灯片编号占位符 5"/>
          <p:cNvSpPr>
            <a:spLocks noGrp="1"/>
          </p:cNvSpPr>
          <p:nvPr>
            <p:ph type="sldNum" sz="quarter" idx="12"/>
          </p:nvPr>
        </p:nvSpPr>
        <p:spPr/>
        <p:txBody>
          <a:bodyPr rtlCol="0"/>
          <a:lstStyle>
            <a:lvl1pPr>
              <a:defRPr baseline="0">
                <a:latin typeface="Microsoft YaHei UI" panose="020B0503020204020204" pitchFamily="34" charset="-122"/>
                <a:ea typeface="Microsoft YaHei UI" panose="020B0503020204020204" pitchFamily="34" charset="-122"/>
              </a:defRPr>
            </a:lvl1pPr>
          </a:lstStyle>
          <a:p>
            <a:fld id="{13D2E340-0663-474B-992C-9192B5C45E57}" type="slidenum">
              <a:rPr lang="en-US" altLang="zh-CN" smtClean="0"/>
              <a:pPr/>
              <a:t>‹#›</a:t>
            </a:fld>
            <a:endParaRPr lang="zh-CN" altLang="en-US"/>
          </a:p>
        </p:txBody>
      </p:sp>
      <p:sp>
        <p:nvSpPr>
          <p:cNvPr id="20" name="文本占位符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rtlCol="0"/>
          <a:lstStyle>
            <a:lvl1pPr marL="0" indent="0" algn="r">
              <a:buNone/>
              <a:defRPr baseline="0">
                <a:latin typeface="Microsoft YaHei UI" panose="020B0503020204020204" pitchFamily="34" charset="-122"/>
                <a:ea typeface="Microsoft YaHei UI" panose="020B0503020204020204" pitchFamily="34" charset="-122"/>
              </a:defRPr>
            </a:lvl1pPr>
            <a:lvl2pPr marL="402336" indent="0" algn="r">
              <a:buNone/>
              <a:defRPr/>
            </a:lvl2pPr>
            <a:lvl3pPr marL="859536" indent="0" algn="r">
              <a:buNone/>
              <a:defRPr/>
            </a:lvl3pPr>
            <a:lvl4pPr marL="1316736" indent="0" algn="r">
              <a:buNone/>
              <a:defRPr/>
            </a:lvl4pPr>
            <a:lvl5pPr marL="1773936" indent="0" algn="r">
              <a:buNone/>
              <a:defRPr/>
            </a:lvl5pPr>
          </a:lstStyle>
          <a:p>
            <a:pPr lvl="0" rtl="0"/>
            <a:r>
              <a:rPr lang="zh-CN" altLang="en-US" noProof="0"/>
              <a:t>在此放置副标题</a:t>
            </a:r>
          </a:p>
        </p:txBody>
      </p:sp>
      <p:cxnSp>
        <p:nvCxnSpPr>
          <p:cNvPr id="21" name="直接连接符​​(S) 20" title="水平基准线">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6" name="内容占位符 2">
            <a:extLst>
              <a:ext uri="{FF2B5EF4-FFF2-40B4-BE49-F238E27FC236}">
                <a16:creationId xmlns:a16="http://schemas.microsoft.com/office/drawing/2014/main" id="{0CF91DE7-F23F-444D-B56E-B059EC98D983}"/>
              </a:ext>
            </a:extLst>
          </p:cNvPr>
          <p:cNvSpPr>
            <a:spLocks noGrp="1"/>
          </p:cNvSpPr>
          <p:nvPr>
            <p:ph idx="1" hasCustomPrompt="1"/>
          </p:nvPr>
        </p:nvSpPr>
        <p:spPr>
          <a:xfrm>
            <a:off x="5162550" y="559678"/>
            <a:ext cx="1944000" cy="2700000"/>
          </a:xfrm>
          <a:solidFill>
            <a:schemeClr val="bg1"/>
          </a:solidFill>
        </p:spPr>
        <p:txBody>
          <a:bodyPr lIns="0" tIns="1332000" rIns="0" bIns="0" rtlCol="0">
            <a:normAutofit/>
          </a:bodyPr>
          <a:lstStyle>
            <a:lvl1pPr marL="0" indent="0" algn="ctr">
              <a:buNone/>
              <a:defRPr sz="1600"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lvl="0" rtl="0"/>
            <a:r>
              <a:rPr lang="zh-CN" altLang="en-US" noProof="0"/>
              <a:t>项目描述</a:t>
            </a:r>
          </a:p>
        </p:txBody>
      </p:sp>
      <p:sp>
        <p:nvSpPr>
          <p:cNvPr id="19" name="文本占位符 8">
            <a:extLst>
              <a:ext uri="{FF2B5EF4-FFF2-40B4-BE49-F238E27FC236}">
                <a16:creationId xmlns:a16="http://schemas.microsoft.com/office/drawing/2014/main" id="{DD8B7AFB-040F-4222-BF21-649EEB9B7663}"/>
              </a:ext>
            </a:extLst>
          </p:cNvPr>
          <p:cNvSpPr>
            <a:spLocks noGrp="1"/>
          </p:cNvSpPr>
          <p:nvPr>
            <p:ph type="body" sz="quarter" idx="13" hasCustomPrompt="1"/>
          </p:nvPr>
        </p:nvSpPr>
        <p:spPr>
          <a:xfrm>
            <a:off x="7295581" y="559678"/>
            <a:ext cx="1944000" cy="2700000"/>
          </a:xfrm>
          <a:solidFill>
            <a:schemeClr val="bg1"/>
          </a:solidFill>
        </p:spPr>
        <p:txBody>
          <a:bodyPr lIns="0" tIns="1332000" rIns="0" bIns="0" rtlCol="0">
            <a:normAutofit/>
          </a:bodyPr>
          <a:lstStyle>
            <a:lvl1pPr marL="0" indent="0" algn="ctr">
              <a:buNone/>
              <a:defRPr sz="1600"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lvl="0" rtl="0"/>
            <a:r>
              <a:rPr lang="zh-CN" altLang="en-US" noProof="0"/>
              <a:t>项目描述</a:t>
            </a:r>
          </a:p>
        </p:txBody>
      </p:sp>
      <p:sp>
        <p:nvSpPr>
          <p:cNvPr id="22" name="文本占位符 10">
            <a:extLst>
              <a:ext uri="{FF2B5EF4-FFF2-40B4-BE49-F238E27FC236}">
                <a16:creationId xmlns:a16="http://schemas.microsoft.com/office/drawing/2014/main" id="{36C44B50-DCD8-4661-AE20-1744F5052F2B}"/>
              </a:ext>
            </a:extLst>
          </p:cNvPr>
          <p:cNvSpPr>
            <a:spLocks noGrp="1"/>
          </p:cNvSpPr>
          <p:nvPr>
            <p:ph type="body" sz="quarter" idx="14" hasCustomPrompt="1"/>
          </p:nvPr>
        </p:nvSpPr>
        <p:spPr>
          <a:xfrm>
            <a:off x="9428613" y="559678"/>
            <a:ext cx="1944000" cy="2700000"/>
          </a:xfrm>
          <a:solidFill>
            <a:schemeClr val="bg1"/>
          </a:solidFill>
        </p:spPr>
        <p:txBody>
          <a:bodyPr lIns="0" tIns="1332000" rIns="0" bIns="0" rtlCol="0">
            <a:normAutofit/>
          </a:bodyPr>
          <a:lstStyle>
            <a:lvl1pPr marL="0" indent="0" algn="ctr">
              <a:buNone/>
              <a:defRPr sz="1600"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lvl="0" rtl="0"/>
            <a:r>
              <a:rPr lang="zh-CN" altLang="en-US" noProof="0"/>
              <a:t>项目描述</a:t>
            </a:r>
          </a:p>
        </p:txBody>
      </p:sp>
      <p:sp>
        <p:nvSpPr>
          <p:cNvPr id="23" name="文本占位符 6">
            <a:extLst>
              <a:ext uri="{FF2B5EF4-FFF2-40B4-BE49-F238E27FC236}">
                <a16:creationId xmlns:a16="http://schemas.microsoft.com/office/drawing/2014/main" id="{C0107EA4-5D36-4C90-97D0-F9F14116BDE7}"/>
              </a:ext>
            </a:extLst>
          </p:cNvPr>
          <p:cNvSpPr>
            <a:spLocks noGrp="1"/>
          </p:cNvSpPr>
          <p:nvPr>
            <p:ph type="body" sz="quarter" idx="19" hasCustomPrompt="1"/>
          </p:nvPr>
        </p:nvSpPr>
        <p:spPr>
          <a:xfrm>
            <a:off x="5162550" y="3429000"/>
            <a:ext cx="1944000" cy="2700000"/>
          </a:xfrm>
          <a:solidFill>
            <a:schemeClr val="bg1"/>
          </a:solidFill>
        </p:spPr>
        <p:txBody>
          <a:bodyPr lIns="0" tIns="1332000" rIns="0" bIns="0" rtlCol="0"/>
          <a:lstStyle>
            <a:lvl1pPr marL="0" indent="0" algn="ctr">
              <a:buNone/>
              <a:defRPr sz="1600"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lvl="0" rtl="0"/>
            <a:r>
              <a:rPr lang="zh-CN" altLang="en-US" noProof="0"/>
              <a:t>项目描述</a:t>
            </a:r>
          </a:p>
        </p:txBody>
      </p:sp>
      <p:sp>
        <p:nvSpPr>
          <p:cNvPr id="24" name="文本占位符 15">
            <a:extLst>
              <a:ext uri="{FF2B5EF4-FFF2-40B4-BE49-F238E27FC236}">
                <a16:creationId xmlns:a16="http://schemas.microsoft.com/office/drawing/2014/main" id="{CB22D40E-097C-4007-9190-A37498065321}"/>
              </a:ext>
            </a:extLst>
          </p:cNvPr>
          <p:cNvSpPr>
            <a:spLocks noGrp="1"/>
          </p:cNvSpPr>
          <p:nvPr>
            <p:ph type="body" sz="quarter" idx="20" hasCustomPrompt="1"/>
          </p:nvPr>
        </p:nvSpPr>
        <p:spPr>
          <a:xfrm>
            <a:off x="7295356" y="3429000"/>
            <a:ext cx="1944000" cy="2700000"/>
          </a:xfrm>
          <a:solidFill>
            <a:schemeClr val="bg1"/>
          </a:solidFill>
        </p:spPr>
        <p:txBody>
          <a:bodyPr lIns="0" tIns="1332000" rIns="0" bIns="0" rtlCol="0">
            <a:normAutofit/>
          </a:bodyPr>
          <a:lstStyle>
            <a:lvl1pPr marL="0" indent="0" algn="ctr">
              <a:buNone/>
              <a:defRPr sz="1600"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lvl="0" rtl="0"/>
            <a:r>
              <a:rPr lang="zh-CN" altLang="en-US" noProof="0"/>
              <a:t>项目描述</a:t>
            </a:r>
          </a:p>
        </p:txBody>
      </p:sp>
      <p:sp>
        <p:nvSpPr>
          <p:cNvPr id="25" name="文本占位符 18">
            <a:extLst>
              <a:ext uri="{FF2B5EF4-FFF2-40B4-BE49-F238E27FC236}">
                <a16:creationId xmlns:a16="http://schemas.microsoft.com/office/drawing/2014/main" id="{D385A57E-D5E6-4E0A-BE4C-C1B40196AB2B}"/>
              </a:ext>
            </a:extLst>
          </p:cNvPr>
          <p:cNvSpPr>
            <a:spLocks noGrp="1"/>
          </p:cNvSpPr>
          <p:nvPr>
            <p:ph type="body" sz="quarter" idx="21" hasCustomPrompt="1"/>
          </p:nvPr>
        </p:nvSpPr>
        <p:spPr>
          <a:xfrm>
            <a:off x="9428163" y="3429000"/>
            <a:ext cx="1944000" cy="2700000"/>
          </a:xfrm>
          <a:solidFill>
            <a:schemeClr val="bg1"/>
          </a:solidFill>
        </p:spPr>
        <p:txBody>
          <a:bodyPr lIns="0" tIns="1332000" rIns="0" bIns="0" rtlCol="0">
            <a:normAutofit/>
          </a:bodyPr>
          <a:lstStyle>
            <a:lvl1pPr marL="0" indent="0" algn="ctr">
              <a:buNone/>
              <a:defRPr sz="1600"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lvl="0" rtl="0"/>
            <a:r>
              <a:rPr lang="zh-CN" altLang="en-US" noProof="0"/>
              <a:t>项目描述</a:t>
            </a:r>
          </a:p>
        </p:txBody>
      </p:sp>
      <p:sp>
        <p:nvSpPr>
          <p:cNvPr id="26" name="图片占位符 22">
            <a:extLst>
              <a:ext uri="{FF2B5EF4-FFF2-40B4-BE49-F238E27FC236}">
                <a16:creationId xmlns:a16="http://schemas.microsoft.com/office/drawing/2014/main" id="{3D1BBD84-BA1A-4F7F-BD78-6D42162E33D5}"/>
              </a:ext>
            </a:extLst>
          </p:cNvPr>
          <p:cNvSpPr>
            <a:spLocks noGrp="1"/>
          </p:cNvSpPr>
          <p:nvPr>
            <p:ph type="pic" sz="quarter" idx="22" hasCustomPrompt="1"/>
          </p:nvPr>
        </p:nvSpPr>
        <p:spPr>
          <a:xfrm>
            <a:off x="5648550" y="729000"/>
            <a:ext cx="972000" cy="972000"/>
          </a:xfrm>
          <a:prstGeom prst="ellipse">
            <a:avLst/>
          </a:prstGeom>
          <a:solidFill>
            <a:schemeClr val="bg1">
              <a:lumMod val="95000"/>
            </a:schemeClr>
          </a:solidFill>
        </p:spPr>
        <p:txBody>
          <a:bodyPr rtlCol="0" anchor="ctr">
            <a:normAutofit/>
          </a:bodyPr>
          <a:lstStyle>
            <a:lvl1pPr marL="0" indent="0" algn="ctr">
              <a:buNone/>
              <a:defRPr sz="1200" i="1"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rtl="0"/>
            <a:r>
              <a:rPr lang="zh-CN" altLang="en-US" noProof="0"/>
              <a:t>插入图标</a:t>
            </a:r>
            <a:r>
              <a:rPr lang="en-US" altLang="zh-CN" noProof="0"/>
              <a:t>/</a:t>
            </a:r>
            <a:r>
              <a:rPr lang="zh-CN" altLang="en-US" noProof="0"/>
              <a:t>图片</a:t>
            </a:r>
          </a:p>
        </p:txBody>
      </p:sp>
      <p:sp>
        <p:nvSpPr>
          <p:cNvPr id="27" name="图片占位符 24">
            <a:extLst>
              <a:ext uri="{FF2B5EF4-FFF2-40B4-BE49-F238E27FC236}">
                <a16:creationId xmlns:a16="http://schemas.microsoft.com/office/drawing/2014/main" id="{75DDD589-ADD5-491E-B180-F1FCDF9ED6A1}"/>
              </a:ext>
            </a:extLst>
          </p:cNvPr>
          <p:cNvSpPr>
            <a:spLocks noGrp="1"/>
          </p:cNvSpPr>
          <p:nvPr>
            <p:ph type="pic" sz="quarter" idx="23" hasCustomPrompt="1"/>
          </p:nvPr>
        </p:nvSpPr>
        <p:spPr>
          <a:xfrm>
            <a:off x="7781581" y="729000"/>
            <a:ext cx="972000" cy="972000"/>
          </a:xfrm>
          <a:prstGeom prst="ellipse">
            <a:avLst/>
          </a:prstGeom>
          <a:solidFill>
            <a:schemeClr val="bg1">
              <a:lumMod val="95000"/>
            </a:schemeClr>
          </a:solidFill>
        </p:spPr>
        <p:txBody>
          <a:bodyPr rtlCol="0" anchor="ctr">
            <a:normAutofit/>
          </a:bodyPr>
          <a:lstStyle>
            <a:lvl1pPr marL="0" indent="0" algn="ctr">
              <a:buNone/>
              <a:defRPr sz="1200" i="1"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rtl="0"/>
            <a:r>
              <a:rPr lang="zh-CN" altLang="en-US" noProof="0"/>
              <a:t>插入图标</a:t>
            </a:r>
            <a:r>
              <a:rPr lang="en-US" altLang="zh-CN" noProof="0"/>
              <a:t>/</a:t>
            </a:r>
            <a:r>
              <a:rPr lang="zh-CN" altLang="en-US" noProof="0"/>
              <a:t>图片</a:t>
            </a:r>
          </a:p>
        </p:txBody>
      </p:sp>
      <p:sp>
        <p:nvSpPr>
          <p:cNvPr id="28" name="图片占位符 26">
            <a:extLst>
              <a:ext uri="{FF2B5EF4-FFF2-40B4-BE49-F238E27FC236}">
                <a16:creationId xmlns:a16="http://schemas.microsoft.com/office/drawing/2014/main" id="{BFFFDD99-5C1A-4C7C-8FA2-BEA3DB4BA884}"/>
              </a:ext>
            </a:extLst>
          </p:cNvPr>
          <p:cNvSpPr>
            <a:spLocks noGrp="1"/>
          </p:cNvSpPr>
          <p:nvPr>
            <p:ph type="pic" sz="quarter" idx="24" hasCustomPrompt="1"/>
          </p:nvPr>
        </p:nvSpPr>
        <p:spPr>
          <a:xfrm>
            <a:off x="9914613" y="729000"/>
            <a:ext cx="972000" cy="972000"/>
          </a:xfrm>
          <a:prstGeom prst="ellipse">
            <a:avLst/>
          </a:prstGeom>
          <a:solidFill>
            <a:schemeClr val="bg1">
              <a:lumMod val="95000"/>
            </a:schemeClr>
          </a:solidFill>
        </p:spPr>
        <p:txBody>
          <a:bodyPr rtlCol="0" anchor="ctr">
            <a:normAutofit/>
          </a:bodyPr>
          <a:lstStyle>
            <a:lvl1pPr marL="0" indent="0" algn="ctr">
              <a:buNone/>
              <a:defRPr sz="1200" i="1"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rtl="0"/>
            <a:r>
              <a:rPr lang="zh-CN" altLang="en-US" noProof="0"/>
              <a:t>插入图标</a:t>
            </a:r>
            <a:r>
              <a:rPr lang="en-US" altLang="zh-CN" noProof="0"/>
              <a:t>/</a:t>
            </a:r>
            <a:r>
              <a:rPr lang="zh-CN" altLang="en-US" noProof="0"/>
              <a:t>图片</a:t>
            </a:r>
          </a:p>
        </p:txBody>
      </p:sp>
      <p:sp>
        <p:nvSpPr>
          <p:cNvPr id="29" name="图片占位符 30">
            <a:extLst>
              <a:ext uri="{FF2B5EF4-FFF2-40B4-BE49-F238E27FC236}">
                <a16:creationId xmlns:a16="http://schemas.microsoft.com/office/drawing/2014/main" id="{23C5456C-A352-4CF6-8671-B2572BAD518D}"/>
              </a:ext>
            </a:extLst>
          </p:cNvPr>
          <p:cNvSpPr>
            <a:spLocks noGrp="1"/>
          </p:cNvSpPr>
          <p:nvPr>
            <p:ph type="pic" sz="quarter" idx="25" hasCustomPrompt="1"/>
          </p:nvPr>
        </p:nvSpPr>
        <p:spPr>
          <a:xfrm>
            <a:off x="5648550" y="3598323"/>
            <a:ext cx="972000" cy="972000"/>
          </a:xfrm>
          <a:prstGeom prst="ellipse">
            <a:avLst/>
          </a:prstGeom>
          <a:solidFill>
            <a:schemeClr val="bg1">
              <a:lumMod val="95000"/>
            </a:schemeClr>
          </a:solidFill>
        </p:spPr>
        <p:txBody>
          <a:bodyPr rtlCol="0" anchor="ctr">
            <a:normAutofit/>
          </a:bodyPr>
          <a:lstStyle>
            <a:lvl1pPr marL="0" indent="0" algn="ctr">
              <a:buNone/>
              <a:defRPr sz="1200" i="1"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rtl="0"/>
            <a:r>
              <a:rPr lang="zh-CN" altLang="en-US" noProof="0"/>
              <a:t>插入图标</a:t>
            </a:r>
            <a:r>
              <a:rPr lang="en-US" altLang="zh-CN" noProof="0"/>
              <a:t>/</a:t>
            </a:r>
            <a:r>
              <a:rPr lang="zh-CN" altLang="en-US" noProof="0"/>
              <a:t>图片</a:t>
            </a:r>
          </a:p>
        </p:txBody>
      </p:sp>
      <p:sp>
        <p:nvSpPr>
          <p:cNvPr id="30" name="图片占位符 32">
            <a:extLst>
              <a:ext uri="{FF2B5EF4-FFF2-40B4-BE49-F238E27FC236}">
                <a16:creationId xmlns:a16="http://schemas.microsoft.com/office/drawing/2014/main" id="{C7C33AAD-B12F-4AA1-80BD-D7D3D1304B98}"/>
              </a:ext>
            </a:extLst>
          </p:cNvPr>
          <p:cNvSpPr>
            <a:spLocks noGrp="1"/>
          </p:cNvSpPr>
          <p:nvPr>
            <p:ph type="pic" sz="quarter" idx="26" hasCustomPrompt="1"/>
          </p:nvPr>
        </p:nvSpPr>
        <p:spPr>
          <a:xfrm>
            <a:off x="7781581" y="3598323"/>
            <a:ext cx="972000" cy="972000"/>
          </a:xfrm>
          <a:prstGeom prst="ellipse">
            <a:avLst/>
          </a:prstGeom>
          <a:solidFill>
            <a:schemeClr val="bg1">
              <a:lumMod val="95000"/>
            </a:schemeClr>
          </a:solidFill>
        </p:spPr>
        <p:txBody>
          <a:bodyPr rtlCol="0" anchor="ctr">
            <a:normAutofit/>
          </a:bodyPr>
          <a:lstStyle>
            <a:lvl1pPr marL="0" indent="0" algn="ctr">
              <a:buNone/>
              <a:defRPr sz="1200" i="1"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rtl="0"/>
            <a:r>
              <a:rPr lang="zh-CN" altLang="en-US" noProof="0"/>
              <a:t>插入图标</a:t>
            </a:r>
            <a:r>
              <a:rPr lang="en-US" altLang="zh-CN" noProof="0"/>
              <a:t>/</a:t>
            </a:r>
            <a:r>
              <a:rPr lang="zh-CN" altLang="en-US" noProof="0"/>
              <a:t>图片</a:t>
            </a:r>
          </a:p>
        </p:txBody>
      </p:sp>
      <p:sp>
        <p:nvSpPr>
          <p:cNvPr id="31" name="图片占位符 34">
            <a:extLst>
              <a:ext uri="{FF2B5EF4-FFF2-40B4-BE49-F238E27FC236}">
                <a16:creationId xmlns:a16="http://schemas.microsoft.com/office/drawing/2014/main" id="{E2951AF1-2CE3-48B5-9CF3-7488DCDF3299}"/>
              </a:ext>
            </a:extLst>
          </p:cNvPr>
          <p:cNvSpPr>
            <a:spLocks noGrp="1"/>
          </p:cNvSpPr>
          <p:nvPr>
            <p:ph type="pic" sz="quarter" idx="27" hasCustomPrompt="1"/>
          </p:nvPr>
        </p:nvSpPr>
        <p:spPr>
          <a:xfrm>
            <a:off x="9914613" y="3598323"/>
            <a:ext cx="972000" cy="972000"/>
          </a:xfrm>
          <a:prstGeom prst="ellipse">
            <a:avLst/>
          </a:prstGeom>
          <a:solidFill>
            <a:schemeClr val="bg1">
              <a:lumMod val="95000"/>
            </a:schemeClr>
          </a:solidFill>
        </p:spPr>
        <p:txBody>
          <a:bodyPr rtlCol="0" anchor="ctr">
            <a:normAutofit/>
          </a:bodyPr>
          <a:lstStyle>
            <a:lvl1pPr marL="0" indent="0" algn="ctr">
              <a:buNone/>
              <a:defRPr sz="1200" i="1"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rtl="0"/>
            <a:r>
              <a:rPr lang="zh-CN" altLang="en-US" noProof="0"/>
              <a:t>插入图标</a:t>
            </a:r>
            <a:r>
              <a:rPr lang="en-US" altLang="zh-CN" noProof="0"/>
              <a:t>/</a:t>
            </a:r>
            <a:r>
              <a:rPr lang="zh-CN" altLang="en-US" noProof="0"/>
              <a:t>图片</a:t>
            </a:r>
          </a:p>
        </p:txBody>
      </p:sp>
    </p:spTree>
    <p:extLst>
      <p:ext uri="{BB962C8B-B14F-4D97-AF65-F5344CB8AC3E}">
        <p14:creationId xmlns:p14="http://schemas.microsoft.com/office/powerpoint/2010/main" val="4187982199"/>
      </p:ext>
    </p:extLst>
  </p:cSld>
  <p:clrMapOvr>
    <a:masterClrMapping/>
  </p:clrMapOvr>
</p:sldLayout>
</file>

<file path=ppt/slideLayouts/slideLayout414.xml><?xml version="1.0" encoding="utf-8"?>
<p:sldLayout xmlns:a="http://schemas.openxmlformats.org/drawingml/2006/main" xmlns:r="http://schemas.openxmlformats.org/officeDocument/2006/relationships" xmlns:p="http://schemas.openxmlformats.org/presentationml/2006/main" preserve="1" userDrawn="1">
  <p:cSld name="行中的编号项目符号">
    <p:spTree>
      <p:nvGrpSpPr>
        <p:cNvPr id="1" name=""/>
        <p:cNvGrpSpPr/>
        <p:nvPr/>
      </p:nvGrpSpPr>
      <p:grpSpPr>
        <a:xfrm>
          <a:off x="0" y="0"/>
          <a:ext cx="0" cy="0"/>
          <a:chOff x="0" y="0"/>
          <a:chExt cx="0" cy="0"/>
        </a:xfrm>
      </p:grpSpPr>
      <p:sp>
        <p:nvSpPr>
          <p:cNvPr id="18" name="长方形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baseline="0" noProof="0">
              <a:latin typeface="Microsoft YaHei UI" panose="020B0503020204020204" pitchFamily="34" charset="-122"/>
              <a:ea typeface="Microsoft YaHei UI" panose="020B0503020204020204" pitchFamily="34" charset="-122"/>
            </a:endParaRPr>
          </a:p>
        </p:txBody>
      </p:sp>
      <p:sp>
        <p:nvSpPr>
          <p:cNvPr id="2" name="标题 1"/>
          <p:cNvSpPr>
            <a:spLocks noGrp="1"/>
          </p:cNvSpPr>
          <p:nvPr>
            <p:ph type="title"/>
          </p:nvPr>
        </p:nvSpPr>
        <p:spPr>
          <a:xfrm>
            <a:off x="762000" y="559678"/>
            <a:ext cx="3833906" cy="2221622"/>
          </a:xfrm>
        </p:spPr>
        <p:txBody>
          <a:bodyPr rtlCol="0" anchor="b"/>
          <a:lstStyle>
            <a:lvl1pPr>
              <a:defRPr baseline="0">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p>
        </p:txBody>
      </p:sp>
      <p:sp>
        <p:nvSpPr>
          <p:cNvPr id="3" name="内容占位符 2"/>
          <p:cNvSpPr>
            <a:spLocks noGrp="1"/>
          </p:cNvSpPr>
          <p:nvPr>
            <p:ph idx="1" hasCustomPrompt="1"/>
          </p:nvPr>
        </p:nvSpPr>
        <p:spPr>
          <a:xfrm>
            <a:off x="5162550" y="2019300"/>
            <a:ext cx="1944000" cy="2700000"/>
          </a:xfrm>
          <a:gradFill>
            <a:gsLst>
              <a:gs pos="0">
                <a:schemeClr val="accent1">
                  <a:lumMod val="20000"/>
                  <a:lumOff val="80000"/>
                </a:schemeClr>
              </a:gs>
              <a:gs pos="99000">
                <a:schemeClr val="accent1">
                  <a:lumMod val="20000"/>
                  <a:lumOff val="80000"/>
                </a:schemeClr>
              </a:gs>
              <a:gs pos="100000">
                <a:schemeClr val="accent1"/>
              </a:gs>
            </a:gsLst>
            <a:lin ang="5400000" scaled="1"/>
          </a:gradFill>
        </p:spPr>
        <p:txBody>
          <a:bodyPr lIns="0" tIns="1332000" rIns="0" bIns="0" rtlCol="0">
            <a:noAutofit/>
          </a:bodyPr>
          <a:lstStyle>
            <a:lvl1pPr marL="0" indent="0" algn="ctr">
              <a:buNone/>
              <a:defRPr sz="1600" baseline="0">
                <a:latin typeface="Microsoft YaHei UI" panose="020B0503020204020204" pitchFamily="34" charset="-122"/>
                <a:ea typeface="Microsoft YaHei UI" panose="020B0503020204020204" pitchFamily="34" charset="-122"/>
              </a:defRPr>
            </a:lvl1pPr>
          </a:lstStyle>
          <a:p>
            <a:pPr lvl="0" rtl="0"/>
            <a:r>
              <a:rPr lang="zh-CN" altLang="en-US" noProof="0"/>
              <a:t>事件说明</a:t>
            </a:r>
          </a:p>
        </p:txBody>
      </p:sp>
      <p:sp>
        <p:nvSpPr>
          <p:cNvPr id="4" name="日期占位符 3"/>
          <p:cNvSpPr>
            <a:spLocks noGrp="1"/>
          </p:cNvSpPr>
          <p:nvPr>
            <p:ph type="dt" sz="half" idx="10"/>
          </p:nvPr>
        </p:nvSpPr>
        <p:spPr/>
        <p:txBody>
          <a:bodyPr rtlCol="0"/>
          <a:lstStyle>
            <a:lvl1pPr>
              <a:defRPr baseline="0">
                <a:latin typeface="Microsoft YaHei UI" panose="020B0503020204020204" pitchFamily="34" charset="-122"/>
                <a:ea typeface="Microsoft YaHei UI" panose="020B0503020204020204" pitchFamily="34" charset="-122"/>
              </a:defRPr>
            </a:lvl1pPr>
          </a:lstStyle>
          <a:p>
            <a:fld id="{CD41C712-536B-46DD-860C-FD40A2B67926}" type="datetime1">
              <a:rPr lang="zh-CN" altLang="en-US" smtClean="0"/>
              <a:t>2021/12/8</a:t>
            </a:fld>
            <a:endParaRPr lang="zh-CN" altLang="en-US"/>
          </a:p>
        </p:txBody>
      </p:sp>
      <p:sp>
        <p:nvSpPr>
          <p:cNvPr id="5" name="页脚占位符 4"/>
          <p:cNvSpPr>
            <a:spLocks noGrp="1"/>
          </p:cNvSpPr>
          <p:nvPr>
            <p:ph type="ftr" sz="quarter" idx="11"/>
          </p:nvPr>
        </p:nvSpPr>
        <p:spPr/>
        <p:txBody>
          <a:bodyPr rtlCol="0"/>
          <a:lstStyle>
            <a:lvl1pPr>
              <a:defRPr baseline="0">
                <a:latin typeface="Microsoft YaHei UI" panose="020B0503020204020204" pitchFamily="34" charset="-122"/>
                <a:ea typeface="Microsoft YaHei UI" panose="020B0503020204020204" pitchFamily="34" charset="-122"/>
              </a:defRPr>
            </a:lvl1pPr>
          </a:lstStyle>
          <a:p>
            <a:endParaRPr lang="zh-CN" altLang="en-US"/>
          </a:p>
        </p:txBody>
      </p:sp>
      <p:sp>
        <p:nvSpPr>
          <p:cNvPr id="6" name="灯片编号占位符 5"/>
          <p:cNvSpPr>
            <a:spLocks noGrp="1"/>
          </p:cNvSpPr>
          <p:nvPr>
            <p:ph type="sldNum" sz="quarter" idx="12"/>
          </p:nvPr>
        </p:nvSpPr>
        <p:spPr/>
        <p:txBody>
          <a:bodyPr rtlCol="0"/>
          <a:lstStyle>
            <a:lvl1pPr>
              <a:defRPr baseline="0">
                <a:latin typeface="Microsoft YaHei UI" panose="020B0503020204020204" pitchFamily="34" charset="-122"/>
                <a:ea typeface="Microsoft YaHei UI" panose="020B0503020204020204" pitchFamily="34" charset="-122"/>
              </a:defRPr>
            </a:lvl1pPr>
          </a:lstStyle>
          <a:p>
            <a:fld id="{13D2E340-0663-474B-992C-9192B5C45E57}" type="slidenum">
              <a:rPr lang="en-US" altLang="zh-CN" smtClean="0"/>
              <a:pPr/>
              <a:t>‹#›</a:t>
            </a:fld>
            <a:endParaRPr lang="zh-CN" altLang="en-US"/>
          </a:p>
        </p:txBody>
      </p:sp>
      <p:sp>
        <p:nvSpPr>
          <p:cNvPr id="9" name="文本占位符 8">
            <a:extLst>
              <a:ext uri="{FF2B5EF4-FFF2-40B4-BE49-F238E27FC236}">
                <a16:creationId xmlns:a16="http://schemas.microsoft.com/office/drawing/2014/main" id="{617748B7-E5B4-4481-8BBD-FA336F544D66}"/>
              </a:ext>
            </a:extLst>
          </p:cNvPr>
          <p:cNvSpPr>
            <a:spLocks noGrp="1"/>
          </p:cNvSpPr>
          <p:nvPr>
            <p:ph type="body" sz="quarter" idx="13" hasCustomPrompt="1"/>
          </p:nvPr>
        </p:nvSpPr>
        <p:spPr>
          <a:xfrm>
            <a:off x="7295806" y="2019300"/>
            <a:ext cx="1943100" cy="2700000"/>
          </a:xfrm>
          <a:gradFill>
            <a:gsLst>
              <a:gs pos="0">
                <a:schemeClr val="accent3">
                  <a:lumMod val="20000"/>
                  <a:lumOff val="80000"/>
                </a:schemeClr>
              </a:gs>
              <a:gs pos="99000">
                <a:schemeClr val="accent3">
                  <a:lumMod val="20000"/>
                  <a:lumOff val="80000"/>
                </a:schemeClr>
              </a:gs>
              <a:gs pos="100000">
                <a:schemeClr val="accent3"/>
              </a:gs>
            </a:gsLst>
            <a:lin ang="5400000" scaled="1"/>
          </a:gradFill>
        </p:spPr>
        <p:txBody>
          <a:bodyPr lIns="0" tIns="1332000" rIns="0" bIns="0" rtlCol="0">
            <a:noAutofit/>
          </a:bodyPr>
          <a:lstStyle>
            <a:lvl1pPr marL="0" indent="0" algn="ctr">
              <a:buNone/>
              <a:defRPr sz="1600" baseline="0">
                <a:latin typeface="Microsoft YaHei UI" panose="020B0503020204020204" pitchFamily="34" charset="-122"/>
                <a:ea typeface="Microsoft YaHei UI" panose="020B0503020204020204" pitchFamily="34" charset="-122"/>
              </a:defRPr>
            </a:lvl1pPr>
          </a:lstStyle>
          <a:p>
            <a:pPr lvl="0" rtl="0"/>
            <a:r>
              <a:rPr lang="zh-CN" altLang="en-US" noProof="0"/>
              <a:t>事件说明</a:t>
            </a:r>
          </a:p>
        </p:txBody>
      </p:sp>
      <p:sp>
        <p:nvSpPr>
          <p:cNvPr id="11" name="文本占位符 10">
            <a:extLst>
              <a:ext uri="{FF2B5EF4-FFF2-40B4-BE49-F238E27FC236}">
                <a16:creationId xmlns:a16="http://schemas.microsoft.com/office/drawing/2014/main" id="{47DBBB1B-8761-455D-AD09-0A48C1ED27E0}"/>
              </a:ext>
            </a:extLst>
          </p:cNvPr>
          <p:cNvSpPr>
            <a:spLocks noGrp="1"/>
          </p:cNvSpPr>
          <p:nvPr>
            <p:ph type="body" sz="quarter" idx="14" hasCustomPrompt="1"/>
          </p:nvPr>
        </p:nvSpPr>
        <p:spPr>
          <a:xfrm>
            <a:off x="9428163" y="2019300"/>
            <a:ext cx="1943100" cy="2700000"/>
          </a:xfrm>
          <a:gradFill>
            <a:gsLst>
              <a:gs pos="0">
                <a:schemeClr val="accent5">
                  <a:lumMod val="20000"/>
                  <a:lumOff val="80000"/>
                </a:schemeClr>
              </a:gs>
              <a:gs pos="99000">
                <a:schemeClr val="accent5">
                  <a:lumMod val="20000"/>
                  <a:lumOff val="80000"/>
                </a:schemeClr>
              </a:gs>
              <a:gs pos="100000">
                <a:schemeClr val="accent5"/>
              </a:gs>
            </a:gsLst>
            <a:lin ang="5400000" scaled="1"/>
          </a:gradFill>
        </p:spPr>
        <p:txBody>
          <a:bodyPr lIns="0" tIns="1332000" rIns="0" bIns="0" rtlCol="0">
            <a:noAutofit/>
          </a:bodyPr>
          <a:lstStyle>
            <a:lvl1pPr marL="0" indent="0" algn="ctr">
              <a:buNone/>
              <a:defRPr sz="1600" baseline="0">
                <a:latin typeface="Microsoft YaHei UI" panose="020B0503020204020204" pitchFamily="34" charset="-122"/>
                <a:ea typeface="Microsoft YaHei UI" panose="020B0503020204020204" pitchFamily="34" charset="-122"/>
              </a:defRPr>
            </a:lvl1pPr>
          </a:lstStyle>
          <a:p>
            <a:pPr lvl="0" rtl="0"/>
            <a:r>
              <a:rPr lang="zh-CN" altLang="en-US" noProof="0"/>
              <a:t>事件说明</a:t>
            </a:r>
          </a:p>
        </p:txBody>
      </p:sp>
      <p:sp>
        <p:nvSpPr>
          <p:cNvPr id="13" name="文本占位符 12">
            <a:extLst>
              <a:ext uri="{FF2B5EF4-FFF2-40B4-BE49-F238E27FC236}">
                <a16:creationId xmlns:a16="http://schemas.microsoft.com/office/drawing/2014/main" id="{701A7388-8628-470F-82E9-729C86AAFDC5}"/>
              </a:ext>
            </a:extLst>
          </p:cNvPr>
          <p:cNvSpPr>
            <a:spLocks noGrp="1"/>
          </p:cNvSpPr>
          <p:nvPr>
            <p:ph type="body" sz="quarter" idx="15" hasCustomPrompt="1"/>
          </p:nvPr>
        </p:nvSpPr>
        <p:spPr>
          <a:xfrm>
            <a:off x="5720550" y="2324100"/>
            <a:ext cx="828000" cy="828000"/>
          </a:xfrm>
          <a:prstGeom prst="ellipse">
            <a:avLst/>
          </a:prstGeom>
          <a:solidFill>
            <a:schemeClr val="tx1">
              <a:lumMod val="85000"/>
              <a:lumOff val="15000"/>
            </a:schemeClr>
          </a:solidFill>
        </p:spPr>
        <p:txBody>
          <a:bodyPr lIns="0" tIns="0" rIns="0" bIns="0" rtlCol="0" anchor="ctr">
            <a:noAutofit/>
          </a:bodyPr>
          <a:lstStyle>
            <a:lvl1pPr marL="0" indent="0" algn="ctr">
              <a:lnSpc>
                <a:spcPct val="100000"/>
              </a:lnSpc>
              <a:buNone/>
              <a:defRPr sz="2000" i="1" baseline="0">
                <a:solidFill>
                  <a:schemeClr val="bg1"/>
                </a:solidFill>
                <a:latin typeface="Microsoft YaHei UI" panose="020B0503020204020204" pitchFamily="34" charset="-122"/>
                <a:ea typeface="Microsoft YaHei UI" panose="020B0503020204020204" pitchFamily="34" charset="-122"/>
              </a:defRPr>
            </a:lvl1pPr>
          </a:lstStyle>
          <a:p>
            <a:pPr lvl="0" rtl="0"/>
            <a:r>
              <a:rPr lang="en-US" altLang="zh-CN" noProof="0"/>
              <a:t>1</a:t>
            </a:r>
          </a:p>
        </p:txBody>
      </p:sp>
      <p:sp>
        <p:nvSpPr>
          <p:cNvPr id="15" name="文本占位符 14">
            <a:extLst>
              <a:ext uri="{FF2B5EF4-FFF2-40B4-BE49-F238E27FC236}">
                <a16:creationId xmlns:a16="http://schemas.microsoft.com/office/drawing/2014/main" id="{CAE5D4FA-2556-4640-8793-063247AA272E}"/>
              </a:ext>
            </a:extLst>
          </p:cNvPr>
          <p:cNvSpPr>
            <a:spLocks noGrp="1"/>
          </p:cNvSpPr>
          <p:nvPr>
            <p:ph type="body" sz="quarter" idx="16" hasCustomPrompt="1"/>
          </p:nvPr>
        </p:nvSpPr>
        <p:spPr>
          <a:xfrm>
            <a:off x="7853356" y="2324100"/>
            <a:ext cx="828000" cy="828000"/>
          </a:xfrm>
          <a:prstGeom prst="ellipse">
            <a:avLst/>
          </a:prstGeom>
          <a:solidFill>
            <a:schemeClr val="tx1">
              <a:lumMod val="85000"/>
              <a:lumOff val="15000"/>
            </a:schemeClr>
          </a:solidFill>
        </p:spPr>
        <p:txBody>
          <a:bodyPr lIns="0" tIns="0" rIns="0" bIns="0" rtlCol="0" anchor="ctr"/>
          <a:lstStyle>
            <a:lvl1pPr marL="0" indent="0" algn="ctr">
              <a:buNone/>
              <a:defRPr i="1" baseline="0">
                <a:solidFill>
                  <a:schemeClr val="bg1"/>
                </a:solidFill>
                <a:latin typeface="Microsoft YaHei UI" panose="020B0503020204020204" pitchFamily="34" charset="-122"/>
                <a:ea typeface="Microsoft YaHei UI" panose="020B0503020204020204" pitchFamily="34" charset="-122"/>
              </a:defRPr>
            </a:lvl1pPr>
          </a:lstStyle>
          <a:p>
            <a:pPr lvl="0" rtl="0"/>
            <a:r>
              <a:rPr lang="en-US" altLang="zh-CN" noProof="0"/>
              <a:t>2</a:t>
            </a:r>
          </a:p>
        </p:txBody>
      </p:sp>
      <p:sp>
        <p:nvSpPr>
          <p:cNvPr id="17" name="文本占位符 16">
            <a:extLst>
              <a:ext uri="{FF2B5EF4-FFF2-40B4-BE49-F238E27FC236}">
                <a16:creationId xmlns:a16="http://schemas.microsoft.com/office/drawing/2014/main" id="{8379251E-EDF2-4AC5-AB5B-C1FD66A9D6F3}"/>
              </a:ext>
            </a:extLst>
          </p:cNvPr>
          <p:cNvSpPr>
            <a:spLocks noGrp="1"/>
          </p:cNvSpPr>
          <p:nvPr>
            <p:ph type="body" sz="quarter" idx="17" hasCustomPrompt="1"/>
          </p:nvPr>
        </p:nvSpPr>
        <p:spPr>
          <a:xfrm>
            <a:off x="9985713" y="2324100"/>
            <a:ext cx="828000" cy="828000"/>
          </a:xfrm>
          <a:prstGeom prst="ellipse">
            <a:avLst/>
          </a:prstGeom>
          <a:solidFill>
            <a:schemeClr val="tx1">
              <a:lumMod val="85000"/>
              <a:lumOff val="15000"/>
            </a:schemeClr>
          </a:solidFill>
        </p:spPr>
        <p:txBody>
          <a:bodyPr lIns="0" tIns="0" rIns="0" bIns="0" rtlCol="0" anchor="ctr"/>
          <a:lstStyle>
            <a:lvl1pPr marL="0" indent="0" algn="ctr">
              <a:buNone/>
              <a:defRPr i="1" baseline="0">
                <a:solidFill>
                  <a:schemeClr val="bg1"/>
                </a:solidFill>
                <a:latin typeface="Microsoft YaHei UI" panose="020B0503020204020204" pitchFamily="34" charset="-122"/>
                <a:ea typeface="Microsoft YaHei UI" panose="020B0503020204020204" pitchFamily="34" charset="-122"/>
              </a:defRPr>
            </a:lvl1pPr>
          </a:lstStyle>
          <a:p>
            <a:pPr lvl="0" rtl="0"/>
            <a:r>
              <a:rPr lang="en-US" altLang="zh-CN" noProof="0"/>
              <a:t>3</a:t>
            </a:r>
          </a:p>
        </p:txBody>
      </p:sp>
      <p:sp>
        <p:nvSpPr>
          <p:cNvPr id="20" name="文本占位符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rtlCol="0"/>
          <a:lstStyle>
            <a:lvl1pPr marL="0" indent="0" algn="r">
              <a:buNone/>
              <a:defRPr baseline="0">
                <a:latin typeface="Microsoft YaHei UI" panose="020B0503020204020204" pitchFamily="34" charset="-122"/>
                <a:ea typeface="Microsoft YaHei UI" panose="020B0503020204020204" pitchFamily="34" charset="-122"/>
              </a:defRPr>
            </a:lvl1pPr>
            <a:lvl2pPr marL="402336" indent="0" algn="r">
              <a:buNone/>
              <a:defRPr/>
            </a:lvl2pPr>
            <a:lvl3pPr marL="859536" indent="0" algn="r">
              <a:buNone/>
              <a:defRPr/>
            </a:lvl3pPr>
            <a:lvl4pPr marL="1316736" indent="0" algn="r">
              <a:buNone/>
              <a:defRPr/>
            </a:lvl4pPr>
            <a:lvl5pPr marL="1773936" indent="0" algn="r">
              <a:buNone/>
              <a:defRPr/>
            </a:lvl5pPr>
          </a:lstStyle>
          <a:p>
            <a:pPr lvl="0" rtl="0"/>
            <a:r>
              <a:rPr lang="zh-CN" altLang="en-US" noProof="0"/>
              <a:t>在此放置副标题</a:t>
            </a:r>
          </a:p>
        </p:txBody>
      </p:sp>
      <p:cxnSp>
        <p:nvCxnSpPr>
          <p:cNvPr id="21" name="直接连接符​​(S) 20" title="水平基准线">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1316012"/>
      </p:ext>
    </p:extLst>
  </p:cSld>
  <p:clrMapOvr>
    <a:masterClrMapping/>
  </p:clrMapOvr>
</p:sldLayout>
</file>

<file path=ppt/slideLayouts/slideLayout511.xml><?xml version="1.0" encoding="utf-8"?>
<p:sldLayout xmlns:a="http://schemas.openxmlformats.org/drawingml/2006/main" xmlns:r="http://schemas.openxmlformats.org/officeDocument/2006/relationships" xmlns:p="http://schemas.openxmlformats.org/presentationml/2006/main" preserve="1" userDrawn="1">
  <p:cSld name="仅标题和副标题">
    <p:spTree>
      <p:nvGrpSpPr>
        <p:cNvPr id="1" name=""/>
        <p:cNvGrpSpPr/>
        <p:nvPr/>
      </p:nvGrpSpPr>
      <p:grpSpPr>
        <a:xfrm>
          <a:off x="0" y="0"/>
          <a:ext cx="0" cy="0"/>
          <a:chOff x="0" y="0"/>
          <a:chExt cx="0" cy="0"/>
        </a:xfrm>
      </p:grpSpPr>
      <p:sp>
        <p:nvSpPr>
          <p:cNvPr id="18" name="长方形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baseline="0" noProof="0">
              <a:latin typeface="Microsoft YaHei UI" panose="020B0503020204020204" pitchFamily="34" charset="-122"/>
              <a:ea typeface="Microsoft YaHei UI" panose="020B0503020204020204" pitchFamily="34" charset="-122"/>
            </a:endParaRPr>
          </a:p>
        </p:txBody>
      </p:sp>
      <p:sp>
        <p:nvSpPr>
          <p:cNvPr id="2" name="标题 1"/>
          <p:cNvSpPr>
            <a:spLocks noGrp="1"/>
          </p:cNvSpPr>
          <p:nvPr>
            <p:ph type="title"/>
          </p:nvPr>
        </p:nvSpPr>
        <p:spPr>
          <a:xfrm>
            <a:off x="762000" y="559678"/>
            <a:ext cx="3833906" cy="2221622"/>
          </a:xfrm>
        </p:spPr>
        <p:txBody>
          <a:bodyPr rtlCol="0" anchor="b"/>
          <a:lstStyle>
            <a:lvl1pPr>
              <a:defRPr baseline="0">
                <a:solidFill>
                  <a:schemeClr val="bg1"/>
                </a:solidFill>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p>
        </p:txBody>
      </p:sp>
      <p:sp>
        <p:nvSpPr>
          <p:cNvPr id="4" name="日期占位符 3"/>
          <p:cNvSpPr>
            <a:spLocks noGrp="1"/>
          </p:cNvSpPr>
          <p:nvPr>
            <p:ph type="dt" sz="half" idx="10"/>
          </p:nvPr>
        </p:nvSpPr>
        <p:spPr/>
        <p:txBody>
          <a:bodyPr rtlCol="0"/>
          <a:lstStyle>
            <a:lvl1pPr>
              <a:defRPr baseline="0">
                <a:solidFill>
                  <a:schemeClr val="bg1"/>
                </a:solidFill>
                <a:latin typeface="Microsoft YaHei UI" panose="020B0503020204020204" pitchFamily="34" charset="-122"/>
                <a:ea typeface="Microsoft YaHei UI" panose="020B0503020204020204" pitchFamily="34" charset="-122"/>
              </a:defRPr>
            </a:lvl1pPr>
          </a:lstStyle>
          <a:p>
            <a:fld id="{40B86DE5-22DF-463D-BFD8-BD47C9962D5F}" type="datetime1">
              <a:rPr lang="zh-CN" altLang="en-US" smtClean="0"/>
              <a:t>2021/12/8</a:t>
            </a:fld>
            <a:endParaRPr lang="zh-CN" altLang="en-US"/>
          </a:p>
        </p:txBody>
      </p:sp>
      <p:sp>
        <p:nvSpPr>
          <p:cNvPr id="5" name="页脚占位符 4"/>
          <p:cNvSpPr>
            <a:spLocks noGrp="1"/>
          </p:cNvSpPr>
          <p:nvPr>
            <p:ph type="ftr" sz="quarter" idx="11"/>
          </p:nvPr>
        </p:nvSpPr>
        <p:spPr/>
        <p:txBody>
          <a:bodyPr rtlCol="0"/>
          <a:lstStyle>
            <a:lvl1pPr>
              <a:defRPr baseline="0">
                <a:solidFill>
                  <a:schemeClr val="bg1"/>
                </a:solidFill>
                <a:latin typeface="Microsoft YaHei UI" panose="020B0503020204020204" pitchFamily="34" charset="-122"/>
                <a:ea typeface="Microsoft YaHei UI" panose="020B0503020204020204" pitchFamily="34" charset="-122"/>
              </a:defRPr>
            </a:lvl1pPr>
          </a:lstStyle>
          <a:p>
            <a:endParaRPr lang="zh-CN" altLang="en-US"/>
          </a:p>
        </p:txBody>
      </p:sp>
      <p:sp>
        <p:nvSpPr>
          <p:cNvPr id="6" name="灯片编号占位符 5"/>
          <p:cNvSpPr>
            <a:spLocks noGrp="1"/>
          </p:cNvSpPr>
          <p:nvPr>
            <p:ph type="sldNum" sz="quarter" idx="12"/>
          </p:nvPr>
        </p:nvSpPr>
        <p:spPr/>
        <p:txBody>
          <a:bodyPr rtlCol="0"/>
          <a:lstStyle>
            <a:lvl1pPr>
              <a:defRPr baseline="0">
                <a:latin typeface="Microsoft YaHei UI" panose="020B0503020204020204" pitchFamily="34" charset="-122"/>
                <a:ea typeface="Microsoft YaHei UI" panose="020B0503020204020204" pitchFamily="34" charset="-122"/>
              </a:defRPr>
            </a:lvl1pPr>
          </a:lstStyle>
          <a:p>
            <a:fld id="{13D2E340-0663-474B-992C-9192B5C45E57}" type="slidenum">
              <a:rPr lang="en-US" altLang="zh-CN" smtClean="0"/>
              <a:pPr/>
              <a:t>‹#›</a:t>
            </a:fld>
            <a:endParaRPr lang="zh-CN" altLang="en-US"/>
          </a:p>
        </p:txBody>
      </p:sp>
      <p:sp>
        <p:nvSpPr>
          <p:cNvPr id="20" name="文本占位符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rtlCol="0"/>
          <a:lstStyle>
            <a:lvl1pPr marL="0" indent="0" algn="r">
              <a:buNone/>
              <a:defRPr baseline="0">
                <a:solidFill>
                  <a:schemeClr val="bg1"/>
                </a:solidFill>
                <a:latin typeface="Microsoft YaHei UI" panose="020B0503020204020204" pitchFamily="34" charset="-122"/>
                <a:ea typeface="Microsoft YaHei UI" panose="020B0503020204020204" pitchFamily="34" charset="-122"/>
              </a:defRPr>
            </a:lvl1pPr>
            <a:lvl2pPr marL="402336" indent="0" algn="r">
              <a:buNone/>
              <a:defRPr/>
            </a:lvl2pPr>
            <a:lvl3pPr marL="859536" indent="0" algn="r">
              <a:buNone/>
              <a:defRPr/>
            </a:lvl3pPr>
            <a:lvl4pPr marL="1316736" indent="0" algn="r">
              <a:buNone/>
              <a:defRPr/>
            </a:lvl4pPr>
            <a:lvl5pPr marL="1773936" indent="0" algn="r">
              <a:buNone/>
              <a:defRPr/>
            </a:lvl5pPr>
          </a:lstStyle>
          <a:p>
            <a:pPr lvl="0" rtl="0"/>
            <a:r>
              <a:rPr lang="zh-CN" altLang="en-US" noProof="0"/>
              <a:t>在此放置副标题</a:t>
            </a:r>
          </a:p>
        </p:txBody>
      </p:sp>
      <p:cxnSp>
        <p:nvCxnSpPr>
          <p:cNvPr id="21" name="直接连接符​​(S) 20" title="水平基准线">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391427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6 个图像/图标项目符号">
    <p:bg>
      <p:bgPr>
        <a:solidFill>
          <a:schemeClr val="bg2"/>
        </a:solidFill>
        <a:effectLst/>
      </p:bgPr>
    </p:bg>
    <p:spTree>
      <p:nvGrpSpPr>
        <p:cNvPr id="1" name=""/>
        <p:cNvGrpSpPr/>
        <p:nvPr/>
      </p:nvGrpSpPr>
      <p:grpSpPr>
        <a:xfrm>
          <a:off x="0" y="0"/>
          <a:ext cx="0" cy="0"/>
          <a:chOff x="0" y="0"/>
          <a:chExt cx="0" cy="0"/>
        </a:xfrm>
      </p:grpSpPr>
      <p:sp>
        <p:nvSpPr>
          <p:cNvPr id="9" name="任意多边形(F) 6" title="页码形状">
            <a:extLst>
              <a:ext uri="{FF2B5EF4-FFF2-40B4-BE49-F238E27FC236}">
                <a16:creationId xmlns:a16="http://schemas.microsoft.com/office/drawing/2014/main" id="{4C028BF1-8F7F-4E8E-9D47-05D46323E336}"/>
              </a:ext>
            </a:extLst>
          </p:cNvPr>
          <p:cNvSpPr/>
          <p:nvPr userDrawn="1"/>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solidFill>
          <a:ln w="0">
            <a:noFill/>
            <a:prstDash val="solid"/>
            <a:round/>
            <a:headEnd/>
            <a:tailEnd/>
          </a:ln>
        </p:spPr>
      </p:sp>
      <p:sp>
        <p:nvSpPr>
          <p:cNvPr id="18" name="长方形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baseline="0" noProof="0">
              <a:latin typeface="Microsoft YaHei UI" panose="020B0503020204020204" pitchFamily="34" charset="-122"/>
              <a:ea typeface="Microsoft YaHei UI" panose="020B0503020204020204" pitchFamily="34" charset="-122"/>
            </a:endParaRPr>
          </a:p>
        </p:txBody>
      </p:sp>
      <p:sp>
        <p:nvSpPr>
          <p:cNvPr id="2" name="标题 1"/>
          <p:cNvSpPr>
            <a:spLocks noGrp="1"/>
          </p:cNvSpPr>
          <p:nvPr>
            <p:ph type="title"/>
          </p:nvPr>
        </p:nvSpPr>
        <p:spPr>
          <a:xfrm>
            <a:off x="762000" y="559678"/>
            <a:ext cx="3833906" cy="2221622"/>
          </a:xfrm>
        </p:spPr>
        <p:txBody>
          <a:bodyPr rtlCol="0" anchor="b"/>
          <a:lstStyle>
            <a:lvl1pPr>
              <a:defRPr baseline="0">
                <a:solidFill>
                  <a:schemeClr val="bg1"/>
                </a:solidFill>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p>
        </p:txBody>
      </p:sp>
      <p:sp>
        <p:nvSpPr>
          <p:cNvPr id="4" name="日期占位符 3"/>
          <p:cNvSpPr>
            <a:spLocks noGrp="1"/>
          </p:cNvSpPr>
          <p:nvPr>
            <p:ph type="dt" sz="half" idx="10"/>
          </p:nvPr>
        </p:nvSpPr>
        <p:spPr/>
        <p:txBody>
          <a:bodyPr rtlCol="0"/>
          <a:lstStyle>
            <a:lvl1pPr>
              <a:defRPr baseline="0">
                <a:solidFill>
                  <a:schemeClr val="bg1"/>
                </a:solidFill>
                <a:latin typeface="Microsoft YaHei UI" panose="020B0503020204020204" pitchFamily="34" charset="-122"/>
                <a:ea typeface="Microsoft YaHei UI" panose="020B0503020204020204" pitchFamily="34" charset="-122"/>
              </a:defRPr>
            </a:lvl1pPr>
          </a:lstStyle>
          <a:p>
            <a:fld id="{43294E4A-6E78-4255-ABD7-1DB65077FCA4}" type="datetime1">
              <a:rPr lang="zh-CN" altLang="en-US" smtClean="0"/>
              <a:t>2021/12/8</a:t>
            </a:fld>
            <a:endParaRPr lang="zh-CN" altLang="en-US"/>
          </a:p>
        </p:txBody>
      </p:sp>
      <p:sp>
        <p:nvSpPr>
          <p:cNvPr id="5" name="页脚占位符 4"/>
          <p:cNvSpPr>
            <a:spLocks noGrp="1"/>
          </p:cNvSpPr>
          <p:nvPr>
            <p:ph type="ftr" sz="quarter" idx="11"/>
          </p:nvPr>
        </p:nvSpPr>
        <p:spPr/>
        <p:txBody>
          <a:bodyPr rtlCol="0"/>
          <a:lstStyle>
            <a:lvl1pPr>
              <a:defRPr baseline="0">
                <a:solidFill>
                  <a:schemeClr val="bg1"/>
                </a:solidFill>
                <a:latin typeface="Microsoft YaHei UI" panose="020B0503020204020204" pitchFamily="34" charset="-122"/>
                <a:ea typeface="Microsoft YaHei UI" panose="020B0503020204020204" pitchFamily="34" charset="-122"/>
              </a:defRPr>
            </a:lvl1pPr>
          </a:lstStyle>
          <a:p>
            <a:endParaRPr lang="zh-CN" altLang="en-US"/>
          </a:p>
        </p:txBody>
      </p:sp>
      <p:sp>
        <p:nvSpPr>
          <p:cNvPr id="6" name="灯片编号占位符 5"/>
          <p:cNvSpPr>
            <a:spLocks noGrp="1"/>
          </p:cNvSpPr>
          <p:nvPr>
            <p:ph type="sldNum" sz="quarter" idx="12"/>
          </p:nvPr>
        </p:nvSpPr>
        <p:spPr/>
        <p:txBody>
          <a:bodyPr rtlCol="0"/>
          <a:lstStyle>
            <a:lvl1pPr>
              <a:defRPr baseline="0">
                <a:latin typeface="Microsoft YaHei UI" panose="020B0503020204020204" pitchFamily="34" charset="-122"/>
                <a:ea typeface="Microsoft YaHei UI" panose="020B0503020204020204" pitchFamily="34" charset="-122"/>
              </a:defRPr>
            </a:lvl1pPr>
          </a:lstStyle>
          <a:p>
            <a:fld id="{13D2E340-0663-474B-992C-9192B5C45E57}" type="slidenum">
              <a:rPr lang="en-US" altLang="zh-CN" smtClean="0"/>
              <a:pPr/>
              <a:t>‹#›</a:t>
            </a:fld>
            <a:endParaRPr lang="zh-CN" altLang="en-US"/>
          </a:p>
        </p:txBody>
      </p:sp>
      <p:sp>
        <p:nvSpPr>
          <p:cNvPr id="20" name="文本占位符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rtlCol="0"/>
          <a:lstStyle>
            <a:lvl1pPr marL="0" indent="0" algn="r">
              <a:buNone/>
              <a:defRPr baseline="0">
                <a:solidFill>
                  <a:schemeClr val="bg1"/>
                </a:solidFill>
                <a:latin typeface="Microsoft YaHei UI" panose="020B0503020204020204" pitchFamily="34" charset="-122"/>
                <a:ea typeface="Microsoft YaHei UI" panose="020B0503020204020204" pitchFamily="34" charset="-122"/>
              </a:defRPr>
            </a:lvl1pPr>
            <a:lvl2pPr marL="402336" indent="0" algn="r">
              <a:buNone/>
              <a:defRPr/>
            </a:lvl2pPr>
            <a:lvl3pPr marL="859536" indent="0" algn="r">
              <a:buNone/>
              <a:defRPr/>
            </a:lvl3pPr>
            <a:lvl4pPr marL="1316736" indent="0" algn="r">
              <a:buNone/>
              <a:defRPr/>
            </a:lvl4pPr>
            <a:lvl5pPr marL="1773936" indent="0" algn="r">
              <a:buNone/>
              <a:defRPr/>
            </a:lvl5pPr>
          </a:lstStyle>
          <a:p>
            <a:pPr lvl="0" rtl="0"/>
            <a:r>
              <a:rPr lang="zh-CN" altLang="en-US" noProof="0"/>
              <a:t>在此放置副标题</a:t>
            </a:r>
          </a:p>
        </p:txBody>
      </p:sp>
      <p:cxnSp>
        <p:nvCxnSpPr>
          <p:cNvPr id="21" name="直接连接符​​(S) 20" title="水平基准线">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内容占位符 2">
            <a:extLst>
              <a:ext uri="{FF2B5EF4-FFF2-40B4-BE49-F238E27FC236}">
                <a16:creationId xmlns:a16="http://schemas.microsoft.com/office/drawing/2014/main" id="{5D7203A2-76F7-4D98-BFEB-C48DDC3E5C6C}"/>
              </a:ext>
            </a:extLst>
          </p:cNvPr>
          <p:cNvSpPr>
            <a:spLocks noGrp="1"/>
          </p:cNvSpPr>
          <p:nvPr>
            <p:ph idx="1" hasCustomPrompt="1"/>
          </p:nvPr>
        </p:nvSpPr>
        <p:spPr>
          <a:xfrm>
            <a:off x="5162550" y="559678"/>
            <a:ext cx="1944000" cy="2700000"/>
          </a:xfrm>
          <a:solidFill>
            <a:schemeClr val="bg1"/>
          </a:solidFill>
        </p:spPr>
        <p:txBody>
          <a:bodyPr lIns="0" tIns="1332000" rIns="0" bIns="0" rtlCol="0">
            <a:normAutofit/>
          </a:bodyPr>
          <a:lstStyle>
            <a:lvl1pPr marL="0" indent="0" algn="ctr">
              <a:buNone/>
              <a:defRPr sz="1600"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lvl="0" rtl="0"/>
            <a:r>
              <a:rPr lang="zh-CN" altLang="en-US" noProof="0"/>
              <a:t>项目描述</a:t>
            </a:r>
          </a:p>
        </p:txBody>
      </p:sp>
      <p:sp>
        <p:nvSpPr>
          <p:cNvPr id="11" name="文本占位符 8">
            <a:extLst>
              <a:ext uri="{FF2B5EF4-FFF2-40B4-BE49-F238E27FC236}">
                <a16:creationId xmlns:a16="http://schemas.microsoft.com/office/drawing/2014/main" id="{333FF03C-99D8-472E-A74F-87D3B5A5696D}"/>
              </a:ext>
            </a:extLst>
          </p:cNvPr>
          <p:cNvSpPr>
            <a:spLocks noGrp="1"/>
          </p:cNvSpPr>
          <p:nvPr>
            <p:ph type="body" sz="quarter" idx="13" hasCustomPrompt="1"/>
          </p:nvPr>
        </p:nvSpPr>
        <p:spPr>
          <a:xfrm>
            <a:off x="7295581" y="559678"/>
            <a:ext cx="1944000" cy="2700000"/>
          </a:xfrm>
          <a:solidFill>
            <a:schemeClr val="bg1"/>
          </a:solidFill>
        </p:spPr>
        <p:txBody>
          <a:bodyPr lIns="0" tIns="1332000" rIns="0" bIns="0" rtlCol="0">
            <a:normAutofit/>
          </a:bodyPr>
          <a:lstStyle>
            <a:lvl1pPr marL="0" indent="0" algn="ctr">
              <a:buNone/>
              <a:defRPr sz="1600"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lvl="0" rtl="0"/>
            <a:r>
              <a:rPr lang="zh-CN" altLang="en-US" noProof="0"/>
              <a:t>项目描述</a:t>
            </a:r>
          </a:p>
        </p:txBody>
      </p:sp>
      <p:sp>
        <p:nvSpPr>
          <p:cNvPr id="12" name="文本占位符 10">
            <a:extLst>
              <a:ext uri="{FF2B5EF4-FFF2-40B4-BE49-F238E27FC236}">
                <a16:creationId xmlns:a16="http://schemas.microsoft.com/office/drawing/2014/main" id="{982C482D-2EED-4942-A5D4-D8A794C2486A}"/>
              </a:ext>
            </a:extLst>
          </p:cNvPr>
          <p:cNvSpPr>
            <a:spLocks noGrp="1"/>
          </p:cNvSpPr>
          <p:nvPr>
            <p:ph type="body" sz="quarter" idx="14" hasCustomPrompt="1"/>
          </p:nvPr>
        </p:nvSpPr>
        <p:spPr>
          <a:xfrm>
            <a:off x="9428613" y="559678"/>
            <a:ext cx="1944000" cy="2700000"/>
          </a:xfrm>
          <a:solidFill>
            <a:schemeClr val="bg1"/>
          </a:solidFill>
        </p:spPr>
        <p:txBody>
          <a:bodyPr lIns="0" tIns="1332000" rIns="0" bIns="0" rtlCol="0">
            <a:normAutofit/>
          </a:bodyPr>
          <a:lstStyle>
            <a:lvl1pPr marL="0" indent="0" algn="ctr">
              <a:buNone/>
              <a:defRPr sz="1600"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lvl="0" rtl="0"/>
            <a:r>
              <a:rPr lang="zh-CN" altLang="en-US" noProof="0"/>
              <a:t>项目描述</a:t>
            </a:r>
          </a:p>
        </p:txBody>
      </p:sp>
      <p:sp>
        <p:nvSpPr>
          <p:cNvPr id="7" name="文本占位符 6">
            <a:extLst>
              <a:ext uri="{FF2B5EF4-FFF2-40B4-BE49-F238E27FC236}">
                <a16:creationId xmlns:a16="http://schemas.microsoft.com/office/drawing/2014/main" id="{51D4C5CB-E26D-42D3-B242-792D37C5074D}"/>
              </a:ext>
            </a:extLst>
          </p:cNvPr>
          <p:cNvSpPr>
            <a:spLocks noGrp="1"/>
          </p:cNvSpPr>
          <p:nvPr>
            <p:ph type="body" sz="quarter" idx="19" hasCustomPrompt="1"/>
          </p:nvPr>
        </p:nvSpPr>
        <p:spPr>
          <a:xfrm>
            <a:off x="5162550" y="3429000"/>
            <a:ext cx="1944000" cy="2700000"/>
          </a:xfrm>
          <a:solidFill>
            <a:schemeClr val="bg1"/>
          </a:solidFill>
        </p:spPr>
        <p:txBody>
          <a:bodyPr lIns="0" tIns="1332000" rIns="0" bIns="0" rtlCol="0"/>
          <a:lstStyle>
            <a:lvl1pPr marL="0" indent="0" algn="ctr">
              <a:buNone/>
              <a:defRPr sz="1600"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lvl="0" rtl="0"/>
            <a:r>
              <a:rPr lang="zh-CN" altLang="en-US" noProof="0"/>
              <a:t>项目描述</a:t>
            </a:r>
          </a:p>
        </p:txBody>
      </p:sp>
      <p:sp>
        <p:nvSpPr>
          <p:cNvPr id="16" name="文本占位符 15">
            <a:extLst>
              <a:ext uri="{FF2B5EF4-FFF2-40B4-BE49-F238E27FC236}">
                <a16:creationId xmlns:a16="http://schemas.microsoft.com/office/drawing/2014/main" id="{8F1F9D8C-5E2A-414E-9E1D-AB7DF4824DB3}"/>
              </a:ext>
            </a:extLst>
          </p:cNvPr>
          <p:cNvSpPr>
            <a:spLocks noGrp="1"/>
          </p:cNvSpPr>
          <p:nvPr>
            <p:ph type="body" sz="quarter" idx="20" hasCustomPrompt="1"/>
          </p:nvPr>
        </p:nvSpPr>
        <p:spPr>
          <a:xfrm>
            <a:off x="7295356" y="3429000"/>
            <a:ext cx="1944000" cy="2700000"/>
          </a:xfrm>
          <a:solidFill>
            <a:schemeClr val="bg1"/>
          </a:solidFill>
        </p:spPr>
        <p:txBody>
          <a:bodyPr lIns="0" tIns="1332000" rIns="0" bIns="0" rtlCol="0">
            <a:normAutofit/>
          </a:bodyPr>
          <a:lstStyle>
            <a:lvl1pPr marL="0" indent="0" algn="ctr">
              <a:buNone/>
              <a:defRPr sz="1600"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lvl="0" rtl="0"/>
            <a:r>
              <a:rPr lang="zh-CN" altLang="en-US" noProof="0"/>
              <a:t>项目描述</a:t>
            </a:r>
          </a:p>
        </p:txBody>
      </p:sp>
      <p:sp>
        <p:nvSpPr>
          <p:cNvPr id="19" name="文本占位符 18">
            <a:extLst>
              <a:ext uri="{FF2B5EF4-FFF2-40B4-BE49-F238E27FC236}">
                <a16:creationId xmlns:a16="http://schemas.microsoft.com/office/drawing/2014/main" id="{571AC612-4E8C-42E2-88EB-DB98E2791D0C}"/>
              </a:ext>
            </a:extLst>
          </p:cNvPr>
          <p:cNvSpPr>
            <a:spLocks noGrp="1"/>
          </p:cNvSpPr>
          <p:nvPr>
            <p:ph type="body" sz="quarter" idx="21" hasCustomPrompt="1"/>
          </p:nvPr>
        </p:nvSpPr>
        <p:spPr>
          <a:xfrm>
            <a:off x="9428163" y="3429000"/>
            <a:ext cx="1944000" cy="2700000"/>
          </a:xfrm>
          <a:solidFill>
            <a:schemeClr val="bg1"/>
          </a:solidFill>
        </p:spPr>
        <p:txBody>
          <a:bodyPr lIns="0" tIns="1332000" rIns="0" bIns="0" rtlCol="0">
            <a:normAutofit/>
          </a:bodyPr>
          <a:lstStyle>
            <a:lvl1pPr marL="0" indent="0" algn="ctr">
              <a:buNone/>
              <a:defRPr sz="1600"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lvl="0" rtl="0"/>
            <a:r>
              <a:rPr lang="zh-CN" altLang="en-US" noProof="0"/>
              <a:t>项目描述</a:t>
            </a:r>
          </a:p>
        </p:txBody>
      </p:sp>
      <p:sp>
        <p:nvSpPr>
          <p:cNvPr id="23" name="图片占位符 22">
            <a:extLst>
              <a:ext uri="{FF2B5EF4-FFF2-40B4-BE49-F238E27FC236}">
                <a16:creationId xmlns:a16="http://schemas.microsoft.com/office/drawing/2014/main" id="{2AA95DF8-549D-4CA3-8E1A-D2DEB8CF4608}"/>
              </a:ext>
            </a:extLst>
          </p:cNvPr>
          <p:cNvSpPr>
            <a:spLocks noGrp="1"/>
          </p:cNvSpPr>
          <p:nvPr>
            <p:ph type="pic" sz="quarter" idx="22" hasCustomPrompt="1"/>
          </p:nvPr>
        </p:nvSpPr>
        <p:spPr>
          <a:xfrm>
            <a:off x="5648550" y="729000"/>
            <a:ext cx="972000" cy="972000"/>
          </a:xfrm>
          <a:prstGeom prst="ellipse">
            <a:avLst/>
          </a:prstGeom>
          <a:solidFill>
            <a:schemeClr val="bg1">
              <a:lumMod val="95000"/>
            </a:schemeClr>
          </a:solidFill>
        </p:spPr>
        <p:txBody>
          <a:bodyPr rtlCol="0" anchor="ctr">
            <a:normAutofit/>
          </a:bodyPr>
          <a:lstStyle>
            <a:lvl1pPr marL="0" indent="0" algn="ctr">
              <a:buNone/>
              <a:defRPr sz="1200" i="1"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rtl="0"/>
            <a:r>
              <a:rPr lang="zh-CN" altLang="en-US" noProof="0"/>
              <a:t>插入图标</a:t>
            </a:r>
            <a:r>
              <a:rPr lang="en-US" altLang="zh-CN" noProof="0"/>
              <a:t>/</a:t>
            </a:r>
            <a:r>
              <a:rPr lang="zh-CN" altLang="en-US" noProof="0"/>
              <a:t>图片</a:t>
            </a:r>
          </a:p>
        </p:txBody>
      </p:sp>
      <p:sp>
        <p:nvSpPr>
          <p:cNvPr id="25" name="图片占位符 24">
            <a:extLst>
              <a:ext uri="{FF2B5EF4-FFF2-40B4-BE49-F238E27FC236}">
                <a16:creationId xmlns:a16="http://schemas.microsoft.com/office/drawing/2014/main" id="{AA78BAAC-8764-4AFE-9AC1-DF47930B46EB}"/>
              </a:ext>
            </a:extLst>
          </p:cNvPr>
          <p:cNvSpPr>
            <a:spLocks noGrp="1"/>
          </p:cNvSpPr>
          <p:nvPr>
            <p:ph type="pic" sz="quarter" idx="23" hasCustomPrompt="1"/>
          </p:nvPr>
        </p:nvSpPr>
        <p:spPr>
          <a:xfrm>
            <a:off x="7781581" y="729000"/>
            <a:ext cx="972000" cy="972000"/>
          </a:xfrm>
          <a:prstGeom prst="ellipse">
            <a:avLst/>
          </a:prstGeom>
          <a:solidFill>
            <a:schemeClr val="bg1">
              <a:lumMod val="95000"/>
            </a:schemeClr>
          </a:solidFill>
        </p:spPr>
        <p:txBody>
          <a:bodyPr rtlCol="0" anchor="ctr">
            <a:normAutofit/>
          </a:bodyPr>
          <a:lstStyle>
            <a:lvl1pPr marL="0" indent="0" algn="ctr">
              <a:buNone/>
              <a:defRPr sz="1200" i="1"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rtl="0"/>
            <a:r>
              <a:rPr lang="zh-CN" altLang="en-US" noProof="0"/>
              <a:t>插入图标</a:t>
            </a:r>
            <a:r>
              <a:rPr lang="en-US" altLang="zh-CN" noProof="0"/>
              <a:t>/</a:t>
            </a:r>
            <a:r>
              <a:rPr lang="zh-CN" altLang="en-US" noProof="0"/>
              <a:t>图片</a:t>
            </a:r>
          </a:p>
        </p:txBody>
      </p:sp>
      <p:sp>
        <p:nvSpPr>
          <p:cNvPr id="27" name="图片占位符 26">
            <a:extLst>
              <a:ext uri="{FF2B5EF4-FFF2-40B4-BE49-F238E27FC236}">
                <a16:creationId xmlns:a16="http://schemas.microsoft.com/office/drawing/2014/main" id="{88491EA9-E431-4D48-BD30-3BA8FACC97F2}"/>
              </a:ext>
            </a:extLst>
          </p:cNvPr>
          <p:cNvSpPr>
            <a:spLocks noGrp="1"/>
          </p:cNvSpPr>
          <p:nvPr>
            <p:ph type="pic" sz="quarter" idx="24" hasCustomPrompt="1"/>
          </p:nvPr>
        </p:nvSpPr>
        <p:spPr>
          <a:xfrm>
            <a:off x="9914613" y="729000"/>
            <a:ext cx="972000" cy="972000"/>
          </a:xfrm>
          <a:prstGeom prst="ellipse">
            <a:avLst/>
          </a:prstGeom>
          <a:solidFill>
            <a:schemeClr val="bg1">
              <a:lumMod val="95000"/>
            </a:schemeClr>
          </a:solidFill>
        </p:spPr>
        <p:txBody>
          <a:bodyPr rtlCol="0" anchor="ctr">
            <a:normAutofit/>
          </a:bodyPr>
          <a:lstStyle>
            <a:lvl1pPr marL="0" indent="0" algn="ctr">
              <a:buNone/>
              <a:defRPr sz="1200" i="1"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rtl="0"/>
            <a:r>
              <a:rPr lang="zh-CN" altLang="en-US" noProof="0"/>
              <a:t>插入图标</a:t>
            </a:r>
            <a:r>
              <a:rPr lang="en-US" altLang="zh-CN" noProof="0"/>
              <a:t>/</a:t>
            </a:r>
            <a:r>
              <a:rPr lang="zh-CN" altLang="en-US" noProof="0"/>
              <a:t>图片</a:t>
            </a:r>
          </a:p>
        </p:txBody>
      </p:sp>
      <p:sp>
        <p:nvSpPr>
          <p:cNvPr id="31" name="图片占位符 30">
            <a:extLst>
              <a:ext uri="{FF2B5EF4-FFF2-40B4-BE49-F238E27FC236}">
                <a16:creationId xmlns:a16="http://schemas.microsoft.com/office/drawing/2014/main" id="{130F713C-752D-4C1A-89AB-638A7DAF60A8}"/>
              </a:ext>
            </a:extLst>
          </p:cNvPr>
          <p:cNvSpPr>
            <a:spLocks noGrp="1"/>
          </p:cNvSpPr>
          <p:nvPr>
            <p:ph type="pic" sz="quarter" idx="25" hasCustomPrompt="1"/>
          </p:nvPr>
        </p:nvSpPr>
        <p:spPr>
          <a:xfrm>
            <a:off x="5648550" y="3598323"/>
            <a:ext cx="972000" cy="972000"/>
          </a:xfrm>
          <a:prstGeom prst="ellipse">
            <a:avLst/>
          </a:prstGeom>
          <a:solidFill>
            <a:schemeClr val="bg1">
              <a:lumMod val="95000"/>
            </a:schemeClr>
          </a:solidFill>
        </p:spPr>
        <p:txBody>
          <a:bodyPr rtlCol="0" anchor="ctr">
            <a:normAutofit/>
          </a:bodyPr>
          <a:lstStyle>
            <a:lvl1pPr marL="0" indent="0" algn="ctr">
              <a:buNone/>
              <a:defRPr sz="1200" i="1"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rtl="0"/>
            <a:r>
              <a:rPr lang="zh-CN" altLang="en-US" noProof="0"/>
              <a:t>插入图标</a:t>
            </a:r>
            <a:r>
              <a:rPr lang="en-US" altLang="zh-CN" noProof="0"/>
              <a:t>/</a:t>
            </a:r>
            <a:r>
              <a:rPr lang="zh-CN" altLang="en-US" noProof="0"/>
              <a:t>图片</a:t>
            </a:r>
          </a:p>
        </p:txBody>
      </p:sp>
      <p:sp>
        <p:nvSpPr>
          <p:cNvPr id="33" name="图片占位符 32">
            <a:extLst>
              <a:ext uri="{FF2B5EF4-FFF2-40B4-BE49-F238E27FC236}">
                <a16:creationId xmlns:a16="http://schemas.microsoft.com/office/drawing/2014/main" id="{EDF00299-5001-4927-B344-D4AE0D5F0393}"/>
              </a:ext>
            </a:extLst>
          </p:cNvPr>
          <p:cNvSpPr>
            <a:spLocks noGrp="1"/>
          </p:cNvSpPr>
          <p:nvPr>
            <p:ph type="pic" sz="quarter" idx="26" hasCustomPrompt="1"/>
          </p:nvPr>
        </p:nvSpPr>
        <p:spPr>
          <a:xfrm>
            <a:off x="7781581" y="3598323"/>
            <a:ext cx="972000" cy="972000"/>
          </a:xfrm>
          <a:prstGeom prst="ellipse">
            <a:avLst/>
          </a:prstGeom>
          <a:solidFill>
            <a:schemeClr val="bg1">
              <a:lumMod val="95000"/>
            </a:schemeClr>
          </a:solidFill>
        </p:spPr>
        <p:txBody>
          <a:bodyPr rtlCol="0" anchor="ctr">
            <a:normAutofit/>
          </a:bodyPr>
          <a:lstStyle>
            <a:lvl1pPr marL="0" indent="0" algn="ctr">
              <a:buNone/>
              <a:defRPr sz="1200" i="1"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rtl="0"/>
            <a:r>
              <a:rPr lang="zh-CN" altLang="en-US" noProof="0"/>
              <a:t>插入图标</a:t>
            </a:r>
            <a:r>
              <a:rPr lang="en-US" altLang="zh-CN" noProof="0"/>
              <a:t>/</a:t>
            </a:r>
            <a:r>
              <a:rPr lang="zh-CN" altLang="en-US" noProof="0"/>
              <a:t>图片</a:t>
            </a:r>
          </a:p>
        </p:txBody>
      </p:sp>
      <p:sp>
        <p:nvSpPr>
          <p:cNvPr id="35" name="图片占位符 34">
            <a:extLst>
              <a:ext uri="{FF2B5EF4-FFF2-40B4-BE49-F238E27FC236}">
                <a16:creationId xmlns:a16="http://schemas.microsoft.com/office/drawing/2014/main" id="{4CBE51A8-3BCA-490E-93CB-B70BBCCD9671}"/>
              </a:ext>
            </a:extLst>
          </p:cNvPr>
          <p:cNvSpPr>
            <a:spLocks noGrp="1"/>
          </p:cNvSpPr>
          <p:nvPr>
            <p:ph type="pic" sz="quarter" idx="27" hasCustomPrompt="1"/>
          </p:nvPr>
        </p:nvSpPr>
        <p:spPr>
          <a:xfrm>
            <a:off x="9914613" y="3598323"/>
            <a:ext cx="972000" cy="972000"/>
          </a:xfrm>
          <a:prstGeom prst="ellipse">
            <a:avLst/>
          </a:prstGeom>
          <a:solidFill>
            <a:schemeClr val="bg1">
              <a:lumMod val="95000"/>
            </a:schemeClr>
          </a:solidFill>
        </p:spPr>
        <p:txBody>
          <a:bodyPr rtlCol="0" anchor="ctr">
            <a:normAutofit/>
          </a:bodyPr>
          <a:lstStyle>
            <a:lvl1pPr marL="0" indent="0" algn="ctr">
              <a:buNone/>
              <a:defRPr sz="1200" i="1"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rtl="0"/>
            <a:r>
              <a:rPr lang="zh-CN" altLang="en-US" noProof="0"/>
              <a:t>插入图标</a:t>
            </a:r>
            <a:r>
              <a:rPr lang="en-US" altLang="zh-CN" noProof="0"/>
              <a:t>/</a:t>
            </a:r>
            <a:r>
              <a:rPr lang="zh-CN" altLang="en-US" noProof="0"/>
              <a:t>图片</a:t>
            </a:r>
          </a:p>
        </p:txBody>
      </p:sp>
    </p:spTree>
    <p:extLst>
      <p:ext uri="{BB962C8B-B14F-4D97-AF65-F5344CB8AC3E}">
        <p14:creationId xmlns:p14="http://schemas.microsoft.com/office/powerpoint/2010/main" val="123252274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6 张带说明的中型照片">
    <p:spTree>
      <p:nvGrpSpPr>
        <p:cNvPr id="1" name=""/>
        <p:cNvGrpSpPr/>
        <p:nvPr/>
      </p:nvGrpSpPr>
      <p:grpSpPr>
        <a:xfrm>
          <a:off x="0" y="0"/>
          <a:ext cx="0" cy="0"/>
          <a:chOff x="0" y="0"/>
          <a:chExt cx="0" cy="0"/>
        </a:xfrm>
      </p:grpSpPr>
      <p:sp>
        <p:nvSpPr>
          <p:cNvPr id="18" name="长方形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baseline="0" noProof="0">
              <a:latin typeface="Microsoft YaHei UI" panose="020B0503020204020204" pitchFamily="34" charset="-122"/>
              <a:ea typeface="Microsoft YaHei UI" panose="020B0503020204020204" pitchFamily="34" charset="-122"/>
            </a:endParaRPr>
          </a:p>
        </p:txBody>
      </p:sp>
      <p:sp>
        <p:nvSpPr>
          <p:cNvPr id="2" name="标题 1"/>
          <p:cNvSpPr>
            <a:spLocks noGrp="1"/>
          </p:cNvSpPr>
          <p:nvPr>
            <p:ph type="title" hasCustomPrompt="1"/>
          </p:nvPr>
        </p:nvSpPr>
        <p:spPr>
          <a:xfrm>
            <a:off x="762000" y="2831932"/>
            <a:ext cx="3833906" cy="1562638"/>
          </a:xfrm>
        </p:spPr>
        <p:txBody>
          <a:bodyPr rtlCol="0" anchor="b"/>
          <a:lstStyle>
            <a:lvl1pPr>
              <a:defRPr baseline="0">
                <a:latin typeface="Microsoft YaHei UI" panose="020B0503020204020204" pitchFamily="34" charset="-122"/>
                <a:ea typeface="Microsoft YaHei UI" panose="020B0503020204020204" pitchFamily="34" charset="-122"/>
              </a:defRPr>
            </a:lvl1pPr>
          </a:lstStyle>
          <a:p>
            <a:pPr rtl="0"/>
            <a:r>
              <a:rPr lang="zh-CN" altLang="en-US" noProof="0"/>
              <a:t>单击以编辑标题</a:t>
            </a:r>
          </a:p>
        </p:txBody>
      </p:sp>
      <p:sp>
        <p:nvSpPr>
          <p:cNvPr id="4" name="日期占位符 3"/>
          <p:cNvSpPr>
            <a:spLocks noGrp="1"/>
          </p:cNvSpPr>
          <p:nvPr>
            <p:ph type="dt" sz="half" idx="10"/>
          </p:nvPr>
        </p:nvSpPr>
        <p:spPr/>
        <p:txBody>
          <a:bodyPr rtlCol="0"/>
          <a:lstStyle>
            <a:lvl1pPr>
              <a:defRPr baseline="0">
                <a:latin typeface="Microsoft YaHei UI" panose="020B0503020204020204" pitchFamily="34" charset="-122"/>
                <a:ea typeface="Microsoft YaHei UI" panose="020B0503020204020204" pitchFamily="34" charset="-122"/>
              </a:defRPr>
            </a:lvl1pPr>
          </a:lstStyle>
          <a:p>
            <a:fld id="{15CDD618-0439-44C6-9EB7-10577C1F73AA}" type="datetime1">
              <a:rPr lang="zh-CN" altLang="en-US" smtClean="0"/>
              <a:t>2021/12/8</a:t>
            </a:fld>
            <a:endParaRPr lang="zh-CN" altLang="en-US" dirty="0"/>
          </a:p>
        </p:txBody>
      </p:sp>
      <p:sp>
        <p:nvSpPr>
          <p:cNvPr id="5" name="页脚占位符 4"/>
          <p:cNvSpPr>
            <a:spLocks noGrp="1"/>
          </p:cNvSpPr>
          <p:nvPr>
            <p:ph type="ftr" sz="quarter" idx="11"/>
          </p:nvPr>
        </p:nvSpPr>
        <p:spPr/>
        <p:txBody>
          <a:bodyPr rtlCol="0"/>
          <a:lstStyle>
            <a:lvl1pPr>
              <a:defRPr baseline="0">
                <a:latin typeface="Microsoft YaHei UI" panose="020B0503020204020204" pitchFamily="34" charset="-122"/>
                <a:ea typeface="Microsoft YaHei UI" panose="020B0503020204020204" pitchFamily="34" charset="-122"/>
              </a:defRPr>
            </a:lvl1pPr>
          </a:lstStyle>
          <a:p>
            <a:endParaRPr lang="zh-CN" altLang="en-US"/>
          </a:p>
        </p:txBody>
      </p:sp>
      <p:sp>
        <p:nvSpPr>
          <p:cNvPr id="6" name="灯片编号占位符 5"/>
          <p:cNvSpPr>
            <a:spLocks noGrp="1"/>
          </p:cNvSpPr>
          <p:nvPr>
            <p:ph type="sldNum" sz="quarter" idx="12"/>
          </p:nvPr>
        </p:nvSpPr>
        <p:spPr/>
        <p:txBody>
          <a:bodyPr rtlCol="0"/>
          <a:lstStyle>
            <a:lvl1pPr>
              <a:defRPr baseline="0">
                <a:latin typeface="Microsoft YaHei UI" panose="020B0503020204020204" pitchFamily="34" charset="-122"/>
                <a:ea typeface="Microsoft YaHei UI" panose="020B0503020204020204" pitchFamily="34" charset="-122"/>
              </a:defRPr>
            </a:lvl1pPr>
          </a:lstStyle>
          <a:p>
            <a:fld id="{13D2E340-0663-474B-992C-9192B5C45E57}" type="slidenum">
              <a:rPr lang="en-US" altLang="zh-CN" smtClean="0"/>
              <a:pPr/>
              <a:t>‹#›</a:t>
            </a:fld>
            <a:endParaRPr lang="zh-CN" altLang="en-US"/>
          </a:p>
        </p:txBody>
      </p:sp>
      <p:sp>
        <p:nvSpPr>
          <p:cNvPr id="20" name="文本占位符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4573117"/>
            <a:ext cx="3842550" cy="1178396"/>
          </a:xfrm>
        </p:spPr>
        <p:txBody>
          <a:bodyPr rtlCol="0"/>
          <a:lstStyle>
            <a:lvl1pPr marL="0" indent="0" algn="r">
              <a:buNone/>
              <a:defRPr baseline="0">
                <a:latin typeface="Microsoft YaHei UI" panose="020B0503020204020204" pitchFamily="34" charset="-122"/>
                <a:ea typeface="Microsoft YaHei UI" panose="020B0503020204020204" pitchFamily="34" charset="-122"/>
              </a:defRPr>
            </a:lvl1pPr>
            <a:lvl2pPr marL="402336" indent="0" algn="r">
              <a:buNone/>
              <a:defRPr/>
            </a:lvl2pPr>
            <a:lvl3pPr marL="859536" indent="0" algn="r">
              <a:buNone/>
              <a:defRPr/>
            </a:lvl3pPr>
            <a:lvl4pPr marL="1316736" indent="0" algn="r">
              <a:buNone/>
              <a:defRPr/>
            </a:lvl4pPr>
            <a:lvl5pPr marL="1773936" indent="0" algn="r">
              <a:buNone/>
              <a:defRPr/>
            </a:lvl5pPr>
          </a:lstStyle>
          <a:p>
            <a:pPr lvl="0" rtl="0"/>
            <a:r>
              <a:rPr lang="zh-CN" altLang="en-US" noProof="0"/>
              <a:t>在此放置副标题</a:t>
            </a:r>
          </a:p>
        </p:txBody>
      </p:sp>
      <p:cxnSp>
        <p:nvCxnSpPr>
          <p:cNvPr id="21" name="直接连接符​​(S) 20" title="水平基准线">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图片占位符 10">
            <a:extLst>
              <a:ext uri="{FF2B5EF4-FFF2-40B4-BE49-F238E27FC236}">
                <a16:creationId xmlns:a16="http://schemas.microsoft.com/office/drawing/2014/main" id="{4EDDE9BC-8D20-403B-A5FE-C277A3515DE4}"/>
              </a:ext>
            </a:extLst>
          </p:cNvPr>
          <p:cNvSpPr>
            <a:spLocks noGrp="1"/>
          </p:cNvSpPr>
          <p:nvPr>
            <p:ph type="pic" sz="quarter" idx="19" hasCustomPrompt="1"/>
          </p:nvPr>
        </p:nvSpPr>
        <p:spPr>
          <a:xfrm>
            <a:off x="2424736" y="482857"/>
            <a:ext cx="2179814" cy="2179814"/>
          </a:xfrm>
          <a:prstGeom prst="ellipse">
            <a:avLst/>
          </a:prstGeom>
          <a:solidFill>
            <a:schemeClr val="bg1">
              <a:lumMod val="95000"/>
            </a:schemeClr>
          </a:solidFill>
        </p:spPr>
        <p:txBody>
          <a:bodyPr rtlCol="0" anchor="ctr"/>
          <a:lstStyle>
            <a:lvl1pPr marL="0" indent="0" algn="ctr">
              <a:buNone/>
              <a:defRPr i="1" baseline="0">
                <a:latin typeface="Microsoft YaHei UI" panose="020B0503020204020204" pitchFamily="34" charset="-122"/>
                <a:ea typeface="Microsoft YaHei UI" panose="020B0503020204020204" pitchFamily="34" charset="-122"/>
              </a:defRPr>
            </a:lvl1pPr>
          </a:lstStyle>
          <a:p>
            <a:pPr rtl="0"/>
            <a:r>
              <a:rPr lang="zh-CN" altLang="en-US" noProof="0"/>
              <a:t>插入肖像照片</a:t>
            </a:r>
          </a:p>
        </p:txBody>
      </p:sp>
      <p:sp>
        <p:nvSpPr>
          <p:cNvPr id="19" name="内容占位符 2">
            <a:extLst>
              <a:ext uri="{FF2B5EF4-FFF2-40B4-BE49-F238E27FC236}">
                <a16:creationId xmlns:a16="http://schemas.microsoft.com/office/drawing/2014/main" id="{2BF5E186-AFA1-42AA-AE51-CF3AC059F0FB}"/>
              </a:ext>
            </a:extLst>
          </p:cNvPr>
          <p:cNvSpPr>
            <a:spLocks noGrp="1"/>
          </p:cNvSpPr>
          <p:nvPr>
            <p:ph idx="1" hasCustomPrompt="1"/>
          </p:nvPr>
        </p:nvSpPr>
        <p:spPr>
          <a:xfrm>
            <a:off x="5162550" y="559678"/>
            <a:ext cx="1944000" cy="2700000"/>
          </a:xfrm>
          <a:solidFill>
            <a:schemeClr val="bg1"/>
          </a:solidFill>
        </p:spPr>
        <p:txBody>
          <a:bodyPr lIns="0" tIns="1944000" rIns="0" bIns="72000" rtlCol="0" anchor="ctr">
            <a:normAutofit/>
          </a:bodyPr>
          <a:lstStyle>
            <a:lvl1pPr marL="0" indent="0" algn="ctr">
              <a:buNone/>
              <a:defRPr sz="1600"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lvl="0" rtl="0"/>
            <a:r>
              <a:rPr lang="zh-CN" altLang="en-US" noProof="0"/>
              <a:t>项目描述</a:t>
            </a:r>
          </a:p>
        </p:txBody>
      </p:sp>
      <p:sp>
        <p:nvSpPr>
          <p:cNvPr id="22" name="文本占位符 8">
            <a:extLst>
              <a:ext uri="{FF2B5EF4-FFF2-40B4-BE49-F238E27FC236}">
                <a16:creationId xmlns:a16="http://schemas.microsoft.com/office/drawing/2014/main" id="{C860CCD0-F268-4994-9434-F0E0132A4E53}"/>
              </a:ext>
            </a:extLst>
          </p:cNvPr>
          <p:cNvSpPr>
            <a:spLocks noGrp="1"/>
          </p:cNvSpPr>
          <p:nvPr>
            <p:ph type="body" sz="quarter" idx="13" hasCustomPrompt="1"/>
          </p:nvPr>
        </p:nvSpPr>
        <p:spPr>
          <a:xfrm>
            <a:off x="7295581" y="559678"/>
            <a:ext cx="1944000" cy="2700000"/>
          </a:xfrm>
          <a:solidFill>
            <a:schemeClr val="bg1"/>
          </a:solidFill>
        </p:spPr>
        <p:txBody>
          <a:bodyPr lIns="0" tIns="1944000" rIns="0" bIns="72000" rtlCol="0" anchor="ctr">
            <a:normAutofit/>
          </a:bodyPr>
          <a:lstStyle>
            <a:lvl1pPr marL="0" indent="0" algn="ctr">
              <a:buNone/>
              <a:defRPr sz="1600"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lvl="0" rtl="0"/>
            <a:r>
              <a:rPr lang="zh-CN" altLang="en-US" noProof="0"/>
              <a:t>项目描述</a:t>
            </a:r>
          </a:p>
        </p:txBody>
      </p:sp>
      <p:sp>
        <p:nvSpPr>
          <p:cNvPr id="23" name="文本占位符 10">
            <a:extLst>
              <a:ext uri="{FF2B5EF4-FFF2-40B4-BE49-F238E27FC236}">
                <a16:creationId xmlns:a16="http://schemas.microsoft.com/office/drawing/2014/main" id="{28D5E220-4F6C-4A47-9F47-4CA88EA230DF}"/>
              </a:ext>
            </a:extLst>
          </p:cNvPr>
          <p:cNvSpPr>
            <a:spLocks noGrp="1"/>
          </p:cNvSpPr>
          <p:nvPr>
            <p:ph type="body" sz="quarter" idx="14" hasCustomPrompt="1"/>
          </p:nvPr>
        </p:nvSpPr>
        <p:spPr>
          <a:xfrm>
            <a:off x="9428613" y="559678"/>
            <a:ext cx="1944000" cy="2700000"/>
          </a:xfrm>
          <a:solidFill>
            <a:schemeClr val="bg1"/>
          </a:solidFill>
        </p:spPr>
        <p:txBody>
          <a:bodyPr lIns="0" tIns="1944000" rIns="0" bIns="72000" rtlCol="0" anchor="ctr">
            <a:normAutofit/>
          </a:bodyPr>
          <a:lstStyle>
            <a:lvl1pPr marL="0" indent="0" algn="ctr">
              <a:buNone/>
              <a:defRPr sz="1600"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lvl="0" rtl="0"/>
            <a:r>
              <a:rPr lang="zh-CN" altLang="en-US" noProof="0"/>
              <a:t>项目描述</a:t>
            </a:r>
          </a:p>
        </p:txBody>
      </p:sp>
      <p:sp>
        <p:nvSpPr>
          <p:cNvPr id="24" name="文本占位符 6">
            <a:extLst>
              <a:ext uri="{FF2B5EF4-FFF2-40B4-BE49-F238E27FC236}">
                <a16:creationId xmlns:a16="http://schemas.microsoft.com/office/drawing/2014/main" id="{1DFEF73A-C0FC-4A4C-8342-991CEFF532E2}"/>
              </a:ext>
            </a:extLst>
          </p:cNvPr>
          <p:cNvSpPr>
            <a:spLocks noGrp="1"/>
          </p:cNvSpPr>
          <p:nvPr>
            <p:ph type="body" sz="quarter" idx="20" hasCustomPrompt="1"/>
          </p:nvPr>
        </p:nvSpPr>
        <p:spPr>
          <a:xfrm>
            <a:off x="5162550" y="3429000"/>
            <a:ext cx="1944000" cy="2700000"/>
          </a:xfrm>
          <a:solidFill>
            <a:schemeClr val="bg1"/>
          </a:solidFill>
        </p:spPr>
        <p:txBody>
          <a:bodyPr lIns="0" tIns="1944000" rIns="0" bIns="72000" rtlCol="0" anchor="ctr"/>
          <a:lstStyle>
            <a:lvl1pPr marL="0" indent="0" algn="ctr">
              <a:buNone/>
              <a:defRPr sz="1600"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lvl="0" rtl="0"/>
            <a:r>
              <a:rPr lang="zh-CN" altLang="en-US" noProof="0"/>
              <a:t>项目描述</a:t>
            </a:r>
          </a:p>
        </p:txBody>
      </p:sp>
      <p:sp>
        <p:nvSpPr>
          <p:cNvPr id="25" name="文本占位符 15">
            <a:extLst>
              <a:ext uri="{FF2B5EF4-FFF2-40B4-BE49-F238E27FC236}">
                <a16:creationId xmlns:a16="http://schemas.microsoft.com/office/drawing/2014/main" id="{E60572FB-0574-4BE3-9637-7CA7B5ACA8DE}"/>
              </a:ext>
            </a:extLst>
          </p:cNvPr>
          <p:cNvSpPr>
            <a:spLocks noGrp="1"/>
          </p:cNvSpPr>
          <p:nvPr>
            <p:ph type="body" sz="quarter" idx="21" hasCustomPrompt="1"/>
          </p:nvPr>
        </p:nvSpPr>
        <p:spPr>
          <a:xfrm>
            <a:off x="7295356" y="3429000"/>
            <a:ext cx="1944000" cy="2700000"/>
          </a:xfrm>
          <a:solidFill>
            <a:schemeClr val="bg1"/>
          </a:solidFill>
        </p:spPr>
        <p:txBody>
          <a:bodyPr lIns="0" tIns="1944000" rIns="0" bIns="72000" rtlCol="0" anchor="ctr">
            <a:normAutofit/>
          </a:bodyPr>
          <a:lstStyle>
            <a:lvl1pPr marL="0" indent="0" algn="ctr">
              <a:buNone/>
              <a:defRPr sz="1600"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lvl="0" rtl="0"/>
            <a:r>
              <a:rPr lang="zh-CN" altLang="en-US" noProof="0"/>
              <a:t>项目描述</a:t>
            </a:r>
          </a:p>
        </p:txBody>
      </p:sp>
      <p:sp>
        <p:nvSpPr>
          <p:cNvPr id="26" name="文本占位符 18">
            <a:extLst>
              <a:ext uri="{FF2B5EF4-FFF2-40B4-BE49-F238E27FC236}">
                <a16:creationId xmlns:a16="http://schemas.microsoft.com/office/drawing/2014/main" id="{155E2FBC-2458-49C4-B75C-CAEAC6D9F10F}"/>
              </a:ext>
            </a:extLst>
          </p:cNvPr>
          <p:cNvSpPr>
            <a:spLocks noGrp="1"/>
          </p:cNvSpPr>
          <p:nvPr>
            <p:ph type="body" sz="quarter" idx="22" hasCustomPrompt="1"/>
          </p:nvPr>
        </p:nvSpPr>
        <p:spPr>
          <a:xfrm>
            <a:off x="9428163" y="3429000"/>
            <a:ext cx="1944000" cy="2700000"/>
          </a:xfrm>
          <a:solidFill>
            <a:schemeClr val="bg1"/>
          </a:solidFill>
        </p:spPr>
        <p:txBody>
          <a:bodyPr lIns="0" tIns="1944000" rIns="0" bIns="72000" rtlCol="0" anchor="ctr">
            <a:normAutofit/>
          </a:bodyPr>
          <a:lstStyle>
            <a:lvl1pPr marL="0" indent="0" algn="ctr">
              <a:buNone/>
              <a:defRPr sz="1600"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lvl="0" rtl="0"/>
            <a:r>
              <a:rPr lang="zh-CN" altLang="en-US" noProof="0"/>
              <a:t>项目描述</a:t>
            </a:r>
          </a:p>
        </p:txBody>
      </p:sp>
      <p:sp>
        <p:nvSpPr>
          <p:cNvPr id="27" name="图片占位符 22">
            <a:extLst>
              <a:ext uri="{FF2B5EF4-FFF2-40B4-BE49-F238E27FC236}">
                <a16:creationId xmlns:a16="http://schemas.microsoft.com/office/drawing/2014/main" id="{844B1DAB-161E-44A0-9E15-DA816B46A48E}"/>
              </a:ext>
            </a:extLst>
          </p:cNvPr>
          <p:cNvSpPr>
            <a:spLocks noGrp="1"/>
          </p:cNvSpPr>
          <p:nvPr>
            <p:ph type="pic" sz="quarter" idx="23" hasCustomPrompt="1"/>
          </p:nvPr>
        </p:nvSpPr>
        <p:spPr>
          <a:xfrm>
            <a:off x="5234550" y="647388"/>
            <a:ext cx="1800000" cy="1800000"/>
          </a:xfrm>
          <a:prstGeom prst="rect">
            <a:avLst/>
          </a:prstGeom>
          <a:solidFill>
            <a:schemeClr val="bg1">
              <a:lumMod val="95000"/>
            </a:schemeClr>
          </a:solidFill>
        </p:spPr>
        <p:txBody>
          <a:bodyPr rtlCol="0" anchor="ctr">
            <a:normAutofit/>
          </a:bodyPr>
          <a:lstStyle>
            <a:lvl1pPr marL="0" indent="0" algn="ctr">
              <a:buNone/>
              <a:defRPr sz="1200" i="1"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rtl="0"/>
            <a:r>
              <a:rPr lang="zh-CN" altLang="en-US" noProof="0"/>
              <a:t>插入图标</a:t>
            </a:r>
            <a:r>
              <a:rPr lang="en-US" altLang="zh-CN" noProof="0"/>
              <a:t>/</a:t>
            </a:r>
            <a:r>
              <a:rPr lang="zh-CN" altLang="en-US" noProof="0"/>
              <a:t>图片</a:t>
            </a:r>
          </a:p>
        </p:txBody>
      </p:sp>
      <p:sp>
        <p:nvSpPr>
          <p:cNvPr id="28" name="图片占位符 24">
            <a:extLst>
              <a:ext uri="{FF2B5EF4-FFF2-40B4-BE49-F238E27FC236}">
                <a16:creationId xmlns:a16="http://schemas.microsoft.com/office/drawing/2014/main" id="{8811849A-335B-47C0-980E-357EE8C4BCC2}"/>
              </a:ext>
            </a:extLst>
          </p:cNvPr>
          <p:cNvSpPr>
            <a:spLocks noGrp="1"/>
          </p:cNvSpPr>
          <p:nvPr>
            <p:ph type="pic" sz="quarter" idx="24" hasCustomPrompt="1"/>
          </p:nvPr>
        </p:nvSpPr>
        <p:spPr>
          <a:xfrm>
            <a:off x="7367581" y="647388"/>
            <a:ext cx="1800000" cy="1800000"/>
          </a:xfrm>
          <a:prstGeom prst="rect">
            <a:avLst/>
          </a:prstGeom>
          <a:solidFill>
            <a:schemeClr val="bg1">
              <a:lumMod val="95000"/>
            </a:schemeClr>
          </a:solidFill>
        </p:spPr>
        <p:txBody>
          <a:bodyPr rtlCol="0" anchor="ctr">
            <a:normAutofit/>
          </a:bodyPr>
          <a:lstStyle>
            <a:lvl1pPr marL="0" indent="0" algn="ctr">
              <a:buNone/>
              <a:defRPr sz="1200" i="1"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rtl="0"/>
            <a:r>
              <a:rPr lang="zh-CN" altLang="en-US" noProof="0"/>
              <a:t>插入图标</a:t>
            </a:r>
            <a:r>
              <a:rPr lang="en-US" altLang="zh-CN" noProof="0"/>
              <a:t>/</a:t>
            </a:r>
            <a:r>
              <a:rPr lang="zh-CN" altLang="en-US" noProof="0"/>
              <a:t>图片</a:t>
            </a:r>
          </a:p>
        </p:txBody>
      </p:sp>
      <p:sp>
        <p:nvSpPr>
          <p:cNvPr id="29" name="图片占位符 26">
            <a:extLst>
              <a:ext uri="{FF2B5EF4-FFF2-40B4-BE49-F238E27FC236}">
                <a16:creationId xmlns:a16="http://schemas.microsoft.com/office/drawing/2014/main" id="{E1254A81-6A51-429E-91AC-6B4CADA71DC5}"/>
              </a:ext>
            </a:extLst>
          </p:cNvPr>
          <p:cNvSpPr>
            <a:spLocks noGrp="1"/>
          </p:cNvSpPr>
          <p:nvPr>
            <p:ph type="pic" sz="quarter" idx="25" hasCustomPrompt="1"/>
          </p:nvPr>
        </p:nvSpPr>
        <p:spPr>
          <a:xfrm>
            <a:off x="9500613" y="647388"/>
            <a:ext cx="1800000" cy="1800000"/>
          </a:xfrm>
          <a:prstGeom prst="rect">
            <a:avLst/>
          </a:prstGeom>
          <a:solidFill>
            <a:schemeClr val="bg1">
              <a:lumMod val="95000"/>
            </a:schemeClr>
          </a:solidFill>
        </p:spPr>
        <p:txBody>
          <a:bodyPr rtlCol="0" anchor="ctr">
            <a:normAutofit/>
          </a:bodyPr>
          <a:lstStyle>
            <a:lvl1pPr marL="0" indent="0" algn="ctr">
              <a:buNone/>
              <a:defRPr sz="1200" i="1"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rtl="0"/>
            <a:r>
              <a:rPr lang="zh-CN" altLang="en-US" noProof="0"/>
              <a:t>插入图标</a:t>
            </a:r>
            <a:r>
              <a:rPr lang="en-US" altLang="zh-CN" noProof="0"/>
              <a:t>/</a:t>
            </a:r>
            <a:r>
              <a:rPr lang="zh-CN" altLang="en-US" noProof="0"/>
              <a:t>图片</a:t>
            </a:r>
          </a:p>
        </p:txBody>
      </p:sp>
      <p:sp>
        <p:nvSpPr>
          <p:cNvPr id="30" name="图片占位符 30">
            <a:extLst>
              <a:ext uri="{FF2B5EF4-FFF2-40B4-BE49-F238E27FC236}">
                <a16:creationId xmlns:a16="http://schemas.microsoft.com/office/drawing/2014/main" id="{64053090-461C-448F-9705-7FEE78A41337}"/>
              </a:ext>
            </a:extLst>
          </p:cNvPr>
          <p:cNvSpPr>
            <a:spLocks noGrp="1"/>
          </p:cNvSpPr>
          <p:nvPr>
            <p:ph type="pic" sz="quarter" idx="26" hasCustomPrompt="1"/>
          </p:nvPr>
        </p:nvSpPr>
        <p:spPr>
          <a:xfrm>
            <a:off x="5234550" y="3516711"/>
            <a:ext cx="1800000" cy="1800000"/>
          </a:xfrm>
          <a:prstGeom prst="rect">
            <a:avLst/>
          </a:prstGeom>
          <a:solidFill>
            <a:schemeClr val="bg1">
              <a:lumMod val="95000"/>
            </a:schemeClr>
          </a:solidFill>
        </p:spPr>
        <p:txBody>
          <a:bodyPr rtlCol="0" anchor="ctr">
            <a:normAutofit/>
          </a:bodyPr>
          <a:lstStyle>
            <a:lvl1pPr marL="0" indent="0" algn="ctr">
              <a:buNone/>
              <a:defRPr sz="1200" i="1"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rtl="0"/>
            <a:r>
              <a:rPr lang="zh-CN" altLang="en-US" noProof="0"/>
              <a:t>插入图标</a:t>
            </a:r>
            <a:r>
              <a:rPr lang="en-US" altLang="zh-CN" noProof="0"/>
              <a:t>/</a:t>
            </a:r>
            <a:r>
              <a:rPr lang="zh-CN" altLang="en-US" noProof="0"/>
              <a:t>图片</a:t>
            </a:r>
          </a:p>
        </p:txBody>
      </p:sp>
      <p:sp>
        <p:nvSpPr>
          <p:cNvPr id="31" name="图片占位符 32">
            <a:extLst>
              <a:ext uri="{FF2B5EF4-FFF2-40B4-BE49-F238E27FC236}">
                <a16:creationId xmlns:a16="http://schemas.microsoft.com/office/drawing/2014/main" id="{7AD2F7CB-CFE4-4C72-864A-D00C1CEAA23D}"/>
              </a:ext>
            </a:extLst>
          </p:cNvPr>
          <p:cNvSpPr>
            <a:spLocks noGrp="1"/>
          </p:cNvSpPr>
          <p:nvPr>
            <p:ph type="pic" sz="quarter" idx="27" hasCustomPrompt="1"/>
          </p:nvPr>
        </p:nvSpPr>
        <p:spPr>
          <a:xfrm>
            <a:off x="7367581" y="3516711"/>
            <a:ext cx="1800000" cy="1800000"/>
          </a:xfrm>
          <a:prstGeom prst="rect">
            <a:avLst/>
          </a:prstGeom>
          <a:solidFill>
            <a:schemeClr val="bg1">
              <a:lumMod val="95000"/>
            </a:schemeClr>
          </a:solidFill>
        </p:spPr>
        <p:txBody>
          <a:bodyPr rtlCol="0" anchor="ctr">
            <a:normAutofit/>
          </a:bodyPr>
          <a:lstStyle>
            <a:lvl1pPr marL="0" indent="0" algn="ctr">
              <a:buNone/>
              <a:defRPr sz="1200" i="1"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rtl="0"/>
            <a:r>
              <a:rPr lang="zh-CN" altLang="en-US" noProof="0"/>
              <a:t>插入图标</a:t>
            </a:r>
            <a:r>
              <a:rPr lang="en-US" altLang="zh-CN" noProof="0"/>
              <a:t>/</a:t>
            </a:r>
            <a:r>
              <a:rPr lang="zh-CN" altLang="en-US" noProof="0"/>
              <a:t>图片</a:t>
            </a:r>
          </a:p>
        </p:txBody>
      </p:sp>
      <p:sp>
        <p:nvSpPr>
          <p:cNvPr id="32" name="图片占位符 34">
            <a:extLst>
              <a:ext uri="{FF2B5EF4-FFF2-40B4-BE49-F238E27FC236}">
                <a16:creationId xmlns:a16="http://schemas.microsoft.com/office/drawing/2014/main" id="{CCA07CA3-C8D4-41EA-A0FB-74E1A4770398}"/>
              </a:ext>
            </a:extLst>
          </p:cNvPr>
          <p:cNvSpPr>
            <a:spLocks noGrp="1"/>
          </p:cNvSpPr>
          <p:nvPr>
            <p:ph type="pic" sz="quarter" idx="28" hasCustomPrompt="1"/>
          </p:nvPr>
        </p:nvSpPr>
        <p:spPr>
          <a:xfrm>
            <a:off x="9500163" y="3516711"/>
            <a:ext cx="1800000" cy="1800000"/>
          </a:xfrm>
          <a:prstGeom prst="rect">
            <a:avLst/>
          </a:prstGeom>
          <a:solidFill>
            <a:schemeClr val="bg1">
              <a:lumMod val="95000"/>
            </a:schemeClr>
          </a:solidFill>
        </p:spPr>
        <p:txBody>
          <a:bodyPr rtlCol="0" anchor="ctr">
            <a:normAutofit/>
          </a:bodyPr>
          <a:lstStyle>
            <a:lvl1pPr marL="0" indent="0" algn="ctr">
              <a:buNone/>
              <a:defRPr sz="1200" i="1"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pPr rtl="0"/>
            <a:r>
              <a:rPr lang="zh-CN" altLang="en-US" noProof="0"/>
              <a:t>插入图标</a:t>
            </a:r>
            <a:r>
              <a:rPr lang="en-US" altLang="zh-CN" noProof="0"/>
              <a:t>/</a:t>
            </a:r>
            <a:r>
              <a:rPr lang="zh-CN" altLang="en-US" noProof="0"/>
              <a:t>图片</a:t>
            </a:r>
          </a:p>
        </p:txBody>
      </p:sp>
    </p:spTree>
    <p:extLst>
      <p:ext uri="{BB962C8B-B14F-4D97-AF65-F5344CB8AC3E}">
        <p14:creationId xmlns:p14="http://schemas.microsoft.com/office/powerpoint/2010/main" val="110807163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标题幻灯片">
    <p:bg>
      <p:bgRef idx="1001">
        <a:schemeClr val="bg2"/>
      </p:bgRef>
    </p:bg>
    <p:spTree>
      <p:nvGrpSpPr>
        <p:cNvPr id="1" name=""/>
        <p:cNvGrpSpPr/>
        <p:nvPr/>
      </p:nvGrpSpPr>
      <p:grpSpPr>
        <a:xfrm>
          <a:off x="0" y="0"/>
          <a:ext cx="0" cy="0"/>
          <a:chOff x="0" y="0"/>
          <a:chExt cx="0" cy="0"/>
        </a:xfrm>
      </p:grpSpPr>
      <p:sp>
        <p:nvSpPr>
          <p:cNvPr id="12" name="任意多边形(F) 6" title="页码形状"/>
          <p:cNvSpPr/>
          <p:nvPr/>
        </p:nvSpPr>
        <p:spPr bwMode="auto">
          <a:xfrm>
            <a:off x="11784011" y="-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标题 1"/>
          <p:cNvSpPr>
            <a:spLocks noGrp="1"/>
          </p:cNvSpPr>
          <p:nvPr>
            <p:ph type="ctrTitle"/>
          </p:nvPr>
        </p:nvSpPr>
        <p:spPr>
          <a:xfrm>
            <a:off x="5747656" y="1264197"/>
            <a:ext cx="5670487" cy="4268965"/>
          </a:xfrm>
        </p:spPr>
        <p:txBody>
          <a:bodyPr rtlCol="0" anchor="ctr">
            <a:normAutofit/>
          </a:bodyPr>
          <a:lstStyle>
            <a:lvl1pPr algn="l">
              <a:lnSpc>
                <a:spcPct val="85000"/>
              </a:lnSpc>
              <a:defRPr sz="6000" cap="none" baseline="0">
                <a:solidFill>
                  <a:schemeClr val="tx2"/>
                </a:solidFill>
                <a:latin typeface="Microsoft YaHei UI" panose="020B0503020204020204" pitchFamily="34" charset="-122"/>
              </a:defRPr>
            </a:lvl1pPr>
          </a:lstStyle>
          <a:p>
            <a:pPr rtl="0"/>
            <a:r>
              <a:rPr lang="zh-CN" altLang="en-US" noProof="0"/>
              <a:t>单击此处编辑母版标题样式</a:t>
            </a:r>
          </a:p>
        </p:txBody>
      </p:sp>
      <p:sp>
        <p:nvSpPr>
          <p:cNvPr id="3" name="副标题 2"/>
          <p:cNvSpPr>
            <a:spLocks noGrp="1"/>
          </p:cNvSpPr>
          <p:nvPr>
            <p:ph type="subTitle" idx="1" hasCustomPrompt="1"/>
          </p:nvPr>
        </p:nvSpPr>
        <p:spPr>
          <a:xfrm>
            <a:off x="667666" y="4151085"/>
            <a:ext cx="4633806" cy="1591181"/>
          </a:xfrm>
        </p:spPr>
        <p:txBody>
          <a:bodyPr rtlCol="0" anchor="b">
            <a:noAutofit/>
          </a:bodyPr>
          <a:lstStyle>
            <a:lvl1pPr marL="0" indent="0" algn="r">
              <a:lnSpc>
                <a:spcPct val="100000"/>
              </a:lnSpc>
              <a:spcBef>
                <a:spcPts val="0"/>
              </a:spcBef>
              <a:buNone/>
              <a:defRPr sz="2300" b="0" i="1" baseline="0">
                <a:solidFill>
                  <a:schemeClr val="tx2"/>
                </a:solidFill>
                <a:latin typeface="Microsoft YaHei UI" panose="020B0503020204020204" pitchFamily="34"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zh-CN" altLang="en-US" noProof="0"/>
              <a:t>单击以编辑母版副标题样式</a:t>
            </a:r>
          </a:p>
        </p:txBody>
      </p:sp>
      <p:cxnSp>
        <p:nvCxnSpPr>
          <p:cNvPr id="9" name="直接连接符​​(S) 8" title="垂直基准线"/>
          <p:cNvCxnSpPr>
            <a:cxnSpLocks/>
          </p:cNvCxnSpPr>
          <p:nvPr/>
        </p:nvCxnSpPr>
        <p:spPr>
          <a:xfrm>
            <a:off x="5524563" y="1115733"/>
            <a:ext cx="0" cy="4626534"/>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205312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915.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2"/>
        </a:solidFill>
        <a:effectLst/>
      </p:bgPr>
    </p:bg>
    <p:spTree>
      <p:nvGrpSpPr>
        <p:cNvPr id="1" name=""/>
        <p:cNvGrpSpPr/>
        <p:nvPr/>
      </p:nvGrpSpPr>
      <p:grpSpPr>
        <a:xfrm>
          <a:off x="0" y="0"/>
          <a:ext cx="0" cy="0"/>
          <a:chOff x="0" y="0"/>
          <a:chExt cx="0" cy="0"/>
        </a:xfrm>
      </p:grpSpPr>
      <p:sp>
        <p:nvSpPr>
          <p:cNvPr id="7" name="任意多边形(F) 6" title="页码形状"/>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标题 1"/>
          <p:cNvSpPr>
            <a:spLocks noGrp="1"/>
          </p:cNvSpPr>
          <p:nvPr>
            <p:ph type="title"/>
          </p:nvPr>
        </p:nvSpPr>
        <p:spPr>
          <a:xfrm>
            <a:off x="1947673" y="2571722"/>
            <a:ext cx="8296654" cy="3286153"/>
          </a:xfrm>
        </p:spPr>
        <p:txBody>
          <a:bodyPr rtlCol="0" anchor="t">
            <a:normAutofit/>
          </a:bodyPr>
          <a:lstStyle>
            <a:lvl1pPr>
              <a:lnSpc>
                <a:spcPct val="85000"/>
              </a:lnSpc>
              <a:defRPr sz="7700" cap="none" baseline="0">
                <a:solidFill>
                  <a:schemeClr val="tx1">
                    <a:lumMod val="85000"/>
                    <a:lumOff val="15000"/>
                  </a:schemeClr>
                </a:solidFill>
              </a:defRPr>
            </a:lvl1pPr>
          </a:lstStyle>
          <a:p>
            <a:pPr rtl="0"/>
            <a:r>
              <a:rPr lang="zh-CN" altLang="en-US" noProof="0"/>
              <a:t>单击此处编辑母版标题样式</a:t>
            </a:r>
          </a:p>
        </p:txBody>
      </p:sp>
      <p:sp>
        <p:nvSpPr>
          <p:cNvPr id="3" name="文本占位符 2"/>
          <p:cNvSpPr>
            <a:spLocks noGrp="1"/>
          </p:cNvSpPr>
          <p:nvPr>
            <p:ph type="body" idx="1" hasCustomPrompt="1"/>
          </p:nvPr>
        </p:nvSpPr>
        <p:spPr>
          <a:xfrm>
            <a:off x="1947673" y="1393748"/>
            <a:ext cx="8401429" cy="819150"/>
          </a:xfrm>
        </p:spPr>
        <p:txBody>
          <a:bodyPr rtlCol="0"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zh-CN" altLang="en-US" noProof="0"/>
              <a:t>编辑母版文本样式</a:t>
            </a:r>
          </a:p>
        </p:txBody>
      </p:sp>
      <p:sp>
        <p:nvSpPr>
          <p:cNvPr id="4" name="日期占位符 3"/>
          <p:cNvSpPr>
            <a:spLocks noGrp="1"/>
          </p:cNvSpPr>
          <p:nvPr>
            <p:ph type="dt" sz="half" idx="10"/>
          </p:nvPr>
        </p:nvSpPr>
        <p:spPr>
          <a:xfrm>
            <a:off x="8742955" y="6314439"/>
            <a:ext cx="1596622" cy="365125"/>
          </a:xfrm>
        </p:spPr>
        <p:txBody>
          <a:bodyPr rtlCol="0"/>
          <a:lstStyle>
            <a:lvl1pPr>
              <a:defRPr sz="1200">
                <a:solidFill>
                  <a:schemeClr val="tx1">
                    <a:lumMod val="85000"/>
                    <a:lumOff val="15000"/>
                  </a:schemeClr>
                </a:solidFill>
              </a:defRPr>
            </a:lvl1pPr>
          </a:lstStyle>
          <a:p>
            <a:pPr rtl="0"/>
            <a:fld id="{06FC4BAA-C415-4D52-8C10-00E73F1F10AB}" type="datetime1">
              <a:rPr lang="zh-CN" altLang="en-US" noProof="0" smtClean="0"/>
              <a:t>2021/12/8</a:t>
            </a:fld>
            <a:endParaRPr lang="zh-CN" altLang="en-US" noProof="0"/>
          </a:p>
        </p:txBody>
      </p:sp>
      <p:sp>
        <p:nvSpPr>
          <p:cNvPr id="5" name="页脚占位符 4"/>
          <p:cNvSpPr>
            <a:spLocks noGrp="1"/>
          </p:cNvSpPr>
          <p:nvPr>
            <p:ph type="ftr" sz="quarter" idx="11"/>
          </p:nvPr>
        </p:nvSpPr>
        <p:spPr>
          <a:xfrm>
            <a:off x="1947673" y="6314440"/>
            <a:ext cx="6480226" cy="365125"/>
          </a:xfrm>
        </p:spPr>
        <p:txBody>
          <a:bodyPr rtlCol="0"/>
          <a:lstStyle>
            <a:lvl1pPr>
              <a:defRPr b="0">
                <a:solidFill>
                  <a:schemeClr val="tx1">
                    <a:lumMod val="85000"/>
                    <a:lumOff val="15000"/>
                  </a:schemeClr>
                </a:solidFill>
              </a:defRPr>
            </a:lvl1pPr>
          </a:lstStyle>
          <a:p>
            <a:pPr rtl="0"/>
            <a:endParaRPr lang="zh-CN" altLang="en-US" noProof="0"/>
          </a:p>
        </p:txBody>
      </p:sp>
      <p:sp>
        <p:nvSpPr>
          <p:cNvPr id="6" name="幻灯片编号占位符 5"/>
          <p:cNvSpPr>
            <a:spLocks noGrp="1"/>
          </p:cNvSpPr>
          <p:nvPr>
            <p:ph type="sldNum" sz="quarter" idx="12"/>
          </p:nvPr>
        </p:nvSpPr>
        <p:spPr>
          <a:xfrm>
            <a:off x="11784011" y="1620760"/>
            <a:ext cx="407988" cy="365125"/>
          </a:xfrm>
        </p:spPr>
        <p:txBody>
          <a:bodyPr rtlCol="0"/>
          <a:lstStyle>
            <a:lvl1pPr>
              <a:defRPr>
                <a:solidFill>
                  <a:schemeClr val="bg2"/>
                </a:solidFill>
              </a:defRPr>
            </a:lvl1pPr>
          </a:lstStyle>
          <a:p>
            <a:pPr rtl="0"/>
            <a:fld id="{13D2E340-0663-474B-992C-9192B5C45E57}" type="slidenum">
              <a:rPr lang="en-US" altLang="zh-CN" noProof="0" smtClean="0"/>
              <a:t>‹#›</a:t>
            </a:fld>
            <a:endParaRPr lang="zh-CN" altLang="en-US" noProof="0"/>
          </a:p>
        </p:txBody>
      </p:sp>
      <p:cxnSp>
        <p:nvCxnSpPr>
          <p:cNvPr id="10" name="直接连接符​​(S) 9" title="水平基准线"/>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8453484"/>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Masters/_rels/slideMaster11.xml.rels>&#65279;<?xml version="1.0" encoding="utf-8"?><Relationships xmlns="http://schemas.openxmlformats.org/package/2006/relationships"><Relationship Type="http://schemas.openxmlformats.org/officeDocument/2006/relationships/slideLayout" Target="/ppt/slideLayouts/slideLayout82.xml" Id="rId8" /><Relationship Type="http://schemas.openxmlformats.org/officeDocument/2006/relationships/slideLayout" Target="/ppt/slideLayouts/slideLayout133.xml" Id="rId13" /><Relationship Type="http://schemas.openxmlformats.org/officeDocument/2006/relationships/slideLayout" Target="/ppt/slideLayouts/slideLayout34.xml" Id="rId3" /><Relationship Type="http://schemas.openxmlformats.org/officeDocument/2006/relationships/slideLayout" Target="/ppt/slideLayouts/slideLayout75.xml" Id="rId7" /><Relationship Type="http://schemas.openxmlformats.org/officeDocument/2006/relationships/slideLayout" Target="/ppt/slideLayouts/slideLayout126.xml" Id="rId12" /><Relationship Type="http://schemas.openxmlformats.org/officeDocument/2006/relationships/theme" Target="/ppt/theme/theme12.xml" Id="rId17" /><Relationship Type="http://schemas.openxmlformats.org/officeDocument/2006/relationships/slideLayout" Target="/ppt/slideLayouts/slideLayout21.xml" Id="rId2" /><Relationship Type="http://schemas.openxmlformats.org/officeDocument/2006/relationships/slideLayout" Target="/ppt/slideLayouts/slideLayout167.xml" Id="rId16" /><Relationship Type="http://schemas.openxmlformats.org/officeDocument/2006/relationships/slideLayout" Target="/ppt/slideLayouts/slideLayout18.xml" Id="rId1" /><Relationship Type="http://schemas.openxmlformats.org/officeDocument/2006/relationships/slideLayout" Target="/ppt/slideLayouts/slideLayout69.xml" Id="rId6" /><Relationship Type="http://schemas.openxmlformats.org/officeDocument/2006/relationships/slideLayout" Target="/ppt/slideLayouts/slideLayout1110.xml" Id="rId11" /><Relationship Type="http://schemas.openxmlformats.org/officeDocument/2006/relationships/slideLayout" Target="/ppt/slideLayouts/slideLayout511.xml" Id="rId5" /><Relationship Type="http://schemas.openxmlformats.org/officeDocument/2006/relationships/slideLayout" Target="/ppt/slideLayouts/slideLayout1512.xml" Id="rId15" /><Relationship Type="http://schemas.openxmlformats.org/officeDocument/2006/relationships/slideLayout" Target="/ppt/slideLayouts/slideLayout1013.xml" Id="rId10" /><Relationship Type="http://schemas.openxmlformats.org/officeDocument/2006/relationships/slideLayout" Target="/ppt/slideLayouts/slideLayout414.xml" Id="rId4" /><Relationship Type="http://schemas.openxmlformats.org/officeDocument/2006/relationships/slideLayout" Target="/ppt/slideLayouts/slideLayout915.xml" Id="rId9" /><Relationship Type="http://schemas.openxmlformats.org/officeDocument/2006/relationships/slideLayout" Target="/ppt/slideLayouts/slideLayout1416.xml" Id="rId14" /></Relationships>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任意多边形(F) 6" title="页码形状"/>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标题占位符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pPr rtl="0"/>
            <a:r>
              <a:rPr lang="zh-CN" altLang="en-US" noProof="0"/>
              <a:t>单击此处编辑母版标题样式</a:t>
            </a:r>
          </a:p>
        </p:txBody>
      </p:sp>
      <p:sp>
        <p:nvSpPr>
          <p:cNvPr id="3" name="文本占位符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4" name="日期占位符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fld id="{FEE649A9-A576-4F78-9E32-9091BED7484B}" type="datetime1">
              <a:rPr lang="en-US" altLang="zh-CN" noProof="0" smtClean="0"/>
              <a:t>2021/12/8</a:t>
            </a:fld>
            <a:endParaRPr lang="zh-CN" altLang="en-US" noProof="0">
              <a:latin typeface="Microsoft YaHei UI" panose="020B0503020204020204" pitchFamily="34" charset="-122"/>
              <a:ea typeface="Microsoft YaHei UI" panose="020B0503020204020204" pitchFamily="34" charset="-122"/>
            </a:endParaRPr>
          </a:p>
        </p:txBody>
      </p:sp>
      <p:sp>
        <p:nvSpPr>
          <p:cNvPr id="5" name="页脚占位符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icrosoft YaHei UI" panose="020B0503020204020204" pitchFamily="34" charset="-122"/>
                <a:ea typeface="Microsoft YaHei UI" panose="020B0503020204020204" pitchFamily="34" charset="-122"/>
              </a:defRPr>
            </a:lvl1pPr>
          </a:lstStyle>
          <a:p>
            <a:endParaRPr lang="zh-CN" altLang="en-US" noProof="0">
              <a:latin typeface="Microsoft YaHei UI" panose="020B0503020204020204" pitchFamily="34" charset="-122"/>
              <a:ea typeface="Microsoft YaHei UI" panose="020B0503020204020204" pitchFamily="34" charset="-122"/>
            </a:endParaRPr>
          </a:p>
        </p:txBody>
      </p:sp>
      <p:sp>
        <p:nvSpPr>
          <p:cNvPr id="6" name="幻灯片编号占位符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icrosoft YaHei UI" panose="020B0503020204020204" pitchFamily="34" charset="-122"/>
                <a:ea typeface="Microsoft YaHei UI" panose="020B0503020204020204" pitchFamily="34" charset="-122"/>
              </a:defRPr>
            </a:lvl1pPr>
          </a:lstStyle>
          <a:p>
            <a:fld id="{13D2E340-0663-474B-992C-9192B5C45E57}" type="slidenum">
              <a:rPr lang="en-US" altLang="zh-CN" noProof="0" smtClean="0"/>
              <a:pPr/>
              <a:t>‹#›</a:t>
            </a:fld>
            <a:endParaRPr lang="zh-CN" altLang="en-US" noProof="0">
              <a:latin typeface="Microsoft YaHei UI" panose="020B0503020204020204" pitchFamily="34" charset="-122"/>
              <a:ea typeface="Microsoft YaHei UI" panose="020B0503020204020204" pitchFamily="34" charset="-122"/>
            </a:endParaRPr>
          </a:p>
        </p:txBody>
      </p:sp>
      <p:cxnSp>
        <p:nvCxnSpPr>
          <p:cNvPr id="10" name="直接连接符​​(S) 9" title="水平基准线"/>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6093967"/>
      </p:ext>
    </p:extLst>
  </p:cSld>
  <p:clrMap bg1="lt1" tx1="dk1" bg2="lt2" tx2="dk2" accent1="accent1" accent2="accent2" accent3="accent3" accent4="accent4" accent5="accent5" accent6="accent6" hlink="hlink" folHlink="folHlink"/>
  <p:sldLayoutIdLst>
    <p:sldLayoutId id="2147484479" r:id="rId1"/>
    <p:sldLayoutId id="2147484480" r:id="rId2"/>
    <p:sldLayoutId id="2147484495" r:id="rId3"/>
    <p:sldLayoutId id="2147484490" r:id="rId4"/>
    <p:sldLayoutId id="2147484491" r:id="rId5"/>
    <p:sldLayoutId id="2147484492" r:id="rId6"/>
    <p:sldLayoutId id="2147484493" r:id="rId7"/>
    <p:sldLayoutId id="2147484496" r:id="rId8"/>
    <p:sldLayoutId id="2147484481" r:id="rId9"/>
    <p:sldLayoutId id="2147484498" r:id="rId10"/>
    <p:sldLayoutId id="2147484499" r:id="rId11"/>
    <p:sldLayoutId id="2147484500" r:id="rId12"/>
    <p:sldLayoutId id="2147484482" r:id="rId13"/>
    <p:sldLayoutId id="2147484483" r:id="rId14"/>
    <p:sldLayoutId id="2147484484" r:id="rId15"/>
    <p:sldLayoutId id="2147484485" r:id="rId16"/>
  </p:sldLayoutIdLst>
  <p:hf hdr="0" ftr="0" dt="0"/>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icrosoft YaHei UI" panose="020B0503020204020204" pitchFamily="34" charset="-122"/>
          <a:ea typeface="Microsoft YaHei UI" panose="020B0503020204020204" pitchFamily="34" charset="-122"/>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icrosoft YaHei UI" panose="020B0503020204020204" pitchFamily="34" charset="-122"/>
          <a:ea typeface="Microsoft YaHei UI" panose="020B0503020204020204" pitchFamily="34" charset="-122"/>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icrosoft YaHei UI" panose="020B0503020204020204" pitchFamily="34" charset="-122"/>
          <a:ea typeface="Microsoft YaHei UI" panose="020B0503020204020204" pitchFamily="34" charset="-122"/>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icrosoft YaHei UI" panose="020B0503020204020204" pitchFamily="34" charset="-122"/>
          <a:ea typeface="Microsoft YaHei UI" panose="020B0503020204020204" pitchFamily="34" charset="-122"/>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icrosoft YaHei UI" panose="020B0503020204020204" pitchFamily="34" charset="-122"/>
          <a:ea typeface="Microsoft YaHei UI" panose="020B0503020204020204" pitchFamily="34" charset="-122"/>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icrosoft YaHei UI" panose="020B0503020204020204" pitchFamily="34" charset="-122"/>
          <a:ea typeface="Microsoft YaHei UI" panose="020B0503020204020204" pitchFamily="34" charset="-122"/>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4.xml.rels>&#65279;<?xml version="1.0" encoding="utf-8"?><Relationships xmlns="http://schemas.openxmlformats.org/package/2006/relationships"><Relationship Type="http://schemas.openxmlformats.org/officeDocument/2006/relationships/image" Target="/ppt/media/image111.jpeg" Id="rId3" /><Relationship Type="http://schemas.openxmlformats.org/officeDocument/2006/relationships/notesSlide" Target="/ppt/notesSlides/notesSlide14.xml" Id="rId2" /><Relationship Type="http://schemas.openxmlformats.org/officeDocument/2006/relationships/slideLayout" Target="/ppt/slideLayouts/slideLayout18.xml" Id="rId1" /></Relationships>
</file>

<file path=ppt/slides/_rels/slide22.xml.rels>&#65279;<?xml version="1.0" encoding="utf-8"?><Relationships xmlns="http://schemas.openxmlformats.org/package/2006/relationships"><Relationship Type="http://schemas.openxmlformats.org/officeDocument/2006/relationships/image" Target="/ppt/media/image2.jpeg" Id="rId3" /><Relationship Type="http://schemas.openxmlformats.org/officeDocument/2006/relationships/notesSlide" Target="/ppt/notesSlides/notesSlide22.xml" Id="rId2" /><Relationship Type="http://schemas.openxmlformats.org/officeDocument/2006/relationships/slideLayout" Target="/ppt/slideLayouts/slideLayout34.xml" Id="rId1" /><Relationship Type="http://schemas.openxmlformats.org/officeDocument/2006/relationships/image" Target="/ppt/media/image42.jpeg" Id="rId5" /><Relationship Type="http://schemas.openxmlformats.org/officeDocument/2006/relationships/image" Target="/ppt/media/image33.jpeg" Id="rId4" /></Relationships>
</file>

<file path=ppt/slides/_rels/slide37.xml.rels>&#65279;<?xml version="1.0" encoding="utf-8"?><Relationships xmlns="http://schemas.openxmlformats.org/package/2006/relationships"><Relationship Type="http://schemas.openxmlformats.org/officeDocument/2006/relationships/notesSlide" Target="/ppt/notesSlides/notesSlide37.xml" Id="rId2" /><Relationship Type="http://schemas.openxmlformats.org/officeDocument/2006/relationships/slideLayout" Target="/ppt/slideLayouts/slideLayout414.xml" Id="rId1" /></Relationships>
</file>

<file path=ppt/slides/_rels/slide46.xml.rels>&#65279;<?xml version="1.0" encoding="utf-8"?><Relationships xmlns="http://schemas.openxmlformats.org/package/2006/relationships"><Relationship Type="http://schemas.openxmlformats.org/officeDocument/2006/relationships/diagramData" Target="/ppt/diagrams/data11.xml" Id="rId3" /><Relationship Type="http://schemas.microsoft.com/office/2007/relationships/diagramDrawing" Target="/ppt/diagrams/drawing1.xml" Id="rId7" /><Relationship Type="http://schemas.openxmlformats.org/officeDocument/2006/relationships/notesSlide" Target="/ppt/notesSlides/notesSlide46.xml" Id="rId2" /><Relationship Type="http://schemas.openxmlformats.org/officeDocument/2006/relationships/slideLayout" Target="/ppt/slideLayouts/slideLayout511.xml" Id="rId1" /><Relationship Type="http://schemas.openxmlformats.org/officeDocument/2006/relationships/diagramColors" Target="/ppt/diagrams/colors11.xml" Id="rId6" /><Relationship Type="http://schemas.openxmlformats.org/officeDocument/2006/relationships/diagramQuickStyle" Target="/ppt/diagrams/quickStyle11.xml" Id="rId5" /><Relationship Type="http://schemas.openxmlformats.org/officeDocument/2006/relationships/diagramLayout" Target="/ppt/diagrams/layout11.xml" Id="rId4" /></Relationships>
</file>

<file path=ppt/slides/_rels/slide55.xml.rels>&#65279;<?xml version="1.0" encoding="utf-8"?><Relationships xmlns="http://schemas.openxmlformats.org/package/2006/relationships"><Relationship Type="http://schemas.openxmlformats.org/officeDocument/2006/relationships/image" Target="/ppt/media/image102.svg" Id="rId8" /><Relationship Type="http://schemas.openxmlformats.org/officeDocument/2006/relationships/image" Target="/ppt/media/image152.png" Id="rId13" /><Relationship Type="http://schemas.openxmlformats.org/officeDocument/2006/relationships/image" Target="/ppt/media/image53.png" Id="rId3" /><Relationship Type="http://schemas.openxmlformats.org/officeDocument/2006/relationships/image" Target="/ppt/media/image94.png" Id="rId7" /><Relationship Type="http://schemas.openxmlformats.org/officeDocument/2006/relationships/image" Target="/ppt/media/image143.svg" Id="rId12" /><Relationship Type="http://schemas.openxmlformats.org/officeDocument/2006/relationships/notesSlide" Target="/ppt/notesSlides/notesSlide55.xml" Id="rId2" /><Relationship Type="http://schemas.openxmlformats.org/officeDocument/2006/relationships/slideLayout" Target="/ppt/slideLayouts/slideLayout69.xml" Id="rId1" /><Relationship Type="http://schemas.openxmlformats.org/officeDocument/2006/relationships/image" Target="/ppt/media/image84.svg" Id="rId6" /><Relationship Type="http://schemas.openxmlformats.org/officeDocument/2006/relationships/image" Target="/ppt/media/image135.png" Id="rId11" /><Relationship Type="http://schemas.openxmlformats.org/officeDocument/2006/relationships/image" Target="/ppt/media/image76.png" Id="rId5" /><Relationship Type="http://schemas.openxmlformats.org/officeDocument/2006/relationships/image" Target="/ppt/media/image125.svg" Id="rId10" /><Relationship Type="http://schemas.openxmlformats.org/officeDocument/2006/relationships/image" Target="/ppt/media/image66.svg" Id="rId4" /><Relationship Type="http://schemas.openxmlformats.org/officeDocument/2006/relationships/image" Target="/ppt/media/image117.png" Id="rId9" /><Relationship Type="http://schemas.openxmlformats.org/officeDocument/2006/relationships/image" Target="/ppt/media/image167.svg" Id="rId14" /></Relationships>
</file>

<file path=ppt/slides/_rels/slide63.xml.rels>&#65279;<?xml version="1.0" encoding="utf-8"?><Relationships xmlns="http://schemas.openxmlformats.org/package/2006/relationships"><Relationship Type="http://schemas.openxmlformats.org/officeDocument/2006/relationships/image" Target="/ppt/media/image224.jpeg" Id="rId8" /><Relationship Type="http://schemas.openxmlformats.org/officeDocument/2006/relationships/image" Target="/ppt/media/image175.jpeg" Id="rId3" /><Relationship Type="http://schemas.openxmlformats.org/officeDocument/2006/relationships/image" Target="/ppt/media/image216.jpeg" Id="rId7" /><Relationship Type="http://schemas.openxmlformats.org/officeDocument/2006/relationships/notesSlide" Target="/ppt/notesSlides/notesSlide63.xml" Id="rId2" /><Relationship Type="http://schemas.openxmlformats.org/officeDocument/2006/relationships/slideLayout" Target="/ppt/slideLayouts/slideLayout75.xml" Id="rId1" /><Relationship Type="http://schemas.openxmlformats.org/officeDocument/2006/relationships/image" Target="/ppt/media/image207.jpeg" Id="rId6" /><Relationship Type="http://schemas.openxmlformats.org/officeDocument/2006/relationships/image" Target="/ppt/media/image198.jpeg" Id="rId5" /><Relationship Type="http://schemas.openxmlformats.org/officeDocument/2006/relationships/image" Target="/ppt/media/image189.jpeg" Id="rId4" /><Relationship Type="http://schemas.openxmlformats.org/officeDocument/2006/relationships/image" Target="/ppt/media/image2310.jpeg" Id="rId9" /></Relationships>
</file>

<file path=ppt/slides/_rels/slide71.xml.rels>&#65279;<?xml version="1.0" encoding="utf-8"?><Relationships xmlns="http://schemas.openxmlformats.org/package/2006/relationships"><Relationship Type="http://schemas.openxmlformats.org/officeDocument/2006/relationships/image" Target="/ppt/media/image24.png" Id="rId3" /><Relationship Type="http://schemas.openxmlformats.org/officeDocument/2006/relationships/notesSlide" Target="/ppt/notesSlides/notesSlide71.xml" Id="rId2" /><Relationship Type="http://schemas.openxmlformats.org/officeDocument/2006/relationships/slideLayout" Target="/ppt/slideLayouts/slideLayout21.xml" Id="rId1" /><Relationship Type="http://schemas.openxmlformats.org/officeDocument/2006/relationships/image" Target="/ppt/media/image25.svg" Id="rId4" /></Relationships>
</file>

<file path=ppt/slides/_rels/slide88.xml.rels>&#65279;<?xml version="1.0" encoding="utf-8"?><Relationships xmlns="http://schemas.openxmlformats.org/package/2006/relationships"><Relationship Type="http://schemas.openxmlformats.org/officeDocument/2006/relationships/notesSlide" Target="/ppt/notesSlides/notesSlide88.xml" Id="rId2" /><Relationship Type="http://schemas.openxmlformats.org/officeDocument/2006/relationships/slideLayout" Target="/ppt/slideLayouts/slideLayout1512.xml" Id="rId1" /><Relationship Type="http://schemas.openxmlformats.org/officeDocument/2006/relationships/hyperlink" Target="https://go.microsoft.com/fwlink/?linkid=2007348" TargetMode="External" Id="rId3" /></Relationships>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2679374-8EAE-4873-9BB6-F6C630302DA2}"/>
              </a:ext>
            </a:extLst>
          </p:cNvPr>
          <p:cNvSpPr>
            <a:spLocks noGrp="1"/>
          </p:cNvSpPr>
          <p:nvPr>
            <p:ph type="ctrTitle"/>
          </p:nvPr>
        </p:nvSpPr>
        <p:spPr/>
        <p:txBody>
          <a:bodyPr rtlCol="0"/>
          <a:lstStyle/>
          <a:p>
            <a:pPr rtl="0"/>
            <a:r>
              <a:rPr lang="zh-CN" altLang="en-US" dirty="0"/>
              <a:t>演示文稿标题</a:t>
            </a:r>
          </a:p>
        </p:txBody>
      </p:sp>
      <p:sp>
        <p:nvSpPr>
          <p:cNvPr id="3" name="副标题 2">
            <a:extLst>
              <a:ext uri="{FF2B5EF4-FFF2-40B4-BE49-F238E27FC236}">
                <a16:creationId xmlns:a16="http://schemas.microsoft.com/office/drawing/2014/main" id="{7E42C4E3-AFAF-4630-AF6D-21FB3C29CF71}"/>
              </a:ext>
            </a:extLst>
          </p:cNvPr>
          <p:cNvSpPr>
            <a:spLocks noGrp="1"/>
          </p:cNvSpPr>
          <p:nvPr>
            <p:ph type="subTitle" idx="1"/>
          </p:nvPr>
        </p:nvSpPr>
        <p:spPr>
          <a:xfrm>
            <a:off x="773856" y="4016335"/>
            <a:ext cx="4527615" cy="1591181"/>
          </a:xfrm>
        </p:spPr>
        <p:txBody>
          <a:bodyPr rtlCol="0"/>
          <a:lstStyle/>
          <a:p>
            <a:pPr rtl="0">
              <a:lnSpc>
                <a:spcPct val="110000"/>
              </a:lnSpc>
            </a:pPr>
            <a:r>
              <a:rPr lang="zh-CN" altLang="en-US" dirty="0"/>
              <a:t>创建一个可以吸引观众的标题。你可以使用此副标题框作为表达要讨论的人员的重要性的引用或论文陈述。</a:t>
            </a:r>
          </a:p>
        </p:txBody>
      </p:sp>
      <p:pic>
        <p:nvPicPr>
          <p:cNvPr id="53" name="图片占位符 52" descr="远离相机微笑的黑发女士">
            <a:extLst>
              <a:ext uri="{FF2B5EF4-FFF2-40B4-BE49-F238E27FC236}">
                <a16:creationId xmlns:a16="http://schemas.microsoft.com/office/drawing/2014/main" id="{3A9FE351-A4C6-4292-8E5E-15D6D36A50E2}"/>
              </a:ext>
            </a:extLst>
          </p:cNvPr>
          <p:cNvPicPr>
            <a:picLocks noGrp="1" noChangeAspect="1"/>
          </p:cNvPicPr>
          <p:nvPr>
            <p:ph type="pic" sz="quarter" idx="10"/>
          </p:nvPr>
        </p:nvPicPr>
        <p:blipFill>
          <a:blip r:embed="rId3" cstate="screen">
            <a:extLst>
              <a:ext uri="{28A0092B-C50C-407E-A947-70E740481C1C}">
                <a14:useLocalDpi xmlns:a14="http://schemas.microsoft.com/office/drawing/2010/main"/>
              </a:ext>
            </a:extLst>
          </a:blip>
          <a:srcRect/>
          <a:stretch>
            <a:fillRect/>
          </a:stretch>
        </p:blipFill>
        <p:spPr>
          <a:xfrm>
            <a:off x="2743615" y="1367500"/>
            <a:ext cx="2397795" cy="2397795"/>
          </a:xfrm>
        </p:spPr>
      </p:pic>
    </p:spTree>
    <p:extLst>
      <p:ext uri="{BB962C8B-B14F-4D97-AF65-F5344CB8AC3E}">
        <p14:creationId xmlns:p14="http://schemas.microsoft.com/office/powerpoint/2010/main" val="1193886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9D1F34B-93F5-46C0-9BEC-B1A8D55008B4}"/>
              </a:ext>
            </a:extLst>
          </p:cNvPr>
          <p:cNvSpPr>
            <a:spLocks noGrp="1"/>
          </p:cNvSpPr>
          <p:nvPr>
            <p:ph type="title"/>
          </p:nvPr>
        </p:nvSpPr>
        <p:spPr/>
        <p:txBody>
          <a:bodyPr rtlCol="0"/>
          <a:lstStyle/>
          <a:p>
            <a:pPr rtl="0"/>
            <a:r>
              <a:rPr lang="zh-CN" altLang="en-US"/>
              <a:t>生活</a:t>
            </a:r>
          </a:p>
        </p:txBody>
      </p:sp>
      <p:sp>
        <p:nvSpPr>
          <p:cNvPr id="3" name="文本占位符 2">
            <a:extLst>
              <a:ext uri="{FF2B5EF4-FFF2-40B4-BE49-F238E27FC236}">
                <a16:creationId xmlns:a16="http://schemas.microsoft.com/office/drawing/2014/main" id="{381FDC16-3D69-48AD-B08B-ED28A10640C1}"/>
              </a:ext>
            </a:extLst>
          </p:cNvPr>
          <p:cNvSpPr>
            <a:spLocks noGrp="1"/>
          </p:cNvSpPr>
          <p:nvPr>
            <p:ph type="body" sz="quarter" idx="18"/>
          </p:nvPr>
        </p:nvSpPr>
        <p:spPr>
          <a:xfrm>
            <a:off x="510139" y="2895600"/>
            <a:ext cx="4094411" cy="2855913"/>
          </a:xfrm>
        </p:spPr>
        <p:txBody>
          <a:bodyPr rtlCol="0"/>
          <a:lstStyle/>
          <a:p>
            <a:pPr rtl="0"/>
            <a:r>
              <a:rPr lang="zh-CN" altLang="en-US" dirty="0"/>
              <a:t>提供有关要讨论的人员的背景信息。重要信息可能包括：</a:t>
            </a:r>
          </a:p>
        </p:txBody>
      </p:sp>
      <p:sp>
        <p:nvSpPr>
          <p:cNvPr id="4" name="内容占位符 3">
            <a:extLst>
              <a:ext uri="{FF2B5EF4-FFF2-40B4-BE49-F238E27FC236}">
                <a16:creationId xmlns:a16="http://schemas.microsoft.com/office/drawing/2014/main" id="{E83DB0A1-C484-4D49-BAC3-ABEE82074C4C}"/>
              </a:ext>
            </a:extLst>
          </p:cNvPr>
          <p:cNvSpPr>
            <a:spLocks noGrp="1"/>
          </p:cNvSpPr>
          <p:nvPr>
            <p:ph idx="1"/>
          </p:nvPr>
        </p:nvSpPr>
        <p:spPr>
          <a:xfrm>
            <a:off x="5162550" y="2079000"/>
            <a:ext cx="1944000" cy="2700000"/>
          </a:xfrm>
        </p:spPr>
        <p:txBody>
          <a:bodyPr lIns="144000" rIns="144000" rtlCol="0"/>
          <a:lstStyle/>
          <a:p>
            <a:pPr rtl="0"/>
            <a:r>
              <a:rPr lang="zh-CN" altLang="en-US" dirty="0"/>
              <a:t>影响他</a:t>
            </a:r>
            <a:r>
              <a:rPr lang="en-US" altLang="zh-CN" dirty="0"/>
              <a:t>/</a:t>
            </a:r>
            <a:r>
              <a:rPr lang="zh-CN" altLang="en-US" dirty="0"/>
              <a:t>她的童年经历</a:t>
            </a:r>
          </a:p>
        </p:txBody>
      </p:sp>
      <p:pic>
        <p:nvPicPr>
          <p:cNvPr id="17" name="图片占位符 16" descr="摩天轮">
            <a:extLst>
              <a:ext uri="{FF2B5EF4-FFF2-40B4-BE49-F238E27FC236}">
                <a16:creationId xmlns:a16="http://schemas.microsoft.com/office/drawing/2014/main" id="{AE7453D0-D40E-4463-83A5-ADE525B32ADC}"/>
              </a:ext>
            </a:extLst>
          </p:cNvPr>
          <p:cNvPicPr>
            <a:picLocks noGrp="1" noChangeAspect="1"/>
          </p:cNvPicPr>
          <p:nvPr>
            <p:ph type="pic" sz="quarter" idx="22"/>
          </p:nvPr>
        </p:nvPicPr>
        <p:blipFill>
          <a:blip r:embed="rId3" cstate="screen">
            <a:extLst>
              <a:ext uri="{28A0092B-C50C-407E-A947-70E740481C1C}">
                <a14:useLocalDpi xmlns:a14="http://schemas.microsoft.com/office/drawing/2010/main"/>
              </a:ext>
            </a:extLst>
          </a:blip>
          <a:srcRect/>
          <a:stretch>
            <a:fillRect/>
          </a:stretch>
        </p:blipFill>
        <p:spPr>
          <a:xfrm>
            <a:off x="5648325" y="2247900"/>
            <a:ext cx="971550" cy="973138"/>
          </a:xfrm>
        </p:spPr>
      </p:pic>
      <p:sp>
        <p:nvSpPr>
          <p:cNvPr id="5" name="文本占位符 4">
            <a:extLst>
              <a:ext uri="{FF2B5EF4-FFF2-40B4-BE49-F238E27FC236}">
                <a16:creationId xmlns:a16="http://schemas.microsoft.com/office/drawing/2014/main" id="{898F5FE2-B28A-4CCD-9910-126A9581F28F}"/>
              </a:ext>
            </a:extLst>
          </p:cNvPr>
          <p:cNvSpPr>
            <a:spLocks noGrp="1"/>
          </p:cNvSpPr>
          <p:nvPr>
            <p:ph type="body" sz="quarter" idx="13"/>
          </p:nvPr>
        </p:nvSpPr>
        <p:spPr>
          <a:xfrm>
            <a:off x="7295581" y="2079000"/>
            <a:ext cx="1944000" cy="2700000"/>
          </a:xfrm>
        </p:spPr>
        <p:txBody>
          <a:bodyPr lIns="72000" rIns="72000" rtlCol="0"/>
          <a:lstStyle/>
          <a:p>
            <a:pPr rtl="0"/>
            <a:r>
              <a:rPr lang="zh-CN" altLang="en-US"/>
              <a:t>他</a:t>
            </a:r>
            <a:r>
              <a:rPr lang="en-US" altLang="zh-CN"/>
              <a:t>/</a:t>
            </a:r>
            <a:r>
              <a:rPr lang="zh-CN" altLang="en-US"/>
              <a:t>她的教育背景</a:t>
            </a:r>
          </a:p>
        </p:txBody>
      </p:sp>
      <p:pic>
        <p:nvPicPr>
          <p:cNvPr id="19" name="图片占位符 18" descr="水中的桨">
            <a:extLst>
              <a:ext uri="{FF2B5EF4-FFF2-40B4-BE49-F238E27FC236}">
                <a16:creationId xmlns:a16="http://schemas.microsoft.com/office/drawing/2014/main" id="{4B9CA223-D3A1-4970-848A-26CEBD622878}"/>
              </a:ext>
            </a:extLst>
          </p:cNvPr>
          <p:cNvPicPr>
            <a:picLocks noGrp="1" noChangeAspect="1"/>
          </p:cNvPicPr>
          <p:nvPr>
            <p:ph type="pic" sz="quarter" idx="23"/>
          </p:nvPr>
        </p:nvPicPr>
        <p:blipFill>
          <a:blip r:embed="rId4" cstate="screen">
            <a:extLst>
              <a:ext uri="{28A0092B-C50C-407E-A947-70E740481C1C}">
                <a14:useLocalDpi xmlns:a14="http://schemas.microsoft.com/office/drawing/2010/main"/>
              </a:ext>
            </a:extLst>
          </a:blip>
          <a:srcRect/>
          <a:stretch>
            <a:fillRect/>
          </a:stretch>
        </p:blipFill>
        <p:spPr>
          <a:xfrm>
            <a:off x="7781925" y="2247900"/>
            <a:ext cx="971550" cy="973138"/>
          </a:xfrm>
        </p:spPr>
      </p:pic>
      <p:sp>
        <p:nvSpPr>
          <p:cNvPr id="6" name="文本占位符 5">
            <a:extLst>
              <a:ext uri="{FF2B5EF4-FFF2-40B4-BE49-F238E27FC236}">
                <a16:creationId xmlns:a16="http://schemas.microsoft.com/office/drawing/2014/main" id="{AC4A7A4E-C192-4A89-A661-72D76FF2F230}"/>
              </a:ext>
            </a:extLst>
          </p:cNvPr>
          <p:cNvSpPr>
            <a:spLocks noGrp="1"/>
          </p:cNvSpPr>
          <p:nvPr>
            <p:ph type="body" sz="quarter" idx="14"/>
          </p:nvPr>
        </p:nvSpPr>
        <p:spPr>
          <a:xfrm>
            <a:off x="9428613" y="2079000"/>
            <a:ext cx="1944000" cy="2700000"/>
          </a:xfrm>
        </p:spPr>
        <p:txBody>
          <a:bodyPr lIns="144000" rIns="144000" rtlCol="0"/>
          <a:lstStyle/>
          <a:p>
            <a:pPr rtl="0"/>
            <a:r>
              <a:rPr lang="zh-CN" altLang="en-US" dirty="0"/>
              <a:t>对他</a:t>
            </a:r>
            <a:r>
              <a:rPr lang="en-US" altLang="zh-CN" dirty="0"/>
              <a:t>/</a:t>
            </a:r>
            <a:r>
              <a:rPr lang="zh-CN" altLang="en-US" dirty="0"/>
              <a:t>她造成影响的人员</a:t>
            </a:r>
          </a:p>
          <a:p>
            <a:pPr rtl="0"/>
            <a:endParaRPr lang="zh-CN" altLang="en-US" dirty="0"/>
          </a:p>
        </p:txBody>
      </p:sp>
      <p:pic>
        <p:nvPicPr>
          <p:cNvPr id="21" name="图片占位符 20" descr="热气球">
            <a:extLst>
              <a:ext uri="{FF2B5EF4-FFF2-40B4-BE49-F238E27FC236}">
                <a16:creationId xmlns:a16="http://schemas.microsoft.com/office/drawing/2014/main" id="{2309EE82-F242-4D96-98E6-A564E5488BCF}"/>
              </a:ext>
            </a:extLst>
          </p:cNvPr>
          <p:cNvPicPr>
            <a:picLocks noGrp="1" noChangeAspect="1"/>
          </p:cNvPicPr>
          <p:nvPr>
            <p:ph type="pic" sz="quarter" idx="24"/>
          </p:nvPr>
        </p:nvPicPr>
        <p:blipFill>
          <a:blip r:embed="rId5" cstate="screen">
            <a:extLst>
              <a:ext uri="{28A0092B-C50C-407E-A947-70E740481C1C}">
                <a14:useLocalDpi xmlns:a14="http://schemas.microsoft.com/office/drawing/2010/main"/>
              </a:ext>
            </a:extLst>
          </a:blip>
          <a:srcRect/>
          <a:stretch>
            <a:fillRect/>
          </a:stretch>
        </p:blipFill>
        <p:spPr>
          <a:xfrm>
            <a:off x="9913938" y="2247900"/>
            <a:ext cx="973137" cy="973138"/>
          </a:xfrm>
        </p:spPr>
      </p:pic>
      <p:sp>
        <p:nvSpPr>
          <p:cNvPr id="7" name="灯片编号占位符 6">
            <a:extLst>
              <a:ext uri="{FF2B5EF4-FFF2-40B4-BE49-F238E27FC236}">
                <a16:creationId xmlns:a16="http://schemas.microsoft.com/office/drawing/2014/main" id="{C7C944DD-F200-6B48-8A79-099A08992A35}"/>
              </a:ext>
            </a:extLst>
          </p:cNvPr>
          <p:cNvSpPr>
            <a:spLocks noGrp="1"/>
          </p:cNvSpPr>
          <p:nvPr>
            <p:ph type="sldNum" sz="quarter" idx="12"/>
          </p:nvPr>
        </p:nvSpPr>
        <p:spPr/>
        <p:txBody>
          <a:bodyPr rtlCol="0"/>
          <a:lstStyle/>
          <a:p>
            <a:pPr rtl="0"/>
            <a:fld id="{13D2E340-0663-474B-992C-9192B5C45E57}" type="slidenum">
              <a:rPr lang="en-US" altLang="zh-CN" smtClean="0"/>
              <a:t>2</a:t>
            </a:fld>
            <a:endParaRPr lang="zh-CN" altLang="en-US"/>
          </a:p>
        </p:txBody>
      </p:sp>
    </p:spTree>
    <p:extLst>
      <p:ext uri="{BB962C8B-B14F-4D97-AF65-F5344CB8AC3E}">
        <p14:creationId xmlns:p14="http://schemas.microsoft.com/office/powerpoint/2010/main" val="17074747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F35BFF-A889-4B62-BCD4-168715A631DF}"/>
              </a:ext>
            </a:extLst>
          </p:cNvPr>
          <p:cNvSpPr>
            <a:spLocks noGrp="1"/>
          </p:cNvSpPr>
          <p:nvPr>
            <p:ph type="title"/>
          </p:nvPr>
        </p:nvSpPr>
        <p:spPr/>
        <p:txBody>
          <a:bodyPr rtlCol="0"/>
          <a:lstStyle/>
          <a:p>
            <a:pPr rtl="0"/>
            <a:r>
              <a:rPr lang="zh-CN" altLang="en-US"/>
              <a:t>工作</a:t>
            </a:r>
          </a:p>
        </p:txBody>
      </p:sp>
      <p:sp>
        <p:nvSpPr>
          <p:cNvPr id="16" name="文本占位符 15">
            <a:extLst>
              <a:ext uri="{FF2B5EF4-FFF2-40B4-BE49-F238E27FC236}">
                <a16:creationId xmlns:a16="http://schemas.microsoft.com/office/drawing/2014/main" id="{A761FA4B-43B9-4C0B-BD10-1127709C9786}"/>
              </a:ext>
            </a:extLst>
          </p:cNvPr>
          <p:cNvSpPr>
            <a:spLocks noGrp="1"/>
          </p:cNvSpPr>
          <p:nvPr>
            <p:ph type="body" sz="quarter" idx="18"/>
          </p:nvPr>
        </p:nvSpPr>
        <p:spPr/>
        <p:txBody>
          <a:bodyPr rtlCol="0"/>
          <a:lstStyle/>
          <a:p>
            <a:pPr rtl="0"/>
            <a:r>
              <a:rPr lang="zh-CN" altLang="en-US"/>
              <a:t>提供有关他</a:t>
            </a:r>
            <a:r>
              <a:rPr lang="en-US" altLang="zh-CN"/>
              <a:t>/</a:t>
            </a:r>
            <a:r>
              <a:rPr lang="zh-CN" altLang="en-US"/>
              <a:t>她完成的重大事件的信息。</a:t>
            </a:r>
          </a:p>
        </p:txBody>
      </p:sp>
      <p:sp>
        <p:nvSpPr>
          <p:cNvPr id="19" name="内容占位符 18">
            <a:extLst>
              <a:ext uri="{FF2B5EF4-FFF2-40B4-BE49-F238E27FC236}">
                <a16:creationId xmlns:a16="http://schemas.microsoft.com/office/drawing/2014/main" id="{C8822230-E7F6-4AEC-86F1-6874B8C03BA4}"/>
              </a:ext>
            </a:extLst>
          </p:cNvPr>
          <p:cNvSpPr>
            <a:spLocks noGrp="1"/>
          </p:cNvSpPr>
          <p:nvPr>
            <p:ph idx="1"/>
          </p:nvPr>
        </p:nvSpPr>
        <p:spPr>
          <a:xfrm>
            <a:off x="5162550" y="2019300"/>
            <a:ext cx="1944000" cy="2700000"/>
          </a:xfrm>
        </p:spPr>
        <p:txBody>
          <a:bodyPr rtlCol="0"/>
          <a:lstStyle/>
          <a:p>
            <a:pPr rtl="0"/>
            <a:r>
              <a:rPr lang="zh-CN" altLang="en-US"/>
              <a:t>重要事件描述</a:t>
            </a:r>
          </a:p>
        </p:txBody>
      </p:sp>
      <p:sp>
        <p:nvSpPr>
          <p:cNvPr id="22" name="文本占位符 21">
            <a:extLst>
              <a:ext uri="{FF2B5EF4-FFF2-40B4-BE49-F238E27FC236}">
                <a16:creationId xmlns:a16="http://schemas.microsoft.com/office/drawing/2014/main" id="{ADB68C1C-48A6-4CB6-AEB1-1B5B9EB9AA30}"/>
              </a:ext>
            </a:extLst>
          </p:cNvPr>
          <p:cNvSpPr>
            <a:spLocks noGrp="1"/>
          </p:cNvSpPr>
          <p:nvPr>
            <p:ph type="body" sz="quarter" idx="15"/>
          </p:nvPr>
        </p:nvSpPr>
        <p:spPr/>
        <p:txBody>
          <a:bodyPr rtlCol="0"/>
          <a:lstStyle/>
          <a:p>
            <a:pPr rtl="0"/>
            <a:r>
              <a:rPr lang="en-US" altLang="zh-CN"/>
              <a:t>1</a:t>
            </a:r>
          </a:p>
        </p:txBody>
      </p:sp>
      <p:sp>
        <p:nvSpPr>
          <p:cNvPr id="20" name="文本占位符 19">
            <a:extLst>
              <a:ext uri="{FF2B5EF4-FFF2-40B4-BE49-F238E27FC236}">
                <a16:creationId xmlns:a16="http://schemas.microsoft.com/office/drawing/2014/main" id="{72DB73E6-C510-4010-99CD-13C274B57E5B}"/>
              </a:ext>
            </a:extLst>
          </p:cNvPr>
          <p:cNvSpPr>
            <a:spLocks noGrp="1"/>
          </p:cNvSpPr>
          <p:nvPr>
            <p:ph type="body" sz="quarter" idx="13"/>
          </p:nvPr>
        </p:nvSpPr>
        <p:spPr/>
        <p:txBody>
          <a:bodyPr rtlCol="0"/>
          <a:lstStyle/>
          <a:p>
            <a:pPr rtl="0"/>
            <a:r>
              <a:rPr lang="zh-CN" altLang="en-US"/>
              <a:t>重要事件说明</a:t>
            </a:r>
          </a:p>
        </p:txBody>
      </p:sp>
      <p:sp>
        <p:nvSpPr>
          <p:cNvPr id="23" name="文本占位符 22">
            <a:extLst>
              <a:ext uri="{FF2B5EF4-FFF2-40B4-BE49-F238E27FC236}">
                <a16:creationId xmlns:a16="http://schemas.microsoft.com/office/drawing/2014/main" id="{3C345EEF-8EE2-4AFF-A515-F49E6FA7CAD4}"/>
              </a:ext>
            </a:extLst>
          </p:cNvPr>
          <p:cNvSpPr>
            <a:spLocks noGrp="1"/>
          </p:cNvSpPr>
          <p:nvPr>
            <p:ph type="body" sz="quarter" idx="16"/>
          </p:nvPr>
        </p:nvSpPr>
        <p:spPr/>
        <p:txBody>
          <a:bodyPr rtlCol="0"/>
          <a:lstStyle/>
          <a:p>
            <a:pPr rtl="0"/>
            <a:r>
              <a:rPr lang="en-US" altLang="zh-CN"/>
              <a:t>2</a:t>
            </a:r>
          </a:p>
        </p:txBody>
      </p:sp>
      <p:sp>
        <p:nvSpPr>
          <p:cNvPr id="21" name="文本占位符 20">
            <a:extLst>
              <a:ext uri="{FF2B5EF4-FFF2-40B4-BE49-F238E27FC236}">
                <a16:creationId xmlns:a16="http://schemas.microsoft.com/office/drawing/2014/main" id="{F544916F-9E82-4943-9F03-05F7811ACC2E}"/>
              </a:ext>
            </a:extLst>
          </p:cNvPr>
          <p:cNvSpPr>
            <a:spLocks noGrp="1"/>
          </p:cNvSpPr>
          <p:nvPr>
            <p:ph type="body" sz="quarter" idx="14"/>
          </p:nvPr>
        </p:nvSpPr>
        <p:spPr>
          <a:xfrm>
            <a:off x="9428163" y="2019300"/>
            <a:ext cx="1943100" cy="2700000"/>
          </a:xfrm>
        </p:spPr>
        <p:txBody>
          <a:bodyPr rtlCol="0"/>
          <a:lstStyle/>
          <a:p>
            <a:pPr rtl="0"/>
            <a:r>
              <a:rPr lang="zh-CN" altLang="en-US"/>
              <a:t>重要事件描述</a:t>
            </a:r>
          </a:p>
        </p:txBody>
      </p:sp>
      <p:sp>
        <p:nvSpPr>
          <p:cNvPr id="24" name="文本占位符 23">
            <a:extLst>
              <a:ext uri="{FF2B5EF4-FFF2-40B4-BE49-F238E27FC236}">
                <a16:creationId xmlns:a16="http://schemas.microsoft.com/office/drawing/2014/main" id="{C3C9C68B-77C0-41C6-AE3E-6C1B595CDE75}"/>
              </a:ext>
            </a:extLst>
          </p:cNvPr>
          <p:cNvSpPr>
            <a:spLocks noGrp="1"/>
          </p:cNvSpPr>
          <p:nvPr>
            <p:ph type="body" sz="quarter" idx="17"/>
          </p:nvPr>
        </p:nvSpPr>
        <p:spPr/>
        <p:txBody>
          <a:bodyPr rtlCol="0"/>
          <a:lstStyle/>
          <a:p>
            <a:pPr rtl="0"/>
            <a:r>
              <a:rPr lang="en-US" altLang="zh-CN"/>
              <a:t>3</a:t>
            </a:r>
          </a:p>
        </p:txBody>
      </p:sp>
      <p:sp>
        <p:nvSpPr>
          <p:cNvPr id="3" name="灯片编号占位符 2">
            <a:extLst>
              <a:ext uri="{FF2B5EF4-FFF2-40B4-BE49-F238E27FC236}">
                <a16:creationId xmlns:a16="http://schemas.microsoft.com/office/drawing/2014/main" id="{FC9047CD-1956-7146-971D-D05A280ACB28}"/>
              </a:ext>
            </a:extLst>
          </p:cNvPr>
          <p:cNvSpPr>
            <a:spLocks noGrp="1"/>
          </p:cNvSpPr>
          <p:nvPr>
            <p:ph type="sldNum" sz="quarter" idx="12"/>
          </p:nvPr>
        </p:nvSpPr>
        <p:spPr/>
        <p:txBody>
          <a:bodyPr rtlCol="0"/>
          <a:lstStyle/>
          <a:p>
            <a:pPr rtl="0"/>
            <a:fld id="{13D2E340-0663-474B-992C-9192B5C45E57}" type="slidenum">
              <a:rPr lang="en-US" altLang="zh-CN" smtClean="0"/>
              <a:t>3</a:t>
            </a:fld>
            <a:endParaRPr lang="zh-CN" altLang="en-US"/>
          </a:p>
        </p:txBody>
      </p:sp>
    </p:spTree>
    <p:extLst>
      <p:ext uri="{BB962C8B-B14F-4D97-AF65-F5344CB8AC3E}">
        <p14:creationId xmlns:p14="http://schemas.microsoft.com/office/powerpoint/2010/main" val="37491185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8A97F4D-F280-472F-9307-25B3E6BD88B5}"/>
              </a:ext>
            </a:extLst>
          </p:cNvPr>
          <p:cNvSpPr>
            <a:spLocks noGrp="1"/>
          </p:cNvSpPr>
          <p:nvPr>
            <p:ph type="title"/>
          </p:nvPr>
        </p:nvSpPr>
        <p:spPr/>
        <p:txBody>
          <a:bodyPr rtlCol="0"/>
          <a:lstStyle/>
          <a:p>
            <a:pPr rtl="0"/>
            <a:r>
              <a:rPr lang="zh-CN" altLang="en-US" dirty="0"/>
              <a:t>影响</a:t>
            </a:r>
          </a:p>
        </p:txBody>
      </p:sp>
      <p:sp>
        <p:nvSpPr>
          <p:cNvPr id="4" name="文本占位符 3">
            <a:extLst>
              <a:ext uri="{FF2B5EF4-FFF2-40B4-BE49-F238E27FC236}">
                <a16:creationId xmlns:a16="http://schemas.microsoft.com/office/drawing/2014/main" id="{C1891695-E7DA-48AF-9EEB-86DA1F9BF74F}"/>
              </a:ext>
            </a:extLst>
          </p:cNvPr>
          <p:cNvSpPr>
            <a:spLocks noGrp="1"/>
          </p:cNvSpPr>
          <p:nvPr>
            <p:ph type="body" sz="quarter" idx="18"/>
          </p:nvPr>
        </p:nvSpPr>
        <p:spPr/>
        <p:txBody>
          <a:bodyPr rtlCol="0"/>
          <a:lstStyle/>
          <a:p>
            <a:pPr rtl="0"/>
            <a:r>
              <a:rPr lang="zh-CN" altLang="en-US" dirty="0"/>
              <a:t>向观众介绍他</a:t>
            </a:r>
            <a:r>
              <a:rPr lang="en-US" altLang="zh-CN" dirty="0"/>
              <a:t>/</a:t>
            </a:r>
            <a:r>
              <a:rPr lang="zh-CN" altLang="en-US" dirty="0"/>
              <a:t>她在生活中受到的影响。</a:t>
            </a:r>
          </a:p>
        </p:txBody>
      </p:sp>
      <p:graphicFrame>
        <p:nvGraphicFramePr>
          <p:cNvPr id="5" name="内容占位符 2" descr="日程表 SmartArt">
            <a:extLst>
              <a:ext uri="{FF2B5EF4-FFF2-40B4-BE49-F238E27FC236}">
                <a16:creationId xmlns:a16="http://schemas.microsoft.com/office/drawing/2014/main" id="{49A92778-1E2C-48F2-99CD-26EF59E3C6C0}"/>
              </a:ext>
            </a:extLst>
          </p:cNvPr>
          <p:cNvGraphicFramePr>
            <a:graphicFrameLocks noGrp="1"/>
          </p:cNvGraphicFramePr>
          <p:nvPr>
            <p:ph idx="4294967295"/>
            <p:extLst>
              <p:ext uri="{D42A27DB-BD31-4B8C-83A1-F6EECF244321}">
                <p14:modId xmlns:p14="http://schemas.microsoft.com/office/powerpoint/2010/main" val="1493319432"/>
              </p:ext>
            </p:extLst>
          </p:nvPr>
        </p:nvGraphicFramePr>
        <p:xfrm>
          <a:off x="5419725" y="568325"/>
          <a:ext cx="6248400" cy="56562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灯片编号占位符 2">
            <a:extLst>
              <a:ext uri="{FF2B5EF4-FFF2-40B4-BE49-F238E27FC236}">
                <a16:creationId xmlns:a16="http://schemas.microsoft.com/office/drawing/2014/main" id="{EB761CE6-695A-0941-954E-A6BD7E16386F}"/>
              </a:ext>
            </a:extLst>
          </p:cNvPr>
          <p:cNvSpPr>
            <a:spLocks noGrp="1"/>
          </p:cNvSpPr>
          <p:nvPr>
            <p:ph type="sldNum" sz="quarter" idx="12"/>
          </p:nvPr>
        </p:nvSpPr>
        <p:spPr/>
        <p:txBody>
          <a:bodyPr rtlCol="0"/>
          <a:lstStyle/>
          <a:p>
            <a:pPr rtl="0"/>
            <a:fld id="{13D2E340-0663-474B-992C-9192B5C45E57}" type="slidenum">
              <a:rPr lang="en-US" altLang="zh-CN" smtClean="0"/>
              <a:t>4</a:t>
            </a:fld>
            <a:endParaRPr lang="zh-CN" altLang="en-US" dirty="0"/>
          </a:p>
        </p:txBody>
      </p:sp>
    </p:spTree>
    <p:extLst>
      <p:ext uri="{BB962C8B-B14F-4D97-AF65-F5344CB8AC3E}">
        <p14:creationId xmlns:p14="http://schemas.microsoft.com/office/powerpoint/2010/main" val="2989754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654DA9A-F01A-481E-A192-F11CA07CCE35}"/>
              </a:ext>
            </a:extLst>
          </p:cNvPr>
          <p:cNvSpPr>
            <a:spLocks noGrp="1"/>
          </p:cNvSpPr>
          <p:nvPr>
            <p:ph type="title"/>
          </p:nvPr>
        </p:nvSpPr>
        <p:spPr/>
        <p:txBody>
          <a:bodyPr rtlCol="0"/>
          <a:lstStyle/>
          <a:p>
            <a:pPr rtl="0"/>
            <a:r>
              <a:rPr lang="zh-CN" altLang="en-US"/>
              <a:t>奖励和表彰</a:t>
            </a:r>
          </a:p>
        </p:txBody>
      </p:sp>
      <p:sp>
        <p:nvSpPr>
          <p:cNvPr id="3" name="文本占位符 2">
            <a:extLst>
              <a:ext uri="{FF2B5EF4-FFF2-40B4-BE49-F238E27FC236}">
                <a16:creationId xmlns:a16="http://schemas.microsoft.com/office/drawing/2014/main" id="{6DCC875B-FB79-4EB2-ACC0-A26593F489C1}"/>
              </a:ext>
            </a:extLst>
          </p:cNvPr>
          <p:cNvSpPr>
            <a:spLocks noGrp="1"/>
          </p:cNvSpPr>
          <p:nvPr>
            <p:ph type="body" sz="quarter" idx="18"/>
          </p:nvPr>
        </p:nvSpPr>
        <p:spPr/>
        <p:txBody>
          <a:bodyPr rtlCol="0"/>
          <a:lstStyle/>
          <a:p>
            <a:pPr rtl="0"/>
            <a:r>
              <a:rPr lang="zh-CN" altLang="en-US"/>
              <a:t>分享向他</a:t>
            </a:r>
            <a:r>
              <a:rPr lang="en-US" altLang="zh-CN"/>
              <a:t>/</a:t>
            </a:r>
            <a:r>
              <a:rPr lang="zh-CN" altLang="en-US"/>
              <a:t>她授予的奖励和表彰。</a:t>
            </a:r>
          </a:p>
        </p:txBody>
      </p:sp>
      <p:sp>
        <p:nvSpPr>
          <p:cNvPr id="4" name="内容占位符 3">
            <a:extLst>
              <a:ext uri="{FF2B5EF4-FFF2-40B4-BE49-F238E27FC236}">
                <a16:creationId xmlns:a16="http://schemas.microsoft.com/office/drawing/2014/main" id="{52ACB615-64CF-4226-B7EB-A7D9E8A800A2}"/>
              </a:ext>
            </a:extLst>
          </p:cNvPr>
          <p:cNvSpPr>
            <a:spLocks noGrp="1"/>
          </p:cNvSpPr>
          <p:nvPr>
            <p:ph idx="1"/>
          </p:nvPr>
        </p:nvSpPr>
        <p:spPr/>
        <p:txBody>
          <a:bodyPr rtlCol="0"/>
          <a:lstStyle/>
          <a:p>
            <a:pPr rtl="0"/>
            <a:r>
              <a:rPr lang="zh-CN" altLang="en-US"/>
              <a:t>奖励说明</a:t>
            </a:r>
          </a:p>
        </p:txBody>
      </p:sp>
      <p:pic>
        <p:nvPicPr>
          <p:cNvPr id="17" name="图片占位符 16" descr="讲台">
            <a:extLst>
              <a:ext uri="{FF2B5EF4-FFF2-40B4-BE49-F238E27FC236}">
                <a16:creationId xmlns:a16="http://schemas.microsoft.com/office/drawing/2014/main" id="{CA59F1EA-7BF1-46B0-8D92-7F28002EA8FF}"/>
              </a:ext>
            </a:extLst>
          </p:cNvPr>
          <p:cNvPicPr>
            <a:picLocks noGrp="1" noChangeAspect="1"/>
          </p:cNvPicPr>
          <p:nvPr>
            <p:ph type="pic" sz="quarter" idx="22"/>
          </p:nvPr>
        </p:nvPicPr>
        <p:blipFill rotWithShape="1">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rcRect l="-24397" t="-24397" r="-24397" b="-24397"/>
          <a:stretch/>
        </p:blipFill>
        <p:spPr>
          <a:xfrm>
            <a:off x="5648550" y="729000"/>
            <a:ext cx="972000" cy="972000"/>
          </a:xfrm>
        </p:spPr>
      </p:pic>
      <p:sp>
        <p:nvSpPr>
          <p:cNvPr id="5" name="文本占位符 4">
            <a:extLst>
              <a:ext uri="{FF2B5EF4-FFF2-40B4-BE49-F238E27FC236}">
                <a16:creationId xmlns:a16="http://schemas.microsoft.com/office/drawing/2014/main" id="{7CC704F7-10A3-438C-BF49-21B39AA5FD1F}"/>
              </a:ext>
            </a:extLst>
          </p:cNvPr>
          <p:cNvSpPr>
            <a:spLocks noGrp="1"/>
          </p:cNvSpPr>
          <p:nvPr>
            <p:ph type="body" sz="quarter" idx="13"/>
          </p:nvPr>
        </p:nvSpPr>
        <p:spPr/>
        <p:txBody>
          <a:bodyPr rtlCol="0"/>
          <a:lstStyle/>
          <a:p>
            <a:pPr rtl="0"/>
            <a:r>
              <a:rPr lang="zh-CN" altLang="en-US"/>
              <a:t>奖励说明</a:t>
            </a:r>
          </a:p>
        </p:txBody>
      </p:sp>
      <p:pic>
        <p:nvPicPr>
          <p:cNvPr id="19" name="图片占位符 18" descr="奖牌">
            <a:extLst>
              <a:ext uri="{FF2B5EF4-FFF2-40B4-BE49-F238E27FC236}">
                <a16:creationId xmlns:a16="http://schemas.microsoft.com/office/drawing/2014/main" id="{AEA436B7-2654-4FEB-A48E-421EF9A9A0B6}"/>
              </a:ext>
            </a:extLst>
          </p:cNvPr>
          <p:cNvPicPr>
            <a:picLocks noGrp="1" noChangeAspect="1"/>
          </p:cNvPicPr>
          <p:nvPr>
            <p:ph type="pic" sz="quarter" idx="23"/>
          </p:nvPr>
        </p:nvPicPr>
        <p:blipFill rotWithShape="1">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rcRect l="-31552" t="-31590" r="-31628" b="-31590"/>
          <a:stretch/>
        </p:blipFill>
        <p:spPr>
          <a:xfrm>
            <a:off x="7781581" y="729000"/>
            <a:ext cx="972000" cy="972000"/>
          </a:xfrm>
        </p:spPr>
      </p:pic>
      <p:sp>
        <p:nvSpPr>
          <p:cNvPr id="6" name="文本占位符 5">
            <a:extLst>
              <a:ext uri="{FF2B5EF4-FFF2-40B4-BE49-F238E27FC236}">
                <a16:creationId xmlns:a16="http://schemas.microsoft.com/office/drawing/2014/main" id="{C0CB0B93-889C-4918-9E62-5E0470169619}"/>
              </a:ext>
            </a:extLst>
          </p:cNvPr>
          <p:cNvSpPr>
            <a:spLocks noGrp="1"/>
          </p:cNvSpPr>
          <p:nvPr>
            <p:ph type="body" sz="quarter" idx="14"/>
          </p:nvPr>
        </p:nvSpPr>
        <p:spPr/>
        <p:txBody>
          <a:bodyPr rtlCol="0"/>
          <a:lstStyle/>
          <a:p>
            <a:pPr rtl="0"/>
            <a:r>
              <a:rPr lang="zh-CN" altLang="en-US"/>
              <a:t>奖励说明</a:t>
            </a:r>
          </a:p>
        </p:txBody>
      </p:sp>
      <p:pic>
        <p:nvPicPr>
          <p:cNvPr id="21" name="图片占位符 20" descr="奖杯">
            <a:extLst>
              <a:ext uri="{FF2B5EF4-FFF2-40B4-BE49-F238E27FC236}">
                <a16:creationId xmlns:a16="http://schemas.microsoft.com/office/drawing/2014/main" id="{7A368000-5E96-4DAA-B5E5-BDD2F634DBA4}"/>
              </a:ext>
            </a:extLst>
          </p:cNvPr>
          <p:cNvPicPr>
            <a:picLocks noGrp="1" noChangeAspect="1"/>
          </p:cNvPicPr>
          <p:nvPr>
            <p:ph type="pic" sz="quarter" idx="24"/>
          </p:nvPr>
        </p:nvPicPr>
        <p:blipFill rotWithShape="1">
          <a:blip r:embed="rId7" cstate="screen">
            <a:extLst>
              <a:ext uri="{28A0092B-C50C-407E-A947-70E740481C1C}">
                <a14:useLocalDpi xmlns:a14="http://schemas.microsoft.com/office/drawing/2010/main"/>
              </a:ext>
              <a:ext uri="{96DAC541-7B7A-43D3-8B79-37D633B846F1}">
                <asvg:svgBlip xmlns:asvg="http://schemas.microsoft.com/office/drawing/2016/SVG/main" r:embed="rId8"/>
              </a:ext>
            </a:extLst>
          </a:blip>
          <a:srcRect l="-34126" t="-34065" r="-34281" b="-34065"/>
          <a:stretch/>
        </p:blipFill>
        <p:spPr>
          <a:xfrm>
            <a:off x="9914613" y="729000"/>
            <a:ext cx="972000" cy="972000"/>
          </a:xfrm>
        </p:spPr>
      </p:pic>
      <p:sp>
        <p:nvSpPr>
          <p:cNvPr id="7" name="文本占位符 6">
            <a:extLst>
              <a:ext uri="{FF2B5EF4-FFF2-40B4-BE49-F238E27FC236}">
                <a16:creationId xmlns:a16="http://schemas.microsoft.com/office/drawing/2014/main" id="{E818D25A-67F7-4CDC-A9F9-92E596277CD6}"/>
              </a:ext>
            </a:extLst>
          </p:cNvPr>
          <p:cNvSpPr>
            <a:spLocks noGrp="1"/>
          </p:cNvSpPr>
          <p:nvPr>
            <p:ph type="body" sz="quarter" idx="19"/>
          </p:nvPr>
        </p:nvSpPr>
        <p:spPr/>
        <p:txBody>
          <a:bodyPr rtlCol="0"/>
          <a:lstStyle/>
          <a:p>
            <a:pPr rtl="0"/>
            <a:r>
              <a:rPr lang="zh-CN" altLang="en-US"/>
              <a:t>奖励说明</a:t>
            </a:r>
          </a:p>
        </p:txBody>
      </p:sp>
      <p:pic>
        <p:nvPicPr>
          <p:cNvPr id="23" name="图片占位符 22" descr="功能区">
            <a:extLst>
              <a:ext uri="{FF2B5EF4-FFF2-40B4-BE49-F238E27FC236}">
                <a16:creationId xmlns:a16="http://schemas.microsoft.com/office/drawing/2014/main" id="{2F9CFDA8-BA9E-4328-B0A0-62AD1193A61A}"/>
              </a:ext>
            </a:extLst>
          </p:cNvPr>
          <p:cNvPicPr>
            <a:picLocks noGrp="1" noChangeAspect="1"/>
          </p:cNvPicPr>
          <p:nvPr>
            <p:ph type="pic" sz="quarter" idx="25"/>
          </p:nvPr>
        </p:nvPicPr>
        <p:blipFill rotWithShape="1">
          <a:blip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rcRect l="-28442" t="-28442" r="-28442" b="-28442"/>
          <a:stretch/>
        </p:blipFill>
        <p:spPr>
          <a:xfrm>
            <a:off x="5648550" y="3598323"/>
            <a:ext cx="972000" cy="972000"/>
          </a:xfrm>
        </p:spPr>
      </p:pic>
      <p:sp>
        <p:nvSpPr>
          <p:cNvPr id="8" name="文本占位符 7">
            <a:extLst>
              <a:ext uri="{FF2B5EF4-FFF2-40B4-BE49-F238E27FC236}">
                <a16:creationId xmlns:a16="http://schemas.microsoft.com/office/drawing/2014/main" id="{C78C2BF3-B597-4BD5-90B4-54EB9C2F6EE1}"/>
              </a:ext>
            </a:extLst>
          </p:cNvPr>
          <p:cNvSpPr>
            <a:spLocks noGrp="1"/>
          </p:cNvSpPr>
          <p:nvPr>
            <p:ph type="body" sz="quarter" idx="20"/>
          </p:nvPr>
        </p:nvSpPr>
        <p:spPr/>
        <p:txBody>
          <a:bodyPr rtlCol="0"/>
          <a:lstStyle/>
          <a:p>
            <a:pPr rtl="0"/>
            <a:r>
              <a:rPr lang="zh-CN" altLang="en-US"/>
              <a:t>奖励说明</a:t>
            </a:r>
          </a:p>
        </p:txBody>
      </p:sp>
      <p:pic>
        <p:nvPicPr>
          <p:cNvPr id="25" name="图片占位符 24" descr="毕业证书">
            <a:extLst>
              <a:ext uri="{FF2B5EF4-FFF2-40B4-BE49-F238E27FC236}">
                <a16:creationId xmlns:a16="http://schemas.microsoft.com/office/drawing/2014/main" id="{D848E5F5-40CC-4937-BDFD-77AE052CF964}"/>
              </a:ext>
            </a:extLst>
          </p:cNvPr>
          <p:cNvPicPr>
            <a:picLocks noGrp="1" noChangeAspect="1"/>
          </p:cNvPicPr>
          <p:nvPr>
            <p:ph type="pic" sz="quarter" idx="26"/>
          </p:nvPr>
        </p:nvPicPr>
        <p:blipFill rotWithShape="1">
          <a:blip r:embed="rId11" cstate="screen">
            <a:extLst>
              <a:ext uri="{28A0092B-C50C-407E-A947-70E740481C1C}">
                <a14:useLocalDpi xmlns:a14="http://schemas.microsoft.com/office/drawing/2010/main"/>
              </a:ext>
              <a:ext uri="{96DAC541-7B7A-43D3-8B79-37D633B846F1}">
                <asvg:svgBlip xmlns:asvg="http://schemas.microsoft.com/office/drawing/2016/SVG/main" r:embed="rId12"/>
              </a:ext>
            </a:extLst>
          </a:blip>
          <a:srcRect l="-20777" t="-20809" r="-20842" b="-20809"/>
          <a:stretch/>
        </p:blipFill>
        <p:spPr>
          <a:xfrm>
            <a:off x="7781581" y="3598323"/>
            <a:ext cx="972000" cy="972000"/>
          </a:xfrm>
        </p:spPr>
      </p:pic>
      <p:sp>
        <p:nvSpPr>
          <p:cNvPr id="9" name="文本占位符 8">
            <a:extLst>
              <a:ext uri="{FF2B5EF4-FFF2-40B4-BE49-F238E27FC236}">
                <a16:creationId xmlns:a16="http://schemas.microsoft.com/office/drawing/2014/main" id="{1637545D-50F9-427A-9297-89D0C0CFAB4F}"/>
              </a:ext>
            </a:extLst>
          </p:cNvPr>
          <p:cNvSpPr>
            <a:spLocks noGrp="1"/>
          </p:cNvSpPr>
          <p:nvPr>
            <p:ph type="body" sz="quarter" idx="21"/>
          </p:nvPr>
        </p:nvSpPr>
        <p:spPr/>
        <p:txBody>
          <a:bodyPr rtlCol="0"/>
          <a:lstStyle/>
          <a:p>
            <a:pPr rtl="0"/>
            <a:r>
              <a:rPr lang="zh-CN" altLang="en-US"/>
              <a:t>奖励说明</a:t>
            </a:r>
          </a:p>
        </p:txBody>
      </p:sp>
      <p:pic>
        <p:nvPicPr>
          <p:cNvPr id="27" name="图片占位符 26" descr="花环">
            <a:extLst>
              <a:ext uri="{FF2B5EF4-FFF2-40B4-BE49-F238E27FC236}">
                <a16:creationId xmlns:a16="http://schemas.microsoft.com/office/drawing/2014/main" id="{5CF2F104-BBB7-4069-B6BF-9A845C32FDC0}"/>
              </a:ext>
            </a:extLst>
          </p:cNvPr>
          <p:cNvPicPr>
            <a:picLocks noGrp="1" noChangeAspect="1"/>
          </p:cNvPicPr>
          <p:nvPr>
            <p:ph type="pic" sz="quarter" idx="27"/>
          </p:nvPr>
        </p:nvPicPr>
        <p:blipFill rotWithShape="1">
          <a:blip r:embed="rId13" cstate="screen">
            <a:extLst>
              <a:ext uri="{28A0092B-C50C-407E-A947-70E740481C1C}">
                <a14:useLocalDpi xmlns:a14="http://schemas.microsoft.com/office/drawing/2010/main"/>
              </a:ext>
              <a:ext uri="{96DAC541-7B7A-43D3-8B79-37D633B846F1}">
                <asvg:svgBlip xmlns:asvg="http://schemas.microsoft.com/office/drawing/2016/SVG/main" r:embed="rId14"/>
              </a:ext>
            </a:extLst>
          </a:blip>
          <a:srcRect l="-22209" t="-22157" r="-22342" b="-22157"/>
          <a:stretch/>
        </p:blipFill>
        <p:spPr>
          <a:xfrm>
            <a:off x="9914613" y="3598323"/>
            <a:ext cx="972000" cy="972000"/>
          </a:xfrm>
        </p:spPr>
      </p:pic>
      <p:sp>
        <p:nvSpPr>
          <p:cNvPr id="10" name="灯片编号占位符 9">
            <a:extLst>
              <a:ext uri="{FF2B5EF4-FFF2-40B4-BE49-F238E27FC236}">
                <a16:creationId xmlns:a16="http://schemas.microsoft.com/office/drawing/2014/main" id="{EC7ECEE9-580B-8B4A-919F-4C04337CEC51}"/>
              </a:ext>
            </a:extLst>
          </p:cNvPr>
          <p:cNvSpPr>
            <a:spLocks noGrp="1"/>
          </p:cNvSpPr>
          <p:nvPr>
            <p:ph type="sldNum" sz="quarter" idx="12"/>
          </p:nvPr>
        </p:nvSpPr>
        <p:spPr/>
        <p:txBody>
          <a:bodyPr rtlCol="0"/>
          <a:lstStyle/>
          <a:p>
            <a:pPr rtl="0"/>
            <a:fld id="{13D2E340-0663-474B-992C-9192B5C45E57}" type="slidenum">
              <a:rPr lang="en-US" altLang="zh-CN" smtClean="0"/>
              <a:t>5</a:t>
            </a:fld>
            <a:endParaRPr lang="zh-CN" altLang="en-US"/>
          </a:p>
        </p:txBody>
      </p:sp>
    </p:spTree>
    <p:extLst>
      <p:ext uri="{BB962C8B-B14F-4D97-AF65-F5344CB8AC3E}">
        <p14:creationId xmlns:p14="http://schemas.microsoft.com/office/powerpoint/2010/main" val="328979615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6A00B74-5475-4C20-9E4F-D93144C702EA}"/>
              </a:ext>
            </a:extLst>
          </p:cNvPr>
          <p:cNvSpPr>
            <a:spLocks noGrp="1"/>
          </p:cNvSpPr>
          <p:nvPr>
            <p:ph type="title"/>
          </p:nvPr>
        </p:nvSpPr>
        <p:spPr>
          <a:xfrm>
            <a:off x="617625" y="2831932"/>
            <a:ext cx="3833906" cy="1562638"/>
          </a:xfrm>
        </p:spPr>
        <p:txBody>
          <a:bodyPr rtlCol="0"/>
          <a:lstStyle/>
          <a:p>
            <a:pPr rtl="0"/>
            <a:r>
              <a:rPr lang="zh-CN" altLang="en-US" dirty="0"/>
              <a:t>遗产</a:t>
            </a:r>
          </a:p>
        </p:txBody>
      </p:sp>
      <p:pic>
        <p:nvPicPr>
          <p:cNvPr id="18" name="图片占位符 17" descr="黑发女士微笑着远离照相机">
            <a:extLst>
              <a:ext uri="{FF2B5EF4-FFF2-40B4-BE49-F238E27FC236}">
                <a16:creationId xmlns:a16="http://schemas.microsoft.com/office/drawing/2014/main" id="{95A486D2-A2CB-47AF-AB12-0976F3BAED55}"/>
              </a:ext>
            </a:extLst>
          </p:cNvPr>
          <p:cNvPicPr>
            <a:picLocks noGrp="1" noChangeAspect="1"/>
          </p:cNvPicPr>
          <p:nvPr>
            <p:ph type="pic" sz="quarter" idx="19"/>
          </p:nvPr>
        </p:nvPicPr>
        <p:blipFill>
          <a:blip r:embed="rId3" cstate="screen">
            <a:extLst>
              <a:ext uri="{28A0092B-C50C-407E-A947-70E740481C1C}">
                <a14:useLocalDpi xmlns:a14="http://schemas.microsoft.com/office/drawing/2010/main"/>
              </a:ext>
            </a:extLst>
          </a:blip>
          <a:srcRect/>
          <a:stretch>
            <a:fillRect/>
          </a:stretch>
        </p:blipFill>
        <p:spPr/>
      </p:pic>
      <p:sp>
        <p:nvSpPr>
          <p:cNvPr id="3" name="文本占位符 2">
            <a:extLst>
              <a:ext uri="{FF2B5EF4-FFF2-40B4-BE49-F238E27FC236}">
                <a16:creationId xmlns:a16="http://schemas.microsoft.com/office/drawing/2014/main" id="{A70F1B58-257D-4779-A040-5E1616327E2D}"/>
              </a:ext>
            </a:extLst>
          </p:cNvPr>
          <p:cNvSpPr>
            <a:spLocks noGrp="1"/>
          </p:cNvSpPr>
          <p:nvPr>
            <p:ph type="body" sz="quarter" idx="18"/>
          </p:nvPr>
        </p:nvSpPr>
        <p:spPr/>
        <p:txBody>
          <a:bodyPr rtlCol="0"/>
          <a:lstStyle/>
          <a:p>
            <a:pPr rtl="0"/>
            <a:r>
              <a:rPr lang="zh-CN" altLang="en-US" dirty="0"/>
              <a:t>向观众描述他</a:t>
            </a:r>
            <a:r>
              <a:rPr lang="en-US" altLang="zh-CN" dirty="0"/>
              <a:t>/</a:t>
            </a:r>
            <a:r>
              <a:rPr lang="zh-CN" altLang="en-US" dirty="0"/>
              <a:t>她留下的遗产。他</a:t>
            </a:r>
            <a:r>
              <a:rPr lang="en-US" altLang="zh-CN" dirty="0"/>
              <a:t>/</a:t>
            </a:r>
            <a:r>
              <a:rPr lang="zh-CN" altLang="en-US" dirty="0"/>
              <a:t>她如何改变世界。</a:t>
            </a:r>
          </a:p>
        </p:txBody>
      </p:sp>
      <p:sp>
        <p:nvSpPr>
          <p:cNvPr id="5" name="内容占位符 4">
            <a:extLst>
              <a:ext uri="{FF2B5EF4-FFF2-40B4-BE49-F238E27FC236}">
                <a16:creationId xmlns:a16="http://schemas.microsoft.com/office/drawing/2014/main" id="{085B3B5D-2D70-464D-97D7-2F81F133EFA7}"/>
              </a:ext>
            </a:extLst>
          </p:cNvPr>
          <p:cNvSpPr>
            <a:spLocks noGrp="1"/>
          </p:cNvSpPr>
          <p:nvPr>
            <p:ph idx="1"/>
          </p:nvPr>
        </p:nvSpPr>
        <p:spPr/>
        <p:txBody>
          <a:bodyPr rtlCol="0"/>
          <a:lstStyle/>
          <a:p>
            <a:pPr rtl="0"/>
            <a:r>
              <a:rPr lang="zh-CN" altLang="en-US"/>
              <a:t>遗产说明</a:t>
            </a:r>
          </a:p>
        </p:txBody>
      </p:sp>
      <p:pic>
        <p:nvPicPr>
          <p:cNvPr id="20" name="图片占位符 19" descr="摩天轮">
            <a:extLst>
              <a:ext uri="{FF2B5EF4-FFF2-40B4-BE49-F238E27FC236}">
                <a16:creationId xmlns:a16="http://schemas.microsoft.com/office/drawing/2014/main" id="{9E5CE8C1-B631-446C-9BB6-0814870B5ECA}"/>
              </a:ext>
            </a:extLst>
          </p:cNvPr>
          <p:cNvPicPr>
            <a:picLocks noGrp="1" noChangeAspect="1"/>
          </p:cNvPicPr>
          <p:nvPr>
            <p:ph type="pic" sz="quarter" idx="23"/>
          </p:nvPr>
        </p:nvPicPr>
        <p:blipFill>
          <a:blip r:embed="rId4" cstate="screen">
            <a:extLst>
              <a:ext uri="{28A0092B-C50C-407E-A947-70E740481C1C}">
                <a14:useLocalDpi xmlns:a14="http://schemas.microsoft.com/office/drawing/2010/main"/>
              </a:ext>
            </a:extLst>
          </a:blip>
          <a:srcRect/>
          <a:stretch>
            <a:fillRect/>
          </a:stretch>
        </p:blipFill>
        <p:spPr/>
      </p:pic>
      <p:sp>
        <p:nvSpPr>
          <p:cNvPr id="6" name="文本占位符 5">
            <a:extLst>
              <a:ext uri="{FF2B5EF4-FFF2-40B4-BE49-F238E27FC236}">
                <a16:creationId xmlns:a16="http://schemas.microsoft.com/office/drawing/2014/main" id="{B5E06AD1-C7AD-4761-9E4E-0F0DDD088F11}"/>
              </a:ext>
            </a:extLst>
          </p:cNvPr>
          <p:cNvSpPr>
            <a:spLocks noGrp="1"/>
          </p:cNvSpPr>
          <p:nvPr>
            <p:ph type="body" sz="quarter" idx="13"/>
          </p:nvPr>
        </p:nvSpPr>
        <p:spPr/>
        <p:txBody>
          <a:bodyPr rtlCol="0"/>
          <a:lstStyle/>
          <a:p>
            <a:pPr rtl="0"/>
            <a:r>
              <a:rPr lang="zh-CN" altLang="en-US"/>
              <a:t>遗产说明</a:t>
            </a:r>
          </a:p>
        </p:txBody>
      </p:sp>
      <p:pic>
        <p:nvPicPr>
          <p:cNvPr id="22" name="图片占位符 21" descr="水中的桨">
            <a:extLst>
              <a:ext uri="{FF2B5EF4-FFF2-40B4-BE49-F238E27FC236}">
                <a16:creationId xmlns:a16="http://schemas.microsoft.com/office/drawing/2014/main" id="{448F3FAC-A0F2-4FD5-A9B2-29E38370C088}"/>
              </a:ext>
            </a:extLst>
          </p:cNvPr>
          <p:cNvPicPr>
            <a:picLocks noGrp="1" noChangeAspect="1"/>
          </p:cNvPicPr>
          <p:nvPr>
            <p:ph type="pic" sz="quarter" idx="24"/>
          </p:nvPr>
        </p:nvPicPr>
        <p:blipFill>
          <a:blip r:embed="rId5" cstate="screen">
            <a:extLst>
              <a:ext uri="{28A0092B-C50C-407E-A947-70E740481C1C}">
                <a14:useLocalDpi xmlns:a14="http://schemas.microsoft.com/office/drawing/2010/main"/>
              </a:ext>
            </a:extLst>
          </a:blip>
          <a:srcRect/>
          <a:stretch>
            <a:fillRect/>
          </a:stretch>
        </p:blipFill>
        <p:spPr/>
      </p:pic>
      <p:sp>
        <p:nvSpPr>
          <p:cNvPr id="7" name="文本占位符 6">
            <a:extLst>
              <a:ext uri="{FF2B5EF4-FFF2-40B4-BE49-F238E27FC236}">
                <a16:creationId xmlns:a16="http://schemas.microsoft.com/office/drawing/2014/main" id="{4F730BB3-A959-4EF9-B77F-FBF43DB5A80A}"/>
              </a:ext>
            </a:extLst>
          </p:cNvPr>
          <p:cNvSpPr>
            <a:spLocks noGrp="1"/>
          </p:cNvSpPr>
          <p:nvPr>
            <p:ph type="body" sz="quarter" idx="14"/>
          </p:nvPr>
        </p:nvSpPr>
        <p:spPr/>
        <p:txBody>
          <a:bodyPr rtlCol="0"/>
          <a:lstStyle/>
          <a:p>
            <a:pPr rtl="0"/>
            <a:r>
              <a:rPr lang="zh-CN" altLang="en-US"/>
              <a:t>遗产说明</a:t>
            </a:r>
          </a:p>
        </p:txBody>
      </p:sp>
      <p:pic>
        <p:nvPicPr>
          <p:cNvPr id="24" name="图片占位符 23" descr="热气球">
            <a:extLst>
              <a:ext uri="{FF2B5EF4-FFF2-40B4-BE49-F238E27FC236}">
                <a16:creationId xmlns:a16="http://schemas.microsoft.com/office/drawing/2014/main" id="{B645D955-0DD1-4098-B4D9-1EC11300FD81}"/>
              </a:ext>
            </a:extLst>
          </p:cNvPr>
          <p:cNvPicPr>
            <a:picLocks noGrp="1" noChangeAspect="1"/>
          </p:cNvPicPr>
          <p:nvPr>
            <p:ph type="pic" sz="quarter" idx="25"/>
          </p:nvPr>
        </p:nvPicPr>
        <p:blipFill>
          <a:blip r:embed="rId6" cstate="screen">
            <a:extLst>
              <a:ext uri="{28A0092B-C50C-407E-A947-70E740481C1C}">
                <a14:useLocalDpi xmlns:a14="http://schemas.microsoft.com/office/drawing/2010/main"/>
              </a:ext>
            </a:extLst>
          </a:blip>
          <a:srcRect/>
          <a:stretch>
            <a:fillRect/>
          </a:stretch>
        </p:blipFill>
        <p:spPr/>
      </p:pic>
      <p:sp>
        <p:nvSpPr>
          <p:cNvPr id="8" name="文本占位符 7">
            <a:extLst>
              <a:ext uri="{FF2B5EF4-FFF2-40B4-BE49-F238E27FC236}">
                <a16:creationId xmlns:a16="http://schemas.microsoft.com/office/drawing/2014/main" id="{00BBAFCA-88C5-4965-BDEC-02CBA7481B75}"/>
              </a:ext>
            </a:extLst>
          </p:cNvPr>
          <p:cNvSpPr>
            <a:spLocks noGrp="1"/>
          </p:cNvSpPr>
          <p:nvPr>
            <p:ph type="body" sz="quarter" idx="20"/>
          </p:nvPr>
        </p:nvSpPr>
        <p:spPr/>
        <p:txBody>
          <a:bodyPr rtlCol="0"/>
          <a:lstStyle/>
          <a:p>
            <a:pPr rtl="0"/>
            <a:r>
              <a:rPr lang="zh-CN" altLang="en-US"/>
              <a:t>遗产说明</a:t>
            </a:r>
          </a:p>
        </p:txBody>
      </p:sp>
      <p:pic>
        <p:nvPicPr>
          <p:cNvPr id="26" name="图片占位符 25" descr="堆叠在一起的鹅卵石&#10;">
            <a:extLst>
              <a:ext uri="{FF2B5EF4-FFF2-40B4-BE49-F238E27FC236}">
                <a16:creationId xmlns:a16="http://schemas.microsoft.com/office/drawing/2014/main" id="{BDCF608A-9254-4801-8B1F-A7AA58FE590D}"/>
              </a:ext>
            </a:extLst>
          </p:cNvPr>
          <p:cNvPicPr>
            <a:picLocks noGrp="1" noChangeAspect="1"/>
          </p:cNvPicPr>
          <p:nvPr>
            <p:ph type="pic" sz="quarter" idx="26"/>
          </p:nvPr>
        </p:nvPicPr>
        <p:blipFill>
          <a:blip r:embed="rId7" cstate="screen">
            <a:extLst>
              <a:ext uri="{28A0092B-C50C-407E-A947-70E740481C1C}">
                <a14:useLocalDpi xmlns:a14="http://schemas.microsoft.com/office/drawing/2010/main"/>
              </a:ext>
            </a:extLst>
          </a:blip>
          <a:srcRect/>
          <a:stretch>
            <a:fillRect/>
          </a:stretch>
        </p:blipFill>
        <p:spPr/>
      </p:pic>
      <p:sp>
        <p:nvSpPr>
          <p:cNvPr id="9" name="文本占位符 8">
            <a:extLst>
              <a:ext uri="{FF2B5EF4-FFF2-40B4-BE49-F238E27FC236}">
                <a16:creationId xmlns:a16="http://schemas.microsoft.com/office/drawing/2014/main" id="{08FE4DC2-8CCB-442B-B83B-CB17CB8293CD}"/>
              </a:ext>
            </a:extLst>
          </p:cNvPr>
          <p:cNvSpPr>
            <a:spLocks noGrp="1"/>
          </p:cNvSpPr>
          <p:nvPr>
            <p:ph type="body" sz="quarter" idx="21"/>
          </p:nvPr>
        </p:nvSpPr>
        <p:spPr/>
        <p:txBody>
          <a:bodyPr rtlCol="0"/>
          <a:lstStyle/>
          <a:p>
            <a:pPr rtl="0"/>
            <a:r>
              <a:rPr lang="zh-CN" altLang="en-US"/>
              <a:t>遗产说明</a:t>
            </a:r>
          </a:p>
        </p:txBody>
      </p:sp>
      <p:pic>
        <p:nvPicPr>
          <p:cNvPr id="28" name="图片占位符 27" descr="叠在一起的印有各种日历日期的纸张">
            <a:extLst>
              <a:ext uri="{FF2B5EF4-FFF2-40B4-BE49-F238E27FC236}">
                <a16:creationId xmlns:a16="http://schemas.microsoft.com/office/drawing/2014/main" id="{7E7712B6-62E7-468F-AE58-5306EA579A7D}"/>
              </a:ext>
            </a:extLst>
          </p:cNvPr>
          <p:cNvPicPr>
            <a:picLocks noGrp="1" noChangeAspect="1"/>
          </p:cNvPicPr>
          <p:nvPr>
            <p:ph type="pic" sz="quarter" idx="27"/>
          </p:nvPr>
        </p:nvPicPr>
        <p:blipFill>
          <a:blip r:embed="rId8" cstate="screen">
            <a:extLst>
              <a:ext uri="{28A0092B-C50C-407E-A947-70E740481C1C}">
                <a14:useLocalDpi xmlns:a14="http://schemas.microsoft.com/office/drawing/2010/main"/>
              </a:ext>
            </a:extLst>
          </a:blip>
          <a:srcRect/>
          <a:stretch>
            <a:fillRect/>
          </a:stretch>
        </p:blipFill>
        <p:spPr/>
      </p:pic>
      <p:sp>
        <p:nvSpPr>
          <p:cNvPr id="10" name="文本占位符 9">
            <a:extLst>
              <a:ext uri="{FF2B5EF4-FFF2-40B4-BE49-F238E27FC236}">
                <a16:creationId xmlns:a16="http://schemas.microsoft.com/office/drawing/2014/main" id="{2CBD5911-3682-4285-879A-C6AC261D874F}"/>
              </a:ext>
            </a:extLst>
          </p:cNvPr>
          <p:cNvSpPr>
            <a:spLocks noGrp="1"/>
          </p:cNvSpPr>
          <p:nvPr>
            <p:ph type="body" sz="quarter" idx="22"/>
          </p:nvPr>
        </p:nvSpPr>
        <p:spPr/>
        <p:txBody>
          <a:bodyPr rtlCol="0"/>
          <a:lstStyle/>
          <a:p>
            <a:pPr rtl="0"/>
            <a:r>
              <a:rPr lang="zh-CN" altLang="en-US"/>
              <a:t>遗产说明</a:t>
            </a:r>
          </a:p>
        </p:txBody>
      </p:sp>
      <p:pic>
        <p:nvPicPr>
          <p:cNvPr id="30" name="图片占位符 29" descr="国王与卒子相对的棋盘">
            <a:extLst>
              <a:ext uri="{FF2B5EF4-FFF2-40B4-BE49-F238E27FC236}">
                <a16:creationId xmlns:a16="http://schemas.microsoft.com/office/drawing/2014/main" id="{D878A039-CB99-412A-BAD5-1D6255F0C322}"/>
              </a:ext>
            </a:extLst>
          </p:cNvPr>
          <p:cNvPicPr>
            <a:picLocks noGrp="1" noChangeAspect="1"/>
          </p:cNvPicPr>
          <p:nvPr>
            <p:ph type="pic" sz="quarter" idx="28"/>
          </p:nvPr>
        </p:nvPicPr>
        <p:blipFill>
          <a:blip r:embed="rId9" cstate="screen">
            <a:extLst>
              <a:ext uri="{28A0092B-C50C-407E-A947-70E740481C1C}">
                <a14:useLocalDpi xmlns:a14="http://schemas.microsoft.com/office/drawing/2010/main"/>
              </a:ext>
            </a:extLst>
          </a:blip>
          <a:srcRect/>
          <a:stretch>
            <a:fillRect/>
          </a:stretch>
        </p:blipFill>
        <p:spPr/>
      </p:pic>
      <p:sp>
        <p:nvSpPr>
          <p:cNvPr id="4" name="灯片编号占位符 3">
            <a:extLst>
              <a:ext uri="{FF2B5EF4-FFF2-40B4-BE49-F238E27FC236}">
                <a16:creationId xmlns:a16="http://schemas.microsoft.com/office/drawing/2014/main" id="{BF38360A-177E-E146-99A7-581A782814CE}"/>
              </a:ext>
            </a:extLst>
          </p:cNvPr>
          <p:cNvSpPr>
            <a:spLocks noGrp="1"/>
          </p:cNvSpPr>
          <p:nvPr>
            <p:ph type="sldNum" sz="quarter" idx="12"/>
          </p:nvPr>
        </p:nvSpPr>
        <p:spPr/>
        <p:txBody>
          <a:bodyPr rtlCol="0"/>
          <a:lstStyle/>
          <a:p>
            <a:pPr rtl="0"/>
            <a:fld id="{13D2E340-0663-474B-992C-9192B5C45E57}" type="slidenum">
              <a:rPr lang="en-US" altLang="zh-CN" smtClean="0"/>
              <a:t>6</a:t>
            </a:fld>
            <a:endParaRPr lang="zh-CN" altLang="en-US"/>
          </a:p>
        </p:txBody>
      </p:sp>
    </p:spTree>
    <p:extLst>
      <p:ext uri="{BB962C8B-B14F-4D97-AF65-F5344CB8AC3E}">
        <p14:creationId xmlns:p14="http://schemas.microsoft.com/office/powerpoint/2010/main" val="414911390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672769D-B8C8-4982-AE15-C41C3D921D39}"/>
              </a:ext>
            </a:extLst>
          </p:cNvPr>
          <p:cNvSpPr>
            <a:spLocks noGrp="1"/>
          </p:cNvSpPr>
          <p:nvPr>
            <p:ph type="title"/>
          </p:nvPr>
        </p:nvSpPr>
        <p:spPr>
          <a:xfrm>
            <a:off x="762002" y="559678"/>
            <a:ext cx="3833904" cy="4952492"/>
          </a:xfrm>
        </p:spPr>
        <p:txBody>
          <a:bodyPr rtlCol="0"/>
          <a:lstStyle/>
          <a:p>
            <a:pPr rtl="0">
              <a:lnSpc>
                <a:spcPct val="100000"/>
              </a:lnSpc>
            </a:pPr>
            <a:r>
              <a:rPr lang="zh-CN" altLang="en-US" dirty="0"/>
              <a:t>如何使用此模板</a:t>
            </a:r>
          </a:p>
        </p:txBody>
      </p:sp>
      <p:sp>
        <p:nvSpPr>
          <p:cNvPr id="3" name="内容占位符 2">
            <a:extLst>
              <a:ext uri="{FF2B5EF4-FFF2-40B4-BE49-F238E27FC236}">
                <a16:creationId xmlns:a16="http://schemas.microsoft.com/office/drawing/2014/main" id="{3AD45E12-8254-4FAB-AF03-3FA92E2DC3BF}"/>
              </a:ext>
            </a:extLst>
          </p:cNvPr>
          <p:cNvSpPr>
            <a:spLocks noGrp="1"/>
          </p:cNvSpPr>
          <p:nvPr>
            <p:ph idx="1"/>
          </p:nvPr>
        </p:nvSpPr>
        <p:spPr/>
        <p:txBody>
          <a:bodyPr rtlCol="0"/>
          <a:lstStyle/>
          <a:p>
            <a:pPr rtl="0"/>
            <a:r>
              <a:rPr lang="zh-CN" altLang="en-US" dirty="0"/>
              <a:t>按照每张幻灯片上的说明创建演示文稿。</a:t>
            </a:r>
          </a:p>
          <a:p>
            <a:pPr rtl="0"/>
            <a:r>
              <a:rPr lang="zh-CN" altLang="en-US" dirty="0"/>
              <a:t>请记住 </a:t>
            </a:r>
            <a:r>
              <a:rPr lang="en-US" altLang="zh-CN" dirty="0"/>
              <a:t>PowerPoint </a:t>
            </a:r>
            <a:r>
              <a:rPr lang="zh-CN" altLang="en-US" dirty="0"/>
              <a:t>是演示文稿的视觉效果。每张幻灯片上的文字仅作为论点（而不是你要说的所有内容）。</a:t>
            </a:r>
          </a:p>
          <a:p>
            <a:pPr rtl="0"/>
            <a:r>
              <a:rPr lang="zh-CN" altLang="en-US" dirty="0"/>
              <a:t>图像和图形可增加趣味；请务必在适当时将其添加到幻灯片。</a:t>
            </a:r>
          </a:p>
          <a:p>
            <a:pPr rtl="0"/>
            <a:r>
              <a:rPr lang="zh-CN" altLang="en-US" dirty="0"/>
              <a:t>使用“设计灵感”功能创建精美的演示文稿。</a:t>
            </a:r>
          </a:p>
          <a:p>
            <a:pPr marL="402336" lvl="1" indent="0" rtl="0">
              <a:buNone/>
            </a:pPr>
            <a:r>
              <a:rPr lang="zh-CN" altLang="en-US" dirty="0"/>
              <a:t>   </a:t>
            </a:r>
            <a:r>
              <a:rPr lang="zh-CN" altLang="en-US" sz="1600" i="1" dirty="0"/>
              <a:t>转到“设计”功能区并选择“设计灵感”。</a:t>
            </a:r>
          </a:p>
          <a:p>
            <a:pPr rtl="0"/>
            <a:r>
              <a:rPr lang="zh-CN" altLang="en-US" dirty="0"/>
              <a:t>仔细选择“切换和动画”。</a:t>
            </a:r>
            <a:br>
              <a:rPr lang="zh-CN" altLang="en-US" dirty="0"/>
            </a:br>
            <a:r>
              <a:rPr lang="zh-CN" altLang="en-US" dirty="0"/>
              <a:t>（你希望观众专注于内容，而不是效果。）</a:t>
            </a:r>
          </a:p>
        </p:txBody>
      </p:sp>
      <p:grpSp>
        <p:nvGrpSpPr>
          <p:cNvPr id="7" name="组 6" descr="鼠标光标图标">
            <a:extLst>
              <a:ext uri="{FF2B5EF4-FFF2-40B4-BE49-F238E27FC236}">
                <a16:creationId xmlns:a16="http://schemas.microsoft.com/office/drawing/2014/main" id="{643E3450-B92D-4704-A017-74EA9B0F2E75}"/>
              </a:ext>
            </a:extLst>
          </p:cNvPr>
          <p:cNvGrpSpPr/>
          <p:nvPr/>
        </p:nvGrpSpPr>
        <p:grpSpPr>
          <a:xfrm>
            <a:off x="5540966" y="3515901"/>
            <a:ext cx="209957" cy="209957"/>
            <a:chOff x="5540351" y="4504508"/>
            <a:chExt cx="254048" cy="254048"/>
          </a:xfrm>
        </p:grpSpPr>
        <p:sp>
          <p:nvSpPr>
            <p:cNvPr id="6" name="椭圆形 5">
              <a:extLst>
                <a:ext uri="{FF2B5EF4-FFF2-40B4-BE49-F238E27FC236}">
                  <a16:creationId xmlns:a16="http://schemas.microsoft.com/office/drawing/2014/main" id="{059F3F1F-6FF1-4907-A469-28B65C79B6AC}"/>
                </a:ext>
              </a:extLst>
            </p:cNvPr>
            <p:cNvSpPr/>
            <p:nvPr/>
          </p:nvSpPr>
          <p:spPr>
            <a:xfrm>
              <a:off x="5540351" y="4504508"/>
              <a:ext cx="254048" cy="2540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a:p>
          </p:txBody>
        </p:sp>
        <p:pic>
          <p:nvPicPr>
            <p:cNvPr id="5" name="图形 4" descr="鼠标光标图标">
              <a:extLst>
                <a:ext uri="{FF2B5EF4-FFF2-40B4-BE49-F238E27FC236}">
                  <a16:creationId xmlns:a16="http://schemas.microsoft.com/office/drawing/2014/main" id="{36C1DCFE-C1BD-476B-84D7-4F971B2B60EC}"/>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5593129" y="4557286"/>
              <a:ext cx="148493" cy="148493"/>
            </a:xfrm>
            <a:prstGeom prst="rect">
              <a:avLst/>
            </a:prstGeom>
          </p:spPr>
        </p:pic>
      </p:grpSp>
      <p:sp>
        <p:nvSpPr>
          <p:cNvPr id="4" name="灯片编号占位符 3">
            <a:extLst>
              <a:ext uri="{FF2B5EF4-FFF2-40B4-BE49-F238E27FC236}">
                <a16:creationId xmlns:a16="http://schemas.microsoft.com/office/drawing/2014/main" id="{D0C282D6-6FE9-264F-8985-EBC964197BF5}"/>
              </a:ext>
            </a:extLst>
          </p:cNvPr>
          <p:cNvSpPr>
            <a:spLocks noGrp="1"/>
          </p:cNvSpPr>
          <p:nvPr>
            <p:ph type="sldNum" sz="quarter" idx="12"/>
          </p:nvPr>
        </p:nvSpPr>
        <p:spPr/>
        <p:txBody>
          <a:bodyPr rtlCol="0"/>
          <a:lstStyle/>
          <a:p>
            <a:pPr rtl="0"/>
            <a:fld id="{13D2E340-0663-474B-992C-9192B5C45E57}" type="slidenum">
              <a:rPr lang="en-US" altLang="zh-CN" smtClean="0"/>
              <a:t>7</a:t>
            </a:fld>
            <a:endParaRPr lang="zh-CN" altLang="en-US"/>
          </a:p>
        </p:txBody>
      </p:sp>
    </p:spTree>
    <p:extLst>
      <p:ext uri="{BB962C8B-B14F-4D97-AF65-F5344CB8AC3E}">
        <p14:creationId xmlns:p14="http://schemas.microsoft.com/office/powerpoint/2010/main" val="297737927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E98DCA46-603B-4178-8707-30E192CE6B8D}"/>
              </a:ext>
            </a:extLst>
          </p:cNvPr>
          <p:cNvSpPr>
            <a:spLocks noGrp="1"/>
          </p:cNvSpPr>
          <p:nvPr>
            <p:ph type="title"/>
          </p:nvPr>
        </p:nvSpPr>
        <p:spPr>
          <a:xfrm>
            <a:off x="1424538" y="559678"/>
            <a:ext cx="3171367" cy="4952492"/>
          </a:xfrm>
        </p:spPr>
        <p:txBody>
          <a:bodyPr rtlCol="0"/>
          <a:lstStyle/>
          <a:p>
            <a:pPr rtl="0">
              <a:lnSpc>
                <a:spcPct val="100000"/>
              </a:lnSpc>
            </a:pPr>
            <a:r>
              <a:rPr lang="zh-CN" altLang="en-US" dirty="0"/>
              <a:t>自定义此模板</a:t>
            </a:r>
          </a:p>
        </p:txBody>
      </p:sp>
      <p:sp>
        <p:nvSpPr>
          <p:cNvPr id="8" name="文本框 7">
            <a:hlinkClick r:id="rId3"/>
            <a:extLst>
              <a:ext uri="{FF2B5EF4-FFF2-40B4-BE49-F238E27FC236}">
                <a16:creationId xmlns:a16="http://schemas.microsoft.com/office/drawing/2014/main" id="{5FC6C278-4035-446A-A94B-030E792FDDF5}"/>
              </a:ext>
            </a:extLst>
          </p:cNvPr>
          <p:cNvSpPr txBox="1"/>
          <p:nvPr/>
        </p:nvSpPr>
        <p:spPr>
          <a:xfrm>
            <a:off x="5181599" y="685800"/>
            <a:ext cx="6248401" cy="4952492"/>
          </a:xfrm>
          <a:prstGeom prst="rect">
            <a:avLst/>
          </a:prstGeom>
          <a:noFill/>
        </p:spPr>
        <p:txBody>
          <a:bodyPr wrap="square" rtlCol="0">
            <a:noAutofit/>
          </a:bodyPr>
          <a:lstStyle/>
          <a:p>
            <a:pPr rtl="0"/>
            <a:r>
              <a:rPr lang="zh-CN" altLang="en-US" sz="6000" u="sng" dirty="0">
                <a:solidFill>
                  <a:srgbClr val="0070C0"/>
                </a:solidFill>
                <a:latin typeface="Microsoft YaHei UI" panose="020B0503020204020204" pitchFamily="34" charset="-122"/>
                <a:ea typeface="Microsoft YaHei UI" panose="020B0503020204020204" pitchFamily="34" charset="-122"/>
              </a:rPr>
              <a:t>模板编辑说明和反馈</a:t>
            </a:r>
          </a:p>
        </p:txBody>
      </p:sp>
      <p:sp>
        <p:nvSpPr>
          <p:cNvPr id="5" name="灯片编号占位符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rtlCol="0"/>
          <a:lstStyle/>
          <a:p>
            <a:pPr rtl="0"/>
            <a:fld id="{13D2E340-0663-474B-992C-9192B5C45E57}" type="slidenum">
              <a:rPr lang="en-US" altLang="zh-CN" smtClean="0"/>
              <a:t>8</a:t>
            </a:fld>
            <a:endParaRPr lang="zh-CN" altLang="en-US"/>
          </a:p>
        </p:txBody>
      </p:sp>
    </p:spTree>
    <p:extLst>
      <p:ext uri="{BB962C8B-B14F-4D97-AF65-F5344CB8AC3E}">
        <p14:creationId xmlns:p14="http://schemas.microsoft.com/office/powerpoint/2010/main" val="2394598200"/>
      </p:ext>
    </p:extLst>
  </p:cSld>
  <p:clrMapOvr>
    <a:masterClrMapping/>
  </p:clrMapOvr>
</p:sld>
</file>

<file path=ppt/theme/theme12.xml><?xml version="1.0" encoding="utf-8"?>
<a:theme xmlns:a="http://schemas.openxmlformats.org/drawingml/2006/main" name="标题">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45175639_win32_fixed" id="{298DF0F2-36F9-4A74-B6A1-D411A5A5673C}" vid="{B6281B58-CD46-4204-99FA-24FAE48D6999}"/>
    </a:ext>
  </a:extLst>
</a:theme>
</file>

<file path=ppt/theme/theme2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ap:Template/>
  <ap:TotalTime>0</ap:TotalTime>
  <ap:Words>314</ap:Words>
  <ap:PresentationFormat>宽屏</ap:PresentationFormat>
  <ap:Paragraphs>63</ap:Paragraphs>
  <ap:Slides>8</ap:Slides>
  <ap:Notes>8</ap:Notes>
  <ap:HiddenSlides>0</ap:HiddenSlides>
  <ap:MMClips>0</ap:MMClips>
  <ap:ScaleCrop>false</ap:ScaleCrop>
  <ap:HeadingPairs>
    <vt:vector baseType="variant" size="6">
      <vt:variant>
        <vt:lpstr>已用的字体</vt:lpstr>
      </vt:variant>
      <vt:variant>
        <vt:i4>3</vt:i4>
      </vt:variant>
      <vt:variant>
        <vt:lpstr>主题</vt:lpstr>
      </vt:variant>
      <vt:variant>
        <vt:i4>1</vt:i4>
      </vt:variant>
      <vt:variant>
        <vt:lpstr>幻灯片标题</vt:lpstr>
      </vt:variant>
      <vt:variant>
        <vt:i4>8</vt:i4>
      </vt:variant>
    </vt:vector>
  </ap:HeadingPairs>
  <ap:TitlesOfParts>
    <vt:vector baseType="lpstr" size="12">
      <vt:lpstr>Microsoft YaHei UI</vt:lpstr>
      <vt:lpstr>Arial</vt:lpstr>
      <vt:lpstr>Corbel</vt:lpstr>
      <vt:lpstr>标题</vt:lpstr>
      <vt:lpstr>演示文稿标题</vt:lpstr>
      <vt:lpstr>生活</vt:lpstr>
      <vt:lpstr>工作</vt:lpstr>
      <vt:lpstr>影响</vt:lpstr>
      <vt:lpstr>奖励和表彰</vt:lpstr>
      <vt:lpstr>遗产</vt:lpstr>
      <vt:lpstr>如何使用此模板</vt:lpstr>
      <vt:lpstr>自定义此模板</vt:lpstr>
    </vt:vector>
  </ap:TitlesOfParts>
  <ap:Company/>
  <ap:LinksUpToDate>false</ap:LinksUpToDate>
  <ap:SharedDoc>false</ap:SharedDoc>
  <ap:HyperlinksChanged>false</ap:HyperlinksChanged>
  <ap:AppVersion>16.0000</ap:AppVersion>
</ap: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2021-11-12T01:09:27Z</dcterms:created>
  <dcterms:modified xsi:type="dcterms:W3CDTF">2021-12-08T08:49:49Z</dcterms:modified>
</cp:coreProperties>
</file>