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Default Extension="png" ContentType="image/png"/>
  <Default Extension="svg" ContentType="image/svg+xml"/>
  <Override PartName="/ppt/presentation.xml" ContentType="application/vnd.openxmlformats-officedocument.presentationml.presentation.main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2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1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410.xml" ContentType="application/vnd.openxmlformats-officedocument.presentationml.slideLayout+xml"/>
  <Override PartName="/ppt/slideLayouts/slideLayout911.xml" ContentType="application/vnd.openxmlformats-officedocument.presentationml.slideLayout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63.xml" ContentType="application/vnd.openxmlformats-officedocument.presentationml.slide+xml"/>
  <Override PartName="/ppt/diagrams/data21.xml" ContentType="application/vnd.openxmlformats-officedocument.drawingml.diagramData+xml"/>
  <Override PartName="/ppt/diagrams/drawing2.xml" ContentType="application/vnd.ms-office.drawingml.diagramDrawing+xml"/>
  <Override PartName="/ppt/notesSlides/notesSlide63.xml" ContentType="application/vnd.openxmlformats-officedocument.presentationml.notesSlide+xml"/>
  <Override PartName="/ppt/diagrams/colors21.xml" ContentType="application/vnd.openxmlformats-officedocument.drawingml.diagramColors+xml"/>
  <Override PartName="/ppt/diagrams/quickStyle21.xml" ContentType="application/vnd.openxmlformats-officedocument.drawingml.diagramStyle+xml"/>
  <Override PartName="/ppt/diagrams/layout21.xml" ContentType="application/vnd.openxmlformats-officedocument.drawingml.diagramLayout+xml"/>
  <Override PartName="/ppt/tableStyles.xml" ContentType="application/vnd.openxmlformats-officedocument.presentationml.tableStyles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106.xml" ContentType="application/vnd.openxmlformats-officedocument.presentationml.slide+xml"/>
  <Override PartName="/ppt/notesSlides/notesSlide106.xml" ContentType="application/vnd.openxmlformats-officedocument.presentationml.notesSlide+xml"/>
  <Override PartName="/ppt/slides/slide47.xml" ContentType="application/vnd.openxmlformats-officedocument.presentationml.slide+xml"/>
  <Override PartName="/ppt/diagrams/data12.xml" ContentType="application/vnd.openxmlformats-officedocument.drawingml.diagramData+xml"/>
  <Override PartName="/ppt/diagrams/drawing12.xml" ContentType="application/vnd.ms-office.drawingml.diagramDrawing+xml"/>
  <Override PartName="/ppt/notesSlides/notesSlide47.xml" ContentType="application/vnd.openxmlformats-officedocument.presentationml.notesSlide+xml"/>
  <Override PartName="/ppt/diagrams/colors12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2.xml" ContentType="application/vnd.openxmlformats-officedocument.drawingml.diagramLayout+xml"/>
  <Override PartName="/ppt/viewProps.xml" ContentType="application/vnd.openxmlformats-officedocument.presentationml.viewProps+xml"/>
  <Override PartName="/ppt/slides/slide98.xml" ContentType="application/vnd.openxmlformats-officedocument.presentationml.slide+xml"/>
  <Override PartName="/ppt/notesSlides/notesSlide9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810.xml" ContentType="application/vnd.openxmlformats-officedocument.presentationml.slide+xml"/>
  <Override PartName="/ppt/notesSlides/notesSlide810.xml" ContentType="application/vnd.openxmlformats-officedocument.presentationml.notesSlide+xml"/>
  <Override PartName="/ppt/presProps.xml" ContentType="application/vnd.openxmlformats-officedocument.presentationml.presProp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9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71.xml" Id="rId8" /><Relationship Type="http://schemas.openxmlformats.org/officeDocument/2006/relationships/handoutMaster" Target="/ppt/handoutMasters/handoutMaster11.xml" Id="rId13" /><Relationship Type="http://schemas.openxmlformats.org/officeDocument/2006/relationships/slide" Target="/ppt/slides/slide22.xml" Id="rId3" /><Relationship Type="http://schemas.openxmlformats.org/officeDocument/2006/relationships/slide" Target="/ppt/slides/slide63.xml" Id="rId7" /><Relationship Type="http://schemas.openxmlformats.org/officeDocument/2006/relationships/notesMaster" Target="/ppt/notesMasters/notesMaster11.xml" Id="rId12" /><Relationship Type="http://schemas.openxmlformats.org/officeDocument/2006/relationships/tableStyles" Target="/ppt/tableStyles.xml" Id="rId17" /><Relationship Type="http://schemas.openxmlformats.org/officeDocument/2006/relationships/slide" Target="/ppt/slides/slide14.xml" Id="rId2" /><Relationship Type="http://schemas.openxmlformats.org/officeDocument/2006/relationships/theme" Target="/ppt/theme/theme12.xml" Id="rId16" /><Relationship Type="http://schemas.openxmlformats.org/officeDocument/2006/relationships/slideMaster" Target="/ppt/slideMasters/slideMaster11.xml" Id="rId1" /><Relationship Type="http://schemas.openxmlformats.org/officeDocument/2006/relationships/slide" Target="/ppt/slides/slide55.xml" Id="rId6" /><Relationship Type="http://schemas.openxmlformats.org/officeDocument/2006/relationships/slide" Target="/ppt/slides/slide106.xml" Id="rId11" /><Relationship Type="http://schemas.openxmlformats.org/officeDocument/2006/relationships/slide" Target="/ppt/slides/slide47.xml" Id="rId5" /><Relationship Type="http://schemas.openxmlformats.org/officeDocument/2006/relationships/viewProps" Target="/ppt/viewProps.xml" Id="rId15" /><Relationship Type="http://schemas.openxmlformats.org/officeDocument/2006/relationships/slide" Target="/ppt/slides/slide98.xml" Id="rId10" /><Relationship Type="http://schemas.openxmlformats.org/officeDocument/2006/relationships/slide" Target="/ppt/slides/slide39.xml" Id="rId4" /><Relationship Type="http://schemas.openxmlformats.org/officeDocument/2006/relationships/slide" Target="/ppt/slides/slide810.xml" Id="rId9" /><Relationship Type="http://schemas.openxmlformats.org/officeDocument/2006/relationships/presProps" Target="/ppt/presProps.xml" Id="rId14" /></Relationships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2.xml><?xml version="1.0" encoding="utf-8"?>
<dgm:dataModel xmlns:dgm="http://schemas.openxmlformats.org/drawingml/2006/diagram" xmlns:a="http://schemas.openxmlformats.org/drawingml/2006/main">
  <dgm:ptLst>
    <dgm:pt modelId="{1978E08E-BB78-466C-AF7A-8BF239B0068A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 rtlCol="0"/>
        <a:lstStyle/>
        <a:p>
          <a:pPr rtl="0"/>
          <a:endParaRPr lang="en-US"/>
        </a:p>
      </dgm:t>
    </dgm:pt>
    <dgm:pt modelId="{43058F9C-48CD-40E3-B95F-352B6773BD35}">
      <dgm:prSet custT="1"/>
      <dgm:spPr/>
      <dgm:t>
        <a:bodyPr rtlCol="0"/>
        <a:lstStyle/>
        <a:p>
          <a:pPr rtl="0"/>
          <a:r>
            <a:rPr lang="zh-CN" altLang="en-US" sz="2800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在此处列出你的家庭信息。</a:t>
          </a:r>
        </a:p>
      </dgm:t>
    </dgm:pt>
    <dgm:pt modelId="{E5188561-322B-4AB1-B189-72C77A17446D}" type="parTrans" cxnId="{B4107746-741F-43EB-8C31-BCEA66A45AF5}">
      <dgm:prSet/>
      <dgm:spPr/>
      <dgm:t>
        <a:bodyPr rtlCol="0"/>
        <a:lstStyle/>
        <a:p>
          <a:pPr rtl="0"/>
          <a:endParaRPr lang="zh-CN" altLang="en-US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8E0D3600-94EF-4C3D-8C42-D1B002253A50}" type="sibTrans" cxnId="{B4107746-741F-43EB-8C31-BCEA66A45AF5}">
      <dgm:prSet/>
      <dgm:spPr/>
      <dgm:t>
        <a:bodyPr rtlCol="0"/>
        <a:lstStyle/>
        <a:p>
          <a:pPr rtl="0"/>
          <a:endParaRPr lang="zh-CN" altLang="en-US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C29E6F42-CA0A-41D9-9945-781B42C686C5}">
      <dgm:prSet custT="1"/>
      <dgm:spPr/>
      <dgm:t>
        <a:bodyPr rtlCol="0"/>
        <a:lstStyle/>
        <a:p>
          <a:pPr rtl="0"/>
          <a:r>
            <a:rPr lang="zh-CN" altLang="en-US" sz="2800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在这里列出你的家庭信息。</a:t>
          </a:r>
          <a:endParaRPr lang="zh-CN" altLang="en-US" sz="3900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4A678872-A1F4-4A38-A86F-80B19808E526}" type="parTrans" cxnId="{79F4DE20-64E3-4577-A737-747B2AD5F18F}">
      <dgm:prSet/>
      <dgm:spPr/>
      <dgm:t>
        <a:bodyPr rtlCol="0"/>
        <a:lstStyle/>
        <a:p>
          <a:pPr rtl="0"/>
          <a:endParaRPr lang="zh-CN" altLang="en-US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5574754F-C965-498B-ACDC-AF230EEFECD9}" type="sibTrans" cxnId="{79F4DE20-64E3-4577-A737-747B2AD5F18F}">
      <dgm:prSet/>
      <dgm:spPr/>
      <dgm:t>
        <a:bodyPr rtlCol="0"/>
        <a:lstStyle/>
        <a:p>
          <a:pPr rtl="0"/>
          <a:endParaRPr lang="zh-CN" altLang="en-US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28EDD664-B14B-4F29-B5B5-D9C67297BE75}">
      <dgm:prSet custT="1"/>
      <dgm:spPr/>
      <dgm:t>
        <a:bodyPr rtlCol="0"/>
        <a:lstStyle/>
        <a:p>
          <a:pPr rtl="0"/>
          <a:r>
            <a:rPr lang="zh-CN" altLang="en-US" sz="2800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在这里列出你的家庭信息。</a:t>
          </a:r>
          <a:endParaRPr lang="zh-CN" altLang="en-US" sz="3900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5AC8A25C-AE07-4BB4-B838-D3A1E408D68D}" type="parTrans" cxnId="{2D06EFC4-D82C-4394-8FE4-0249B977DF5B}">
      <dgm:prSet/>
      <dgm:spPr/>
      <dgm:t>
        <a:bodyPr rtlCol="0"/>
        <a:lstStyle/>
        <a:p>
          <a:pPr rtl="0"/>
          <a:endParaRPr lang="zh-CN" altLang="en-US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F1ACA61B-EB7E-4EE9-ADBC-F095378886DF}" type="sibTrans" cxnId="{2D06EFC4-D82C-4394-8FE4-0249B977DF5B}">
      <dgm:prSet/>
      <dgm:spPr/>
      <dgm:t>
        <a:bodyPr rtlCol="0"/>
        <a:lstStyle/>
        <a:p>
          <a:pPr rtl="0"/>
          <a:endParaRPr lang="zh-CN" altLang="en-US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DDFA6AAC-FFAE-4739-877D-FECE63D307DE}">
      <dgm:prSet custT="1"/>
      <dgm:spPr/>
      <dgm:t>
        <a:bodyPr rtlCol="0"/>
        <a:lstStyle/>
        <a:p>
          <a:pPr rtl="0"/>
          <a:r>
            <a:rPr lang="zh-CN" altLang="en-US" sz="2800" i="0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现在你们所有人都是今年我们这个班级家庭的一员。</a:t>
          </a:r>
        </a:p>
      </dgm:t>
    </dgm:pt>
    <dgm:pt modelId="{61482532-1D1B-4DC0-81F2-0057DD5D6DC5}" type="parTrans" cxnId="{2BF8184D-8C76-4DEC-8964-234660AD0DEB}">
      <dgm:prSet/>
      <dgm:spPr/>
      <dgm:t>
        <a:bodyPr rtlCol="0"/>
        <a:lstStyle/>
        <a:p>
          <a:pPr rtl="0"/>
          <a:endParaRPr lang="zh-CN" altLang="en-US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91299E8C-69E3-4614-BCC1-75B8BCBF10D0}" type="sibTrans" cxnId="{2BF8184D-8C76-4DEC-8964-234660AD0DEB}">
      <dgm:prSet/>
      <dgm:spPr/>
      <dgm:t>
        <a:bodyPr rtlCol="0"/>
        <a:lstStyle/>
        <a:p>
          <a:pPr rtl="0"/>
          <a:endParaRPr lang="zh-CN" altLang="en-US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C1AB8669-8516-4753-A935-BF3A9FF96E3A}" type="pres">
      <dgm:prSet presAssocID="{1978E08E-BB78-466C-AF7A-8BF239B0068A}" presName="vert0" presStyleCnt="0">
        <dgm:presLayoutVars>
          <dgm:dir/>
          <dgm:animOne val="branch"/>
          <dgm:animLvl val="lvl"/>
        </dgm:presLayoutVars>
      </dgm:prSet>
      <dgm:spPr/>
    </dgm:pt>
    <dgm:pt modelId="{142F86C5-9B46-4692-8B44-3B9CC53BB24B}" type="pres">
      <dgm:prSet presAssocID="{43058F9C-48CD-40E3-B95F-352B6773BD35}" presName="thickLine" presStyleLbl="alignNode1" presStyleIdx="0" presStyleCnt="4"/>
      <dgm:spPr/>
    </dgm:pt>
    <dgm:pt modelId="{B1F6A09A-764D-4A19-9509-BE4EA2F63C35}" type="pres">
      <dgm:prSet presAssocID="{43058F9C-48CD-40E3-B95F-352B6773BD35}" presName="horz1" presStyleCnt="0"/>
      <dgm:spPr/>
    </dgm:pt>
    <dgm:pt modelId="{7EDA14DD-764C-499A-A701-DAC7707564E2}" type="pres">
      <dgm:prSet presAssocID="{43058F9C-48CD-40E3-B95F-352B6773BD35}" presName="tx1" presStyleLbl="revTx" presStyleIdx="0" presStyleCnt="4"/>
      <dgm:spPr/>
    </dgm:pt>
    <dgm:pt modelId="{10AC1366-4D08-4EE8-A1C3-279F5569A9F3}" type="pres">
      <dgm:prSet presAssocID="{43058F9C-48CD-40E3-B95F-352B6773BD35}" presName="vert1" presStyleCnt="0"/>
      <dgm:spPr/>
    </dgm:pt>
    <dgm:pt modelId="{935FD149-B1C9-4E21-807F-C93C1E00496C}" type="pres">
      <dgm:prSet presAssocID="{C29E6F42-CA0A-41D9-9945-781B42C686C5}" presName="thickLine" presStyleLbl="alignNode1" presStyleIdx="1" presStyleCnt="4"/>
      <dgm:spPr/>
    </dgm:pt>
    <dgm:pt modelId="{7DC07DBD-E0BE-4C5F-95D4-671C514937D3}" type="pres">
      <dgm:prSet presAssocID="{C29E6F42-CA0A-41D9-9945-781B42C686C5}" presName="horz1" presStyleCnt="0"/>
      <dgm:spPr/>
    </dgm:pt>
    <dgm:pt modelId="{D6D7E9C1-D0A8-4907-ACCA-34D935A87915}" type="pres">
      <dgm:prSet presAssocID="{C29E6F42-CA0A-41D9-9945-781B42C686C5}" presName="tx1" presStyleLbl="revTx" presStyleIdx="1" presStyleCnt="4"/>
      <dgm:spPr/>
    </dgm:pt>
    <dgm:pt modelId="{47A9F934-AABF-4583-9C92-CBF361FF6D15}" type="pres">
      <dgm:prSet presAssocID="{C29E6F42-CA0A-41D9-9945-781B42C686C5}" presName="vert1" presStyleCnt="0"/>
      <dgm:spPr/>
    </dgm:pt>
    <dgm:pt modelId="{9CF4904F-4C1C-4CEC-BD57-C1B128354024}" type="pres">
      <dgm:prSet presAssocID="{28EDD664-B14B-4F29-B5B5-D9C67297BE75}" presName="thickLine" presStyleLbl="alignNode1" presStyleIdx="2" presStyleCnt="4"/>
      <dgm:spPr/>
    </dgm:pt>
    <dgm:pt modelId="{9B99C45E-DA66-415C-ADC5-6097DB742AE6}" type="pres">
      <dgm:prSet presAssocID="{28EDD664-B14B-4F29-B5B5-D9C67297BE75}" presName="horz1" presStyleCnt="0"/>
      <dgm:spPr/>
    </dgm:pt>
    <dgm:pt modelId="{2058854D-E923-4FD7-A2C8-52F420B16C87}" type="pres">
      <dgm:prSet presAssocID="{28EDD664-B14B-4F29-B5B5-D9C67297BE75}" presName="tx1" presStyleLbl="revTx" presStyleIdx="2" presStyleCnt="4"/>
      <dgm:spPr/>
    </dgm:pt>
    <dgm:pt modelId="{C7150D15-F8A3-415D-B1CF-C6C7C999A127}" type="pres">
      <dgm:prSet presAssocID="{28EDD664-B14B-4F29-B5B5-D9C67297BE75}" presName="vert1" presStyleCnt="0"/>
      <dgm:spPr/>
    </dgm:pt>
    <dgm:pt modelId="{CE767940-22CC-447D-B51C-300D8AAAC660}" type="pres">
      <dgm:prSet presAssocID="{DDFA6AAC-FFAE-4739-877D-FECE63D307DE}" presName="thickLine" presStyleLbl="alignNode1" presStyleIdx="3" presStyleCnt="4"/>
      <dgm:spPr/>
    </dgm:pt>
    <dgm:pt modelId="{07CB740E-9095-468C-8242-4958788C0A12}" type="pres">
      <dgm:prSet presAssocID="{DDFA6AAC-FFAE-4739-877D-FECE63D307DE}" presName="horz1" presStyleCnt="0"/>
      <dgm:spPr/>
    </dgm:pt>
    <dgm:pt modelId="{5B1B3606-9656-439D-B2E0-392E65EB970C}" type="pres">
      <dgm:prSet presAssocID="{DDFA6AAC-FFAE-4739-877D-FECE63D307DE}" presName="tx1" presStyleLbl="revTx" presStyleIdx="3" presStyleCnt="4"/>
      <dgm:spPr/>
    </dgm:pt>
    <dgm:pt modelId="{36A64940-D5F9-498F-90D4-A06E329A798F}" type="pres">
      <dgm:prSet presAssocID="{DDFA6AAC-FFAE-4739-877D-FECE63D307DE}" presName="vert1" presStyleCnt="0"/>
      <dgm:spPr/>
    </dgm:pt>
  </dgm:ptLst>
  <dgm:cxnLst>
    <dgm:cxn modelId="{79F4DE20-64E3-4577-A737-747B2AD5F18F}" srcId="{1978E08E-BB78-466C-AF7A-8BF239B0068A}" destId="{C29E6F42-CA0A-41D9-9945-781B42C686C5}" srcOrd="1" destOrd="0" parTransId="{4A678872-A1F4-4A38-A86F-80B19808E526}" sibTransId="{5574754F-C965-498B-ACDC-AF230EEFECD9}"/>
    <dgm:cxn modelId="{F7D9F637-6CBF-4109-9AB4-24F9ABB65755}" type="presOf" srcId="{C29E6F42-CA0A-41D9-9945-781B42C686C5}" destId="{D6D7E9C1-D0A8-4907-ACCA-34D935A87915}" srcOrd="0" destOrd="0" presId="urn:microsoft.com/office/officeart/2008/layout/LinedList"/>
    <dgm:cxn modelId="{B4107746-741F-43EB-8C31-BCEA66A45AF5}" srcId="{1978E08E-BB78-466C-AF7A-8BF239B0068A}" destId="{43058F9C-48CD-40E3-B95F-352B6773BD35}" srcOrd="0" destOrd="0" parTransId="{E5188561-322B-4AB1-B189-72C77A17446D}" sibTransId="{8E0D3600-94EF-4C3D-8C42-D1B002253A50}"/>
    <dgm:cxn modelId="{2BF8184D-8C76-4DEC-8964-234660AD0DEB}" srcId="{1978E08E-BB78-466C-AF7A-8BF239B0068A}" destId="{DDFA6AAC-FFAE-4739-877D-FECE63D307DE}" srcOrd="3" destOrd="0" parTransId="{61482532-1D1B-4DC0-81F2-0057DD5D6DC5}" sibTransId="{91299E8C-69E3-4614-BCC1-75B8BCBF10D0}"/>
    <dgm:cxn modelId="{440A6A56-C62A-413C-886C-0A4A3F967F1B}" type="presOf" srcId="{1978E08E-BB78-466C-AF7A-8BF239B0068A}" destId="{C1AB8669-8516-4753-A935-BF3A9FF96E3A}" srcOrd="0" destOrd="0" presId="urn:microsoft.com/office/officeart/2008/layout/LinedList"/>
    <dgm:cxn modelId="{304F778C-3A49-4BDF-8E76-A3F04542D4DD}" type="presOf" srcId="{28EDD664-B14B-4F29-B5B5-D9C67297BE75}" destId="{2058854D-E923-4FD7-A2C8-52F420B16C87}" srcOrd="0" destOrd="0" presId="urn:microsoft.com/office/officeart/2008/layout/LinedList"/>
    <dgm:cxn modelId="{2D06EFC4-D82C-4394-8FE4-0249B977DF5B}" srcId="{1978E08E-BB78-466C-AF7A-8BF239B0068A}" destId="{28EDD664-B14B-4F29-B5B5-D9C67297BE75}" srcOrd="2" destOrd="0" parTransId="{5AC8A25C-AE07-4BB4-B838-D3A1E408D68D}" sibTransId="{F1ACA61B-EB7E-4EE9-ADBC-F095378886DF}"/>
    <dgm:cxn modelId="{B60654D8-D922-40F5-8C18-859C474D5893}" type="presOf" srcId="{DDFA6AAC-FFAE-4739-877D-FECE63D307DE}" destId="{5B1B3606-9656-439D-B2E0-392E65EB970C}" srcOrd="0" destOrd="0" presId="urn:microsoft.com/office/officeart/2008/layout/LinedList"/>
    <dgm:cxn modelId="{B44160F1-C1F6-4D06-AFFE-63B763505C21}" type="presOf" srcId="{43058F9C-48CD-40E3-B95F-352B6773BD35}" destId="{7EDA14DD-764C-499A-A701-DAC7707564E2}" srcOrd="0" destOrd="0" presId="urn:microsoft.com/office/officeart/2008/layout/LinedList"/>
    <dgm:cxn modelId="{1EB42C4B-11CE-43F8-B007-F9089A244574}" type="presParOf" srcId="{C1AB8669-8516-4753-A935-BF3A9FF96E3A}" destId="{142F86C5-9B46-4692-8B44-3B9CC53BB24B}" srcOrd="0" destOrd="0" presId="urn:microsoft.com/office/officeart/2008/layout/LinedList"/>
    <dgm:cxn modelId="{42C5F204-AF56-4C8E-961A-82B7084F716B}" type="presParOf" srcId="{C1AB8669-8516-4753-A935-BF3A9FF96E3A}" destId="{B1F6A09A-764D-4A19-9509-BE4EA2F63C35}" srcOrd="1" destOrd="0" presId="urn:microsoft.com/office/officeart/2008/layout/LinedList"/>
    <dgm:cxn modelId="{073816AE-47CA-4AD8-8022-3F51782F66C2}" type="presParOf" srcId="{B1F6A09A-764D-4A19-9509-BE4EA2F63C35}" destId="{7EDA14DD-764C-499A-A701-DAC7707564E2}" srcOrd="0" destOrd="0" presId="urn:microsoft.com/office/officeart/2008/layout/LinedList"/>
    <dgm:cxn modelId="{ADD16BA8-F2A3-4C7C-802E-FB849BBB7326}" type="presParOf" srcId="{B1F6A09A-764D-4A19-9509-BE4EA2F63C35}" destId="{10AC1366-4D08-4EE8-A1C3-279F5569A9F3}" srcOrd="1" destOrd="0" presId="urn:microsoft.com/office/officeart/2008/layout/LinedList"/>
    <dgm:cxn modelId="{426E3A87-8D16-4071-88FF-8512F6A1F27A}" type="presParOf" srcId="{C1AB8669-8516-4753-A935-BF3A9FF96E3A}" destId="{935FD149-B1C9-4E21-807F-C93C1E00496C}" srcOrd="2" destOrd="0" presId="urn:microsoft.com/office/officeart/2008/layout/LinedList"/>
    <dgm:cxn modelId="{5C6651E1-0CBD-43A2-95BE-5FB8951E24B8}" type="presParOf" srcId="{C1AB8669-8516-4753-A935-BF3A9FF96E3A}" destId="{7DC07DBD-E0BE-4C5F-95D4-671C514937D3}" srcOrd="3" destOrd="0" presId="urn:microsoft.com/office/officeart/2008/layout/LinedList"/>
    <dgm:cxn modelId="{E09224DD-A6A4-4DDA-86A5-72FECA896A34}" type="presParOf" srcId="{7DC07DBD-E0BE-4C5F-95D4-671C514937D3}" destId="{D6D7E9C1-D0A8-4907-ACCA-34D935A87915}" srcOrd="0" destOrd="0" presId="urn:microsoft.com/office/officeart/2008/layout/LinedList"/>
    <dgm:cxn modelId="{3513D750-DCEB-43EE-8A6D-495CD82A082B}" type="presParOf" srcId="{7DC07DBD-E0BE-4C5F-95D4-671C514937D3}" destId="{47A9F934-AABF-4583-9C92-CBF361FF6D15}" srcOrd="1" destOrd="0" presId="urn:microsoft.com/office/officeart/2008/layout/LinedList"/>
    <dgm:cxn modelId="{64E75B68-DF4D-4CEE-9EF6-E6CAAACB68BA}" type="presParOf" srcId="{C1AB8669-8516-4753-A935-BF3A9FF96E3A}" destId="{9CF4904F-4C1C-4CEC-BD57-C1B128354024}" srcOrd="4" destOrd="0" presId="urn:microsoft.com/office/officeart/2008/layout/LinedList"/>
    <dgm:cxn modelId="{CA08BAFF-7781-433E-AF44-5346109C155B}" type="presParOf" srcId="{C1AB8669-8516-4753-A935-BF3A9FF96E3A}" destId="{9B99C45E-DA66-415C-ADC5-6097DB742AE6}" srcOrd="5" destOrd="0" presId="urn:microsoft.com/office/officeart/2008/layout/LinedList"/>
    <dgm:cxn modelId="{8B7E9FD6-468D-40A0-B81F-AD4FA7EB55F5}" type="presParOf" srcId="{9B99C45E-DA66-415C-ADC5-6097DB742AE6}" destId="{2058854D-E923-4FD7-A2C8-52F420B16C87}" srcOrd="0" destOrd="0" presId="urn:microsoft.com/office/officeart/2008/layout/LinedList"/>
    <dgm:cxn modelId="{C5925652-B7A4-4F5D-8633-5261F9FFD926}" type="presParOf" srcId="{9B99C45E-DA66-415C-ADC5-6097DB742AE6}" destId="{C7150D15-F8A3-415D-B1CF-C6C7C999A127}" srcOrd="1" destOrd="0" presId="urn:microsoft.com/office/officeart/2008/layout/LinedList"/>
    <dgm:cxn modelId="{C4C8038F-5A99-41E1-82B3-35AE0ECC2909}" type="presParOf" srcId="{C1AB8669-8516-4753-A935-BF3A9FF96E3A}" destId="{CE767940-22CC-447D-B51C-300D8AAAC660}" srcOrd="6" destOrd="0" presId="urn:microsoft.com/office/officeart/2008/layout/LinedList"/>
    <dgm:cxn modelId="{A27022F6-809E-41EC-833A-34A89B654824}" type="presParOf" srcId="{C1AB8669-8516-4753-A935-BF3A9FF96E3A}" destId="{07CB740E-9095-468C-8242-4958788C0A12}" srcOrd="7" destOrd="0" presId="urn:microsoft.com/office/officeart/2008/layout/LinedList"/>
    <dgm:cxn modelId="{A3AF5D92-F680-4759-8302-2BFA2C6F064E}" type="presParOf" srcId="{07CB740E-9095-468C-8242-4958788C0A12}" destId="{5B1B3606-9656-439D-B2E0-392E65EB970C}" srcOrd="0" destOrd="0" presId="urn:microsoft.com/office/officeart/2008/layout/LinedList"/>
    <dgm:cxn modelId="{6DB46071-37DB-4022-87E5-00D43EBD1363}" type="presParOf" srcId="{07CB740E-9095-468C-8242-4958788C0A12}" destId="{36A64940-D5F9-498F-90D4-A06E329A798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B10407F-191D-44EC-A3C5-69647440BFC9}" type="doc">
      <dgm:prSet loTypeId="urn:microsoft.com/office/officeart/2008/layout/LinedList" loCatId="list" qsTypeId="urn:microsoft.com/office/officeart/2005/8/quickstyle/simple4" qsCatId="simple" csTypeId="urn:microsoft.com/office/officeart/2005/8/colors/accent6_2" csCatId="accent6" phldr="1"/>
      <dgm:spPr/>
      <dgm:t>
        <a:bodyPr rtlCol="0"/>
        <a:lstStyle/>
        <a:p>
          <a:pPr rtl="0"/>
          <a:endParaRPr lang="en-US"/>
        </a:p>
      </dgm:t>
    </dgm:pt>
    <dgm:pt modelId="{4F2A1D3E-E19F-455D-859F-C40136366B3D}">
      <dgm:prSet custT="1"/>
      <dgm:spPr/>
      <dgm:t>
        <a:bodyPr rtlCol="0"/>
        <a:lstStyle/>
        <a:p>
          <a:pPr rtl="0"/>
          <a:r>
            <a:rPr lang="zh-cn" sz="2800" baseline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最喜爱的食物和零食</a:t>
          </a:r>
        </a:p>
      </dgm:t>
    </dgm:pt>
    <dgm:pt modelId="{D2DA1E0C-46CA-43FE-AD0E-1FF5A487E9EC}" type="parTrans" cxnId="{2DD1656A-1B48-4AFC-A65D-081443F407D0}">
      <dgm:prSet/>
      <dgm:spPr/>
      <dgm:t>
        <a:bodyPr rtlCol="0"/>
        <a:lstStyle/>
        <a:p>
          <a:pPr rtl="0"/>
          <a:endParaRPr lang="en-US" baseline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D34FF2C9-9A85-4762-AD7F-0FD4259109E1}" type="sibTrans" cxnId="{2DD1656A-1B48-4AFC-A65D-081443F407D0}">
      <dgm:prSet/>
      <dgm:spPr/>
      <dgm:t>
        <a:bodyPr rtlCol="0"/>
        <a:lstStyle/>
        <a:p>
          <a:pPr rtl="0"/>
          <a:endParaRPr lang="en-US" baseline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4A266DF3-F699-481D-952B-06E94865913D}">
      <dgm:prSet custT="1"/>
      <dgm:spPr/>
      <dgm:t>
        <a:bodyPr rtlCol="0"/>
        <a:lstStyle/>
        <a:p>
          <a:pPr rtl="0"/>
          <a:r>
            <a:rPr lang="zh-cn" sz="2800" baseline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最喜爱的迪斯尼电影</a:t>
          </a:r>
        </a:p>
      </dgm:t>
    </dgm:pt>
    <dgm:pt modelId="{59FC4C72-0240-44CF-8C29-7E4727E8C7E6}" type="parTrans" cxnId="{40A842E7-7BD1-4C4C-BC2D-27ADB1F124AC}">
      <dgm:prSet/>
      <dgm:spPr/>
      <dgm:t>
        <a:bodyPr rtlCol="0"/>
        <a:lstStyle/>
        <a:p>
          <a:pPr rtl="0"/>
          <a:endParaRPr lang="en-US" baseline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E43F7441-9245-4528-B8F7-2C400412818E}" type="sibTrans" cxnId="{40A842E7-7BD1-4C4C-BC2D-27ADB1F124AC}">
      <dgm:prSet/>
      <dgm:spPr/>
      <dgm:t>
        <a:bodyPr rtlCol="0"/>
        <a:lstStyle/>
        <a:p>
          <a:pPr rtl="0"/>
          <a:endParaRPr lang="en-US" baseline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01C95085-4C2D-4356-A570-C83CCEF090EE}">
      <dgm:prSet custT="1"/>
      <dgm:spPr/>
      <dgm:t>
        <a:bodyPr rtlCol="0"/>
        <a:lstStyle/>
        <a:p>
          <a:pPr rtl="0"/>
          <a:r>
            <a:rPr lang="zh-cn" sz="2800" baseline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今年要教的单元中最喜欢的一个单元</a:t>
          </a:r>
        </a:p>
      </dgm:t>
    </dgm:pt>
    <dgm:pt modelId="{1A37DCC7-773C-40E2-8E5C-227CCAB23176}" type="parTrans" cxnId="{E4D79477-D677-4768-9595-5D84F3189B84}">
      <dgm:prSet/>
      <dgm:spPr/>
      <dgm:t>
        <a:bodyPr rtlCol="0"/>
        <a:lstStyle/>
        <a:p>
          <a:pPr rtl="0"/>
          <a:endParaRPr lang="en-US" baseline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0B095CAA-79B6-4FBE-87CC-C4771004C1DA}" type="sibTrans" cxnId="{E4D79477-D677-4768-9595-5D84F3189B84}">
      <dgm:prSet/>
      <dgm:spPr/>
      <dgm:t>
        <a:bodyPr rtlCol="0"/>
        <a:lstStyle/>
        <a:p>
          <a:pPr rtl="0"/>
          <a:endParaRPr lang="en-US" baseline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0744302F-FE80-4A21-8F48-80AF7C573D05}">
      <dgm:prSet custT="1"/>
      <dgm:spPr/>
      <dgm:t>
        <a:bodyPr rtlCol="0"/>
        <a:lstStyle/>
        <a:p>
          <a:pPr rtl="0"/>
          <a:r>
            <a:rPr lang="zh-cn" sz="2800" baseline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最喜爱的餐厅</a:t>
          </a:r>
        </a:p>
      </dgm:t>
    </dgm:pt>
    <dgm:pt modelId="{F62031B4-9D20-48B1-8479-0E7A28243ACD}" type="parTrans" cxnId="{6F54B448-C903-4B1A-B913-000410367ED3}">
      <dgm:prSet/>
      <dgm:spPr/>
      <dgm:t>
        <a:bodyPr rtlCol="0"/>
        <a:lstStyle/>
        <a:p>
          <a:pPr rtl="0"/>
          <a:endParaRPr lang="en-US" baseline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15147C7B-1477-4765-85E8-62B7E1ABC25F}" type="sibTrans" cxnId="{6F54B448-C903-4B1A-B913-000410367ED3}">
      <dgm:prSet/>
      <dgm:spPr/>
      <dgm:t>
        <a:bodyPr rtlCol="0"/>
        <a:lstStyle/>
        <a:p>
          <a:pPr rtl="0"/>
          <a:endParaRPr lang="en-US" baseline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4FB41823-BC59-46D4-9CBC-E9595939B9BC}">
      <dgm:prSet custT="1"/>
      <dgm:spPr/>
      <dgm:t>
        <a:bodyPr rtlCol="0"/>
        <a:lstStyle/>
        <a:p>
          <a:pPr rtl="0"/>
          <a:r>
            <a:rPr lang="zh-cn" sz="2800" baseline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最喜爱的图书</a:t>
          </a:r>
        </a:p>
      </dgm:t>
    </dgm:pt>
    <dgm:pt modelId="{7909C466-3CC6-471A-ADC0-471EF5FBA9B7}" type="parTrans" cxnId="{0505B190-7936-490E-9ABF-6141D1B0B273}">
      <dgm:prSet/>
      <dgm:spPr/>
      <dgm:t>
        <a:bodyPr rtlCol="0"/>
        <a:lstStyle/>
        <a:p>
          <a:pPr rtl="0"/>
          <a:endParaRPr lang="en-US" baseline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A88136E4-6B4C-4EE8-9E5A-1F016A3C14DC}" type="sibTrans" cxnId="{0505B190-7936-490E-9ABF-6141D1B0B273}">
      <dgm:prSet/>
      <dgm:spPr/>
      <dgm:t>
        <a:bodyPr rtlCol="0"/>
        <a:lstStyle/>
        <a:p>
          <a:pPr rtl="0"/>
          <a:endParaRPr lang="en-US" baseline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22B5111B-463D-47D1-954F-127C30012F9F}" type="pres">
      <dgm:prSet presAssocID="{6B10407F-191D-44EC-A3C5-69647440BFC9}" presName="vert0" presStyleCnt="0">
        <dgm:presLayoutVars>
          <dgm:dir/>
          <dgm:animOne val="branch"/>
          <dgm:animLvl val="lvl"/>
        </dgm:presLayoutVars>
      </dgm:prSet>
      <dgm:spPr/>
    </dgm:pt>
    <dgm:pt modelId="{10DA26D8-3205-49AB-9801-7479D75D0B9B}" type="pres">
      <dgm:prSet presAssocID="{4F2A1D3E-E19F-455D-859F-C40136366B3D}" presName="thickLine" presStyleLbl="alignNode1" presStyleIdx="0" presStyleCnt="5"/>
      <dgm:spPr/>
    </dgm:pt>
    <dgm:pt modelId="{678D6ACC-8BEB-4F60-8CD4-9CB2DDE72612}" type="pres">
      <dgm:prSet presAssocID="{4F2A1D3E-E19F-455D-859F-C40136366B3D}" presName="horz1" presStyleCnt="0"/>
      <dgm:spPr/>
    </dgm:pt>
    <dgm:pt modelId="{278D475D-CCFA-4E93-A503-7548BD710D98}" type="pres">
      <dgm:prSet presAssocID="{4F2A1D3E-E19F-455D-859F-C40136366B3D}" presName="tx1" presStyleLbl="revTx" presStyleIdx="0" presStyleCnt="5"/>
      <dgm:spPr/>
    </dgm:pt>
    <dgm:pt modelId="{51866F1A-9654-4DD6-B628-9CEF2A359C7D}" type="pres">
      <dgm:prSet presAssocID="{4F2A1D3E-E19F-455D-859F-C40136366B3D}" presName="vert1" presStyleCnt="0"/>
      <dgm:spPr/>
    </dgm:pt>
    <dgm:pt modelId="{D3985387-25A2-4EB6-99AD-2664D2661A5C}" type="pres">
      <dgm:prSet presAssocID="{4A266DF3-F699-481D-952B-06E94865913D}" presName="thickLine" presStyleLbl="alignNode1" presStyleIdx="1" presStyleCnt="5"/>
      <dgm:spPr/>
    </dgm:pt>
    <dgm:pt modelId="{D93FF54B-7422-4E12-8F54-0440562FEA00}" type="pres">
      <dgm:prSet presAssocID="{4A266DF3-F699-481D-952B-06E94865913D}" presName="horz1" presStyleCnt="0"/>
      <dgm:spPr/>
    </dgm:pt>
    <dgm:pt modelId="{3844A50A-7598-4C44-A3FD-CCE61E6BCEA0}" type="pres">
      <dgm:prSet presAssocID="{4A266DF3-F699-481D-952B-06E94865913D}" presName="tx1" presStyleLbl="revTx" presStyleIdx="1" presStyleCnt="5"/>
      <dgm:spPr/>
    </dgm:pt>
    <dgm:pt modelId="{52264B7A-13F0-4086-9BFF-154C471D9488}" type="pres">
      <dgm:prSet presAssocID="{4A266DF3-F699-481D-952B-06E94865913D}" presName="vert1" presStyleCnt="0"/>
      <dgm:spPr/>
    </dgm:pt>
    <dgm:pt modelId="{0E99E569-0DA0-4A1F-855A-45FE9C2A465F}" type="pres">
      <dgm:prSet presAssocID="{01C95085-4C2D-4356-A570-C83CCEF090EE}" presName="thickLine" presStyleLbl="alignNode1" presStyleIdx="2" presStyleCnt="5"/>
      <dgm:spPr/>
    </dgm:pt>
    <dgm:pt modelId="{E928D5FC-4B8D-4EAC-BECF-2325D3247CB5}" type="pres">
      <dgm:prSet presAssocID="{01C95085-4C2D-4356-A570-C83CCEF090EE}" presName="horz1" presStyleCnt="0"/>
      <dgm:spPr/>
    </dgm:pt>
    <dgm:pt modelId="{A6486D84-853E-4D93-85FB-A93C2AB50F27}" type="pres">
      <dgm:prSet presAssocID="{01C95085-4C2D-4356-A570-C83CCEF090EE}" presName="tx1" presStyleLbl="revTx" presStyleIdx="2" presStyleCnt="5"/>
      <dgm:spPr/>
    </dgm:pt>
    <dgm:pt modelId="{E0FEAD18-8D45-4A8F-BDC5-71384C79ABB6}" type="pres">
      <dgm:prSet presAssocID="{01C95085-4C2D-4356-A570-C83CCEF090EE}" presName="vert1" presStyleCnt="0"/>
      <dgm:spPr/>
    </dgm:pt>
    <dgm:pt modelId="{0E419124-2FCF-43D5-BF44-3E185E381CAF}" type="pres">
      <dgm:prSet presAssocID="{0744302F-FE80-4A21-8F48-80AF7C573D05}" presName="thickLine" presStyleLbl="alignNode1" presStyleIdx="3" presStyleCnt="5"/>
      <dgm:spPr/>
    </dgm:pt>
    <dgm:pt modelId="{016670BC-15F8-43BA-9C8C-10356130B131}" type="pres">
      <dgm:prSet presAssocID="{0744302F-FE80-4A21-8F48-80AF7C573D05}" presName="horz1" presStyleCnt="0"/>
      <dgm:spPr/>
    </dgm:pt>
    <dgm:pt modelId="{193E6818-D85B-45EA-925F-270217CFF92B}" type="pres">
      <dgm:prSet presAssocID="{0744302F-FE80-4A21-8F48-80AF7C573D05}" presName="tx1" presStyleLbl="revTx" presStyleIdx="3" presStyleCnt="5"/>
      <dgm:spPr/>
    </dgm:pt>
    <dgm:pt modelId="{BC68D606-70C8-42B9-94DE-3C2DF7824FEC}" type="pres">
      <dgm:prSet presAssocID="{0744302F-FE80-4A21-8F48-80AF7C573D05}" presName="vert1" presStyleCnt="0"/>
      <dgm:spPr/>
    </dgm:pt>
    <dgm:pt modelId="{B0421C79-5D98-43A9-B899-C8AB3E8CBA2F}" type="pres">
      <dgm:prSet presAssocID="{4FB41823-BC59-46D4-9CBC-E9595939B9BC}" presName="thickLine" presStyleLbl="alignNode1" presStyleIdx="4" presStyleCnt="5"/>
      <dgm:spPr/>
    </dgm:pt>
    <dgm:pt modelId="{E69FFEFD-3FAC-4CFD-A3FD-3BC8B08F6425}" type="pres">
      <dgm:prSet presAssocID="{4FB41823-BC59-46D4-9CBC-E9595939B9BC}" presName="horz1" presStyleCnt="0"/>
      <dgm:spPr/>
    </dgm:pt>
    <dgm:pt modelId="{73421EB2-879A-441E-8FA1-1781101EFA83}" type="pres">
      <dgm:prSet presAssocID="{4FB41823-BC59-46D4-9CBC-E9595939B9BC}" presName="tx1" presStyleLbl="revTx" presStyleIdx="4" presStyleCnt="5"/>
      <dgm:spPr/>
    </dgm:pt>
    <dgm:pt modelId="{6A9A9880-1F62-498C-89F7-71D2BAAAB5C2}" type="pres">
      <dgm:prSet presAssocID="{4FB41823-BC59-46D4-9CBC-E9595939B9BC}" presName="vert1" presStyleCnt="0"/>
      <dgm:spPr/>
    </dgm:pt>
  </dgm:ptLst>
  <dgm:cxnLst>
    <dgm:cxn modelId="{71B14908-DFD0-4B52-A569-796A61CDEA6D}" type="presOf" srcId="{4A266DF3-F699-481D-952B-06E94865913D}" destId="{3844A50A-7598-4C44-A3FD-CCE61E6BCEA0}" srcOrd="0" destOrd="0" presId="urn:microsoft.com/office/officeart/2008/layout/LinedList"/>
    <dgm:cxn modelId="{8BD2321A-3366-4BD9-85BD-7B0534FF2C6F}" type="presOf" srcId="{0744302F-FE80-4A21-8F48-80AF7C573D05}" destId="{193E6818-D85B-45EA-925F-270217CFF92B}" srcOrd="0" destOrd="0" presId="urn:microsoft.com/office/officeart/2008/layout/LinedList"/>
    <dgm:cxn modelId="{CCFDB124-A83D-4064-9873-74E1C8F45FAA}" type="presOf" srcId="{4F2A1D3E-E19F-455D-859F-C40136366B3D}" destId="{278D475D-CCFA-4E93-A503-7548BD710D98}" srcOrd="0" destOrd="0" presId="urn:microsoft.com/office/officeart/2008/layout/LinedList"/>
    <dgm:cxn modelId="{FFED8F60-F3D0-41E6-94FC-E9AB154C2B38}" type="presOf" srcId="{6B10407F-191D-44EC-A3C5-69647440BFC9}" destId="{22B5111B-463D-47D1-954F-127C30012F9F}" srcOrd="0" destOrd="0" presId="urn:microsoft.com/office/officeart/2008/layout/LinedList"/>
    <dgm:cxn modelId="{6F54B448-C903-4B1A-B913-000410367ED3}" srcId="{6B10407F-191D-44EC-A3C5-69647440BFC9}" destId="{0744302F-FE80-4A21-8F48-80AF7C573D05}" srcOrd="3" destOrd="0" parTransId="{F62031B4-9D20-48B1-8479-0E7A28243ACD}" sibTransId="{15147C7B-1477-4765-85E8-62B7E1ABC25F}"/>
    <dgm:cxn modelId="{2DD1656A-1B48-4AFC-A65D-081443F407D0}" srcId="{6B10407F-191D-44EC-A3C5-69647440BFC9}" destId="{4F2A1D3E-E19F-455D-859F-C40136366B3D}" srcOrd="0" destOrd="0" parTransId="{D2DA1E0C-46CA-43FE-AD0E-1FF5A487E9EC}" sibTransId="{D34FF2C9-9A85-4762-AD7F-0FD4259109E1}"/>
    <dgm:cxn modelId="{E4D79477-D677-4768-9595-5D84F3189B84}" srcId="{6B10407F-191D-44EC-A3C5-69647440BFC9}" destId="{01C95085-4C2D-4356-A570-C83CCEF090EE}" srcOrd="2" destOrd="0" parTransId="{1A37DCC7-773C-40E2-8E5C-227CCAB23176}" sibTransId="{0B095CAA-79B6-4FBE-87CC-C4771004C1DA}"/>
    <dgm:cxn modelId="{0505B190-7936-490E-9ABF-6141D1B0B273}" srcId="{6B10407F-191D-44EC-A3C5-69647440BFC9}" destId="{4FB41823-BC59-46D4-9CBC-E9595939B9BC}" srcOrd="4" destOrd="0" parTransId="{7909C466-3CC6-471A-ADC0-471EF5FBA9B7}" sibTransId="{A88136E4-6B4C-4EE8-9E5A-1F016A3C14DC}"/>
    <dgm:cxn modelId="{F20600CB-7D16-4922-9547-D4BD88EB56BA}" type="presOf" srcId="{4FB41823-BC59-46D4-9CBC-E9595939B9BC}" destId="{73421EB2-879A-441E-8FA1-1781101EFA83}" srcOrd="0" destOrd="0" presId="urn:microsoft.com/office/officeart/2008/layout/LinedList"/>
    <dgm:cxn modelId="{FC1581E0-9AF9-452C-B330-AADCD0AC8668}" type="presOf" srcId="{01C95085-4C2D-4356-A570-C83CCEF090EE}" destId="{A6486D84-853E-4D93-85FB-A93C2AB50F27}" srcOrd="0" destOrd="0" presId="urn:microsoft.com/office/officeart/2008/layout/LinedList"/>
    <dgm:cxn modelId="{40A842E7-7BD1-4C4C-BC2D-27ADB1F124AC}" srcId="{6B10407F-191D-44EC-A3C5-69647440BFC9}" destId="{4A266DF3-F699-481D-952B-06E94865913D}" srcOrd="1" destOrd="0" parTransId="{59FC4C72-0240-44CF-8C29-7E4727E8C7E6}" sibTransId="{E43F7441-9245-4528-B8F7-2C400412818E}"/>
    <dgm:cxn modelId="{08CEAF35-5045-4A1B-858A-CF6CAF90FE23}" type="presParOf" srcId="{22B5111B-463D-47D1-954F-127C30012F9F}" destId="{10DA26D8-3205-49AB-9801-7479D75D0B9B}" srcOrd="0" destOrd="0" presId="urn:microsoft.com/office/officeart/2008/layout/LinedList"/>
    <dgm:cxn modelId="{F00F9E27-E394-4EF7-BF81-0BED2A9A8719}" type="presParOf" srcId="{22B5111B-463D-47D1-954F-127C30012F9F}" destId="{678D6ACC-8BEB-4F60-8CD4-9CB2DDE72612}" srcOrd="1" destOrd="0" presId="urn:microsoft.com/office/officeart/2008/layout/LinedList"/>
    <dgm:cxn modelId="{5D03E00A-53A4-48C5-BC20-D2192A849477}" type="presParOf" srcId="{678D6ACC-8BEB-4F60-8CD4-9CB2DDE72612}" destId="{278D475D-CCFA-4E93-A503-7548BD710D98}" srcOrd="0" destOrd="0" presId="urn:microsoft.com/office/officeart/2008/layout/LinedList"/>
    <dgm:cxn modelId="{C3CBB2E8-EA79-4E00-9622-8364B735AA1B}" type="presParOf" srcId="{678D6ACC-8BEB-4F60-8CD4-9CB2DDE72612}" destId="{51866F1A-9654-4DD6-B628-9CEF2A359C7D}" srcOrd="1" destOrd="0" presId="urn:microsoft.com/office/officeart/2008/layout/LinedList"/>
    <dgm:cxn modelId="{3987093D-53E7-4975-A887-090D5D176C22}" type="presParOf" srcId="{22B5111B-463D-47D1-954F-127C30012F9F}" destId="{D3985387-25A2-4EB6-99AD-2664D2661A5C}" srcOrd="2" destOrd="0" presId="urn:microsoft.com/office/officeart/2008/layout/LinedList"/>
    <dgm:cxn modelId="{4F2E58A3-613C-4528-A234-71B5E6437DE8}" type="presParOf" srcId="{22B5111B-463D-47D1-954F-127C30012F9F}" destId="{D93FF54B-7422-4E12-8F54-0440562FEA00}" srcOrd="3" destOrd="0" presId="urn:microsoft.com/office/officeart/2008/layout/LinedList"/>
    <dgm:cxn modelId="{CC4F92C3-0662-4B99-85AE-8CDFF335B722}" type="presParOf" srcId="{D93FF54B-7422-4E12-8F54-0440562FEA00}" destId="{3844A50A-7598-4C44-A3FD-CCE61E6BCEA0}" srcOrd="0" destOrd="0" presId="urn:microsoft.com/office/officeart/2008/layout/LinedList"/>
    <dgm:cxn modelId="{2CC6B806-82C6-41CE-A4CA-41827D2106FA}" type="presParOf" srcId="{D93FF54B-7422-4E12-8F54-0440562FEA00}" destId="{52264B7A-13F0-4086-9BFF-154C471D9488}" srcOrd="1" destOrd="0" presId="urn:microsoft.com/office/officeart/2008/layout/LinedList"/>
    <dgm:cxn modelId="{C7AA6E1D-A88B-4F24-80C9-B9A051379DFC}" type="presParOf" srcId="{22B5111B-463D-47D1-954F-127C30012F9F}" destId="{0E99E569-0DA0-4A1F-855A-45FE9C2A465F}" srcOrd="4" destOrd="0" presId="urn:microsoft.com/office/officeart/2008/layout/LinedList"/>
    <dgm:cxn modelId="{700CBC55-B851-4E9E-BDA5-9A9A40E0B52D}" type="presParOf" srcId="{22B5111B-463D-47D1-954F-127C30012F9F}" destId="{E928D5FC-4B8D-4EAC-BECF-2325D3247CB5}" srcOrd="5" destOrd="0" presId="urn:microsoft.com/office/officeart/2008/layout/LinedList"/>
    <dgm:cxn modelId="{9D83811F-0910-48F8-A286-92F60FA904DE}" type="presParOf" srcId="{E928D5FC-4B8D-4EAC-BECF-2325D3247CB5}" destId="{A6486D84-853E-4D93-85FB-A93C2AB50F27}" srcOrd="0" destOrd="0" presId="urn:microsoft.com/office/officeart/2008/layout/LinedList"/>
    <dgm:cxn modelId="{BF615345-0274-4CA4-B833-7F15C5E43C6A}" type="presParOf" srcId="{E928D5FC-4B8D-4EAC-BECF-2325D3247CB5}" destId="{E0FEAD18-8D45-4A8F-BDC5-71384C79ABB6}" srcOrd="1" destOrd="0" presId="urn:microsoft.com/office/officeart/2008/layout/LinedList"/>
    <dgm:cxn modelId="{E740907B-633E-4E30-B872-FBAC3F50C4AC}" type="presParOf" srcId="{22B5111B-463D-47D1-954F-127C30012F9F}" destId="{0E419124-2FCF-43D5-BF44-3E185E381CAF}" srcOrd="6" destOrd="0" presId="urn:microsoft.com/office/officeart/2008/layout/LinedList"/>
    <dgm:cxn modelId="{30DE51C2-8FC6-4561-8544-DB469E44896A}" type="presParOf" srcId="{22B5111B-463D-47D1-954F-127C30012F9F}" destId="{016670BC-15F8-43BA-9C8C-10356130B131}" srcOrd="7" destOrd="0" presId="urn:microsoft.com/office/officeart/2008/layout/LinedList"/>
    <dgm:cxn modelId="{714D7DAA-1A2C-42D7-9714-CA126D6E0644}" type="presParOf" srcId="{016670BC-15F8-43BA-9C8C-10356130B131}" destId="{193E6818-D85B-45EA-925F-270217CFF92B}" srcOrd="0" destOrd="0" presId="urn:microsoft.com/office/officeart/2008/layout/LinedList"/>
    <dgm:cxn modelId="{E0EFE213-3240-4C2B-BB7D-3A9F227ECFAC}" type="presParOf" srcId="{016670BC-15F8-43BA-9C8C-10356130B131}" destId="{BC68D606-70C8-42B9-94DE-3C2DF7824FEC}" srcOrd="1" destOrd="0" presId="urn:microsoft.com/office/officeart/2008/layout/LinedList"/>
    <dgm:cxn modelId="{FCD51C9A-8D10-4E85-B6C4-81AF9BC53C5E}" type="presParOf" srcId="{22B5111B-463D-47D1-954F-127C30012F9F}" destId="{B0421C79-5D98-43A9-B899-C8AB3E8CBA2F}" srcOrd="8" destOrd="0" presId="urn:microsoft.com/office/officeart/2008/layout/LinedList"/>
    <dgm:cxn modelId="{2025E8B9-27D5-47FA-A361-2FDA57AE78A9}" type="presParOf" srcId="{22B5111B-463D-47D1-954F-127C30012F9F}" destId="{E69FFEFD-3FAC-4CFD-A3FD-3BC8B08F6425}" srcOrd="9" destOrd="0" presId="urn:microsoft.com/office/officeart/2008/layout/LinedList"/>
    <dgm:cxn modelId="{7CFA18D2-8669-435B-A1AF-721605394039}" type="presParOf" srcId="{E69FFEFD-3FAC-4CFD-A3FD-3BC8B08F6425}" destId="{73421EB2-879A-441E-8FA1-1781101EFA83}" srcOrd="0" destOrd="0" presId="urn:microsoft.com/office/officeart/2008/layout/LinedList"/>
    <dgm:cxn modelId="{C357F3ED-418B-4123-8FA1-79A5BEA1D285}" type="presParOf" srcId="{E69FFEFD-3FAC-4CFD-A3FD-3BC8B08F6425}" destId="{6A9A9880-1F62-498C-89F7-71D2BAAAB5C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F86C5-9B46-4692-8B44-3B9CC53BB24B}">
      <dsp:nvSpPr>
        <dsp:cNvPr id="0" name=""/>
        <dsp:cNvSpPr/>
      </dsp:nvSpPr>
      <dsp:spPr>
        <a:xfrm>
          <a:off x="0" y="0"/>
          <a:ext cx="59944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A14DD-764C-499A-A701-DAC7707564E2}">
      <dsp:nvSpPr>
        <dsp:cNvPr id="0" name=""/>
        <dsp:cNvSpPr/>
      </dsp:nvSpPr>
      <dsp:spPr>
        <a:xfrm>
          <a:off x="0" y="0"/>
          <a:ext cx="5994400" cy="1352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在此处列出你的家庭信息。</a:t>
          </a:r>
        </a:p>
      </dsp:txBody>
      <dsp:txXfrm>
        <a:off x="0" y="0"/>
        <a:ext cx="5994400" cy="1352355"/>
      </dsp:txXfrm>
    </dsp:sp>
    <dsp:sp modelId="{935FD149-B1C9-4E21-807F-C93C1E00496C}">
      <dsp:nvSpPr>
        <dsp:cNvPr id="0" name=""/>
        <dsp:cNvSpPr/>
      </dsp:nvSpPr>
      <dsp:spPr>
        <a:xfrm>
          <a:off x="0" y="1352355"/>
          <a:ext cx="59944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D7E9C1-D0A8-4907-ACCA-34D935A87915}">
      <dsp:nvSpPr>
        <dsp:cNvPr id="0" name=""/>
        <dsp:cNvSpPr/>
      </dsp:nvSpPr>
      <dsp:spPr>
        <a:xfrm>
          <a:off x="0" y="1352355"/>
          <a:ext cx="5994400" cy="1352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在这里列出你的家庭信息。</a:t>
          </a:r>
          <a:endParaRPr lang="zh-CN" altLang="en-US" sz="3900" kern="1200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0" y="1352355"/>
        <a:ext cx="5994400" cy="1352355"/>
      </dsp:txXfrm>
    </dsp:sp>
    <dsp:sp modelId="{9CF4904F-4C1C-4CEC-BD57-C1B128354024}">
      <dsp:nvSpPr>
        <dsp:cNvPr id="0" name=""/>
        <dsp:cNvSpPr/>
      </dsp:nvSpPr>
      <dsp:spPr>
        <a:xfrm>
          <a:off x="0" y="2704710"/>
          <a:ext cx="59944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58854D-E923-4FD7-A2C8-52F420B16C87}">
      <dsp:nvSpPr>
        <dsp:cNvPr id="0" name=""/>
        <dsp:cNvSpPr/>
      </dsp:nvSpPr>
      <dsp:spPr>
        <a:xfrm>
          <a:off x="0" y="2704710"/>
          <a:ext cx="5994400" cy="1352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在这里列出你的家庭信息。</a:t>
          </a:r>
          <a:endParaRPr lang="zh-CN" altLang="en-US" sz="3900" kern="1200" baseline="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0" y="2704710"/>
        <a:ext cx="5994400" cy="1352355"/>
      </dsp:txXfrm>
    </dsp:sp>
    <dsp:sp modelId="{CE767940-22CC-447D-B51C-300D8AAAC660}">
      <dsp:nvSpPr>
        <dsp:cNvPr id="0" name=""/>
        <dsp:cNvSpPr/>
      </dsp:nvSpPr>
      <dsp:spPr>
        <a:xfrm>
          <a:off x="0" y="4057065"/>
          <a:ext cx="59944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1B3606-9656-439D-B2E0-392E65EB970C}">
      <dsp:nvSpPr>
        <dsp:cNvPr id="0" name=""/>
        <dsp:cNvSpPr/>
      </dsp:nvSpPr>
      <dsp:spPr>
        <a:xfrm>
          <a:off x="0" y="4057065"/>
          <a:ext cx="5994400" cy="1352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i="0" kern="1200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现在你们所有人都是今年我们这个班级家庭的一员。</a:t>
          </a:r>
        </a:p>
      </dsp:txBody>
      <dsp:txXfrm>
        <a:off x="0" y="4057065"/>
        <a:ext cx="5994400" cy="13523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A26D8-3205-49AB-9801-7479D75D0B9B}">
      <dsp:nvSpPr>
        <dsp:cNvPr id="0" name=""/>
        <dsp:cNvSpPr/>
      </dsp:nvSpPr>
      <dsp:spPr>
        <a:xfrm>
          <a:off x="0" y="680"/>
          <a:ext cx="630555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8D475D-CCFA-4E93-A503-7548BD710D98}">
      <dsp:nvSpPr>
        <dsp:cNvPr id="0" name=""/>
        <dsp:cNvSpPr/>
      </dsp:nvSpPr>
      <dsp:spPr>
        <a:xfrm>
          <a:off x="0" y="680"/>
          <a:ext cx="6305550" cy="111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baseline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最喜爱的食物和零食</a:t>
          </a:r>
        </a:p>
      </dsp:txBody>
      <dsp:txXfrm>
        <a:off x="0" y="680"/>
        <a:ext cx="6305550" cy="1114384"/>
      </dsp:txXfrm>
    </dsp:sp>
    <dsp:sp modelId="{D3985387-25A2-4EB6-99AD-2664D2661A5C}">
      <dsp:nvSpPr>
        <dsp:cNvPr id="0" name=""/>
        <dsp:cNvSpPr/>
      </dsp:nvSpPr>
      <dsp:spPr>
        <a:xfrm>
          <a:off x="0" y="1115064"/>
          <a:ext cx="630555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44A50A-7598-4C44-A3FD-CCE61E6BCEA0}">
      <dsp:nvSpPr>
        <dsp:cNvPr id="0" name=""/>
        <dsp:cNvSpPr/>
      </dsp:nvSpPr>
      <dsp:spPr>
        <a:xfrm>
          <a:off x="0" y="1115064"/>
          <a:ext cx="6305550" cy="111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baseline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最喜爱的迪斯尼电影</a:t>
          </a:r>
        </a:p>
      </dsp:txBody>
      <dsp:txXfrm>
        <a:off x="0" y="1115064"/>
        <a:ext cx="6305550" cy="1114384"/>
      </dsp:txXfrm>
    </dsp:sp>
    <dsp:sp modelId="{0E99E569-0DA0-4A1F-855A-45FE9C2A465F}">
      <dsp:nvSpPr>
        <dsp:cNvPr id="0" name=""/>
        <dsp:cNvSpPr/>
      </dsp:nvSpPr>
      <dsp:spPr>
        <a:xfrm>
          <a:off x="0" y="2229449"/>
          <a:ext cx="630555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486D84-853E-4D93-85FB-A93C2AB50F27}">
      <dsp:nvSpPr>
        <dsp:cNvPr id="0" name=""/>
        <dsp:cNvSpPr/>
      </dsp:nvSpPr>
      <dsp:spPr>
        <a:xfrm>
          <a:off x="0" y="2229449"/>
          <a:ext cx="6305550" cy="111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baseline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今年要教的单元中最喜欢的一个单元</a:t>
          </a:r>
        </a:p>
      </dsp:txBody>
      <dsp:txXfrm>
        <a:off x="0" y="2229449"/>
        <a:ext cx="6305550" cy="1114384"/>
      </dsp:txXfrm>
    </dsp:sp>
    <dsp:sp modelId="{0E419124-2FCF-43D5-BF44-3E185E381CAF}">
      <dsp:nvSpPr>
        <dsp:cNvPr id="0" name=""/>
        <dsp:cNvSpPr/>
      </dsp:nvSpPr>
      <dsp:spPr>
        <a:xfrm>
          <a:off x="0" y="3343834"/>
          <a:ext cx="630555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3E6818-D85B-45EA-925F-270217CFF92B}">
      <dsp:nvSpPr>
        <dsp:cNvPr id="0" name=""/>
        <dsp:cNvSpPr/>
      </dsp:nvSpPr>
      <dsp:spPr>
        <a:xfrm>
          <a:off x="0" y="3343834"/>
          <a:ext cx="6305550" cy="111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baseline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最喜爱的餐厅</a:t>
          </a:r>
        </a:p>
      </dsp:txBody>
      <dsp:txXfrm>
        <a:off x="0" y="3343834"/>
        <a:ext cx="6305550" cy="1114384"/>
      </dsp:txXfrm>
    </dsp:sp>
    <dsp:sp modelId="{B0421C79-5D98-43A9-B899-C8AB3E8CBA2F}">
      <dsp:nvSpPr>
        <dsp:cNvPr id="0" name=""/>
        <dsp:cNvSpPr/>
      </dsp:nvSpPr>
      <dsp:spPr>
        <a:xfrm>
          <a:off x="0" y="4458219"/>
          <a:ext cx="630555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421EB2-879A-441E-8FA1-1781101EFA83}">
      <dsp:nvSpPr>
        <dsp:cNvPr id="0" name=""/>
        <dsp:cNvSpPr/>
      </dsp:nvSpPr>
      <dsp:spPr>
        <a:xfrm>
          <a:off x="0" y="4458219"/>
          <a:ext cx="6305550" cy="111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baseline="0">
              <a:latin typeface="Microsoft YaHei UI" panose="020B0503020204020204" pitchFamily="34" charset="-122"/>
              <a:ea typeface="Microsoft YaHei UI" panose="020B0503020204020204" pitchFamily="34" charset="-122"/>
              <a:cs typeface="Times New Roman" panose="02020603050405020304" pitchFamily="18" charset="0"/>
            </a:rPr>
            <a:t>最喜爱的图书</a:t>
          </a:r>
        </a:p>
      </dsp:txBody>
      <dsp:txXfrm>
        <a:off x="0" y="4458219"/>
        <a:ext cx="6305550" cy="1114384"/>
      </dsp:txXfrm>
    </dsp:sp>
  </dsp:spTree>
</dsp:drawing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D86C3D2F-5A05-4596-A225-FC14565701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39C051B-F26C-4470-B56C-092B4E1C4C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5C1F2E4-ECB0-46D7-89C9-48599709159B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2021/12/8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D59DB8B-3A1C-4291-8A97-C19C5D31C3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E6310B9-42FE-4FE9-8C0B-5C7382DBB0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EFCFFF0-B784-4FE7-8A38-F89DE294F830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15669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B3281463-CB84-4B8E-BC83-F40A5B47BB15}" type="datetime1">
              <a:rPr lang="zh-CN" altLang="en-US" noProof="0" smtClean="0"/>
              <a:t>2021/12/8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98C672F-171E-46DC-915C-C7BCF99F5C42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8498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6.xml.rels>&#65279;<?xml version="1.0" encoding="utf-8"?><Relationships xmlns="http://schemas.openxmlformats.org/package/2006/relationships"><Relationship Type="http://schemas.openxmlformats.org/officeDocument/2006/relationships/slide" Target="/ppt/slides/slide106.xml" Id="rId2" /><Relationship Type="http://schemas.openxmlformats.org/officeDocument/2006/relationships/notesMaster" Target="/ppt/notesMasters/notesMaster11.xml" Id="rId1" /></Relationships>
</file>

<file path=ppt/notesSlides/_rels/notesSlide14.xml.rels>&#65279;<?xml version="1.0" encoding="utf-8"?><Relationships xmlns="http://schemas.openxmlformats.org/package/2006/relationships"><Relationship Type="http://schemas.openxmlformats.org/officeDocument/2006/relationships/slide" Target="/ppt/slides/slide14.xml" Id="rId2" /><Relationship Type="http://schemas.openxmlformats.org/officeDocument/2006/relationships/notesMaster" Target="/ppt/notesMasters/notesMaster11.xml" Id="rId1" /></Relationships>
</file>

<file path=ppt/notesSlides/_rels/notesSlide22.xml.rels>&#65279;<?xml version="1.0" encoding="utf-8"?><Relationships xmlns="http://schemas.openxmlformats.org/package/2006/relationships"><Relationship Type="http://schemas.openxmlformats.org/officeDocument/2006/relationships/slide" Target="/ppt/slides/slide22.xml" Id="rId2" /><Relationship Type="http://schemas.openxmlformats.org/officeDocument/2006/relationships/notesMaster" Target="/ppt/notesMasters/notesMaster11.xml" Id="rId1" /></Relationships>
</file>

<file path=ppt/notesSlides/_rels/notesSlide39.xml.rels>&#65279;<?xml version="1.0" encoding="utf-8"?><Relationships xmlns="http://schemas.openxmlformats.org/package/2006/relationships"><Relationship Type="http://schemas.openxmlformats.org/officeDocument/2006/relationships/slide" Target="/ppt/slides/slide39.xml" Id="rId2" /><Relationship Type="http://schemas.openxmlformats.org/officeDocument/2006/relationships/notesMaster" Target="/ppt/notesMasters/notesMaster11.xml" Id="rId1" /></Relationships>
</file>

<file path=ppt/notesSlides/_rels/notesSlide47.xml.rels>&#65279;<?xml version="1.0" encoding="utf-8"?><Relationships xmlns="http://schemas.openxmlformats.org/package/2006/relationships"><Relationship Type="http://schemas.openxmlformats.org/officeDocument/2006/relationships/slide" Target="/ppt/slides/slide47.xml" Id="rId2" /><Relationship Type="http://schemas.openxmlformats.org/officeDocument/2006/relationships/notesMaster" Target="/ppt/notesMasters/notesMaster11.xml" Id="rId1" /></Relationships>
</file>

<file path=ppt/notesSlides/_rels/notesSlide55.xml.rels>&#65279;<?xml version="1.0" encoding="utf-8"?><Relationships xmlns="http://schemas.openxmlformats.org/package/2006/relationships"><Relationship Type="http://schemas.openxmlformats.org/officeDocument/2006/relationships/slide" Target="/ppt/slides/slide55.xml" Id="rId2" /><Relationship Type="http://schemas.openxmlformats.org/officeDocument/2006/relationships/notesMaster" Target="/ppt/notesMasters/notesMaster11.xml" Id="rId1" /></Relationships>
</file>

<file path=ppt/notesSlides/_rels/notesSlide63.xml.rels>&#65279;<?xml version="1.0" encoding="utf-8"?><Relationships xmlns="http://schemas.openxmlformats.org/package/2006/relationships"><Relationship Type="http://schemas.openxmlformats.org/officeDocument/2006/relationships/slide" Target="/ppt/slides/slide63.xml" Id="rId2" /><Relationship Type="http://schemas.openxmlformats.org/officeDocument/2006/relationships/notesMaster" Target="/ppt/notesMasters/notesMaster11.xml" Id="rId1" /></Relationships>
</file>

<file path=ppt/notesSlides/_rels/notesSlide71.xml.rels>&#65279;<?xml version="1.0" encoding="utf-8"?><Relationships xmlns="http://schemas.openxmlformats.org/package/2006/relationships"><Relationship Type="http://schemas.openxmlformats.org/officeDocument/2006/relationships/slide" Target="/ppt/slides/slide71.xml" Id="rId2" /><Relationship Type="http://schemas.openxmlformats.org/officeDocument/2006/relationships/notesMaster" Target="/ppt/notesMasters/notesMaster11.xml" Id="rId1" /></Relationships>
</file>

<file path=ppt/notesSlides/_rels/notesSlide810.xml.rels>&#65279;<?xml version="1.0" encoding="utf-8"?><Relationships xmlns="http://schemas.openxmlformats.org/package/2006/relationships"><Relationship Type="http://schemas.openxmlformats.org/officeDocument/2006/relationships/slide" Target="/ppt/slides/slide810.xml" Id="rId2" /><Relationship Type="http://schemas.openxmlformats.org/officeDocument/2006/relationships/notesMaster" Target="/ppt/notesMasters/notesMaster11.xml" Id="rId1" /></Relationships>
</file>

<file path=ppt/notesSlides/_rels/notesSlide98.xml.rels>&#65279;<?xml version="1.0" encoding="utf-8"?><Relationships xmlns="http://schemas.openxmlformats.org/package/2006/relationships"><Relationship Type="http://schemas.openxmlformats.org/officeDocument/2006/relationships/slide" Target="/ppt/slides/slide98.xml" Id="rId2" /><Relationship Type="http://schemas.openxmlformats.org/officeDocument/2006/relationships/notesMaster" Target="/ppt/notesMasters/notesMaster11.xml" Id="rId1" /></Relationship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C672F-171E-46DC-915C-C7BCF99F5C42}" type="slidenum">
              <a:rPr lang="en-US" altLang="zh-CN" smtClean="0"/>
              <a:pPr/>
              <a:t>10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9294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998C672F-171E-46DC-915C-C7BCF99F5C42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52250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C672F-171E-46DC-915C-C7BCF99F5C42}" type="slidenum">
              <a:rPr lang="en-US" altLang="zh-CN" smtClean="0"/>
              <a:pPr/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031537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C672F-171E-46DC-915C-C7BCF99F5C42}" type="slidenum">
              <a:rPr lang="en-US" altLang="zh-CN" smtClean="0"/>
              <a:pPr/>
              <a:t>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7797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C672F-171E-46DC-915C-C7BCF99F5C42}" type="slidenum">
              <a:rPr lang="en-US" altLang="zh-CN" smtClean="0"/>
              <a:pPr/>
              <a:t>4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5168194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C672F-171E-46DC-915C-C7BCF99F5C42}" type="slidenum">
              <a:rPr lang="en-US" altLang="zh-CN" smtClean="0"/>
              <a:pPr/>
              <a:t>5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222966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C672F-171E-46DC-915C-C7BCF99F5C42}" type="slidenum">
              <a:rPr lang="en-US" altLang="zh-CN" smtClean="0"/>
              <a:pPr/>
              <a:t>6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3259774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C672F-171E-46DC-915C-C7BCF99F5C42}" type="slidenum">
              <a:rPr lang="en-US" altLang="zh-CN" smtClean="0"/>
              <a:pPr/>
              <a:t>7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1984009"/>
      </p:ext>
    </p:extLst>
  </p:cSld>
  <p:clrMapOvr>
    <a:masterClrMapping/>
  </p:clrMapOvr>
</p:notes>
</file>

<file path=ppt/notesSlides/notesSlide8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C672F-171E-46DC-915C-C7BCF99F5C42}" type="slidenum">
              <a:rPr lang="en-US" altLang="zh-CN" smtClean="0"/>
              <a:pPr/>
              <a:t>8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6135273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C672F-171E-46DC-915C-C7BCF99F5C42}" type="slidenum">
              <a:rPr lang="en-US" altLang="zh-CN" smtClean="0"/>
              <a:pPr/>
              <a:t>9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0522717"/>
      </p:ext>
    </p:extLst>
  </p:cSld>
  <p:clrMapOvr>
    <a:masterClrMapping/>
  </p:clrMapOvr>
</p:notes>
</file>

<file path=ppt/slideLayouts/_rels/slideLayout10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4DBC42-25FB-4E6D-AE18-0FF7F2573120}" type="datetime1">
              <a:rPr lang="zh-CN" altLang="en-US" noProof="0" smtClean="0"/>
              <a:t>2021/12/8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6221916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1257300" y="382385"/>
            <a:ext cx="8392585" cy="5600405"/>
          </a:xfrm>
        </p:spPr>
        <p:txBody>
          <a:bodyPr vert="eaVert" rtlCol="0"/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19AFFD-35A2-46A3-97A1-84AD5854A16E}" type="datetime1">
              <a:rPr lang="zh-CN" altLang="en-US" noProof="0" smtClean="0"/>
              <a:t>2021/12/8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383596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(F) 6" title="圆齿状圆圈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rtlCol="0" anchor="ctr">
            <a:noAutofit/>
          </a:bodyPr>
          <a:lstStyle>
            <a:lvl1pPr algn="ctr">
              <a:lnSpc>
                <a:spcPct val="100000"/>
              </a:lnSpc>
              <a:defRPr sz="10000" spc="800" baseline="0"/>
            </a:lvl1pPr>
          </a:lstStyle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2215045" y="5979196"/>
            <a:ext cx="8045373" cy="742279"/>
          </a:xfrm>
        </p:spPr>
        <p:txBody>
          <a:bodyPr rtlCol="0"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CN" altLang="en-US" noProof="0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2DD6D2CE-2BBD-4D32-9686-07DA7CFCFFB0}" type="datetime1">
              <a:rPr lang="zh-CN" altLang="en-US" noProof="0" smtClean="0"/>
              <a:t>2021/12/8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299DD5A9-4EF1-497E-92EF-2D23CF305E03}" type="slidenum">
              <a:rPr lang="en-US" altLang="zh-CN" noProof="0" smtClean="0"/>
              <a:t>‹#›</a:t>
            </a:fld>
            <a:endParaRPr lang="zh-CN" altLang="en-US" noProof="0"/>
          </a:p>
        </p:txBody>
      </p:sp>
      <p:sp>
        <p:nvSpPr>
          <p:cNvPr id="13" name="长方形 12" title="左边缘边框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5246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A1B262-70A3-4FCB-94A3-22D103F020D8}" type="datetime1">
              <a:rPr lang="zh-CN" altLang="en-US" noProof="0" smtClean="0"/>
              <a:t>2021/12/8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8696119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rtlCol="0"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3242930" y="5159781"/>
            <a:ext cx="7017488" cy="951135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673D8753-D02B-4296-BA11-52E288E40D55}" type="datetime1">
              <a:rPr lang="zh-CN" altLang="en-US" noProof="0" smtClean="0"/>
              <a:t>2021/12/8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299DD5A9-4EF1-497E-92EF-2D23CF305E03}" type="slidenum">
              <a:rPr lang="en-US" altLang="zh-CN" noProof="0" smtClean="0"/>
              <a:t>‹#›</a:t>
            </a:fld>
            <a:endParaRPr lang="zh-CN" altLang="en-US" noProof="0"/>
          </a:p>
        </p:txBody>
      </p:sp>
      <p:grpSp>
        <p:nvGrpSpPr>
          <p:cNvPr id="7" name="组 6" title="左侧扇形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任意多边形(F) 6" title="左侧扇形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任意多边形(F) 11" title="左侧嵌入式扇形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131944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1257300" y="2286000"/>
            <a:ext cx="4800600" cy="3619500"/>
          </a:xfrm>
        </p:spPr>
        <p:txBody>
          <a:bodyPr rtlCol="0"/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647796" y="2286000"/>
            <a:ext cx="4800600" cy="3619500"/>
          </a:xfrm>
        </p:spPr>
        <p:txBody>
          <a:bodyPr rtlCol="0"/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7623D4-4D44-4415-8799-3E45E8843763}" type="datetime1">
              <a:rPr lang="zh-CN" altLang="en-US" noProof="0" smtClean="0"/>
              <a:t>2021/12/8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700274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251678" y="2199633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1257300" y="2909102"/>
            <a:ext cx="4800600" cy="2996398"/>
          </a:xfrm>
        </p:spPr>
        <p:txBody>
          <a:bodyPr rtlCol="0"/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633864" y="2199633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633864" y="2909102"/>
            <a:ext cx="4800600" cy="2996398"/>
          </a:xfrm>
        </p:spPr>
        <p:txBody>
          <a:bodyPr rtlCol="0"/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70D088-8BBC-4D3A-9D24-686DBDE0CCB9}" type="datetime1">
              <a:rPr lang="zh-CN" altLang="en-US" noProof="0" smtClean="0"/>
              <a:t>2021/12/8</a:t>
            </a:fld>
            <a:endParaRPr lang="zh-CN" altLang="en-US" noProof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558323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FE4FF2-BB55-4AB4-B1FF-AC64128DD183}" type="datetime1">
              <a:rPr lang="zh-CN" altLang="en-US" noProof="0" smtClean="0"/>
              <a:t>2021/12/8</a:t>
            </a:fld>
            <a:endParaRPr lang="zh-CN" altLang="en-US" noProof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84993523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68F044-3D38-449D-A0CE-E98EEC01765F}" type="datetime1">
              <a:rPr lang="zh-CN" altLang="en-US" noProof="0" smtClean="0"/>
              <a:t>2021/12/8</a:t>
            </a:fld>
            <a:endParaRPr lang="zh-CN" altLang="en-US" noProof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9DD5A9-4EF1-497E-92EF-2D23CF305E03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61635196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任意多边形(F) 11" title="右侧扇形背景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765051" y="920377"/>
            <a:ext cx="6158418" cy="4985124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37885" y="1741336"/>
            <a:ext cx="3092115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 rtlCol="0"/>
          <a:lstStyle/>
          <a:p>
            <a:pPr rtl="0"/>
            <a:fld id="{E758ABC0-0252-4BAC-9DC7-97A4DB569B4C}" type="datetime1">
              <a:rPr lang="zh-CN" altLang="en-US" noProof="0" smtClean="0"/>
              <a:t>2021/12/8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 rtlCol="0"/>
          <a:lstStyle/>
          <a:p>
            <a:pPr rtl="0"/>
            <a:fld id="{299DD5A9-4EF1-497E-92EF-2D23CF305E03}" type="slidenum">
              <a:rPr lang="en-US" altLang="zh-CN" noProof="0" smtClean="0"/>
              <a:t>‹#›</a:t>
            </a:fld>
            <a:endParaRPr lang="zh-CN" altLang="en-US" noProof="0"/>
          </a:p>
        </p:txBody>
      </p:sp>
      <p:sp>
        <p:nvSpPr>
          <p:cNvPr id="8" name="长方形 7" title="左边缘边框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8637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83464" y="0"/>
            <a:ext cx="7355585" cy="6857999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CN" altLang="en-US" noProof="0"/>
              <a:t>单击图标以添加图片</a:t>
            </a:r>
          </a:p>
        </p:txBody>
      </p:sp>
      <p:sp>
        <p:nvSpPr>
          <p:cNvPr id="11" name="任意多边形(F) 11" title="右侧扇形背景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长方形 11" title="左边缘边框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37883" y="1741336"/>
            <a:ext cx="3092117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 rtlCol="0"/>
          <a:lstStyle/>
          <a:p>
            <a:pPr rtl="0"/>
            <a:fld id="{EB95D9A7-20EE-4D9F-B93B-AD5758D68154}" type="datetime1">
              <a:rPr lang="zh-CN" altLang="en-US" noProof="0" smtClean="0"/>
              <a:t>2021/12/8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 rtlCol="0"/>
          <a:lstStyle/>
          <a:p>
            <a:pPr rtl="0"/>
            <a:fld id="{299DD5A9-4EF1-497E-92EF-2D23CF305E03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753837667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33.xml" Id="rId3" /><Relationship Type="http://schemas.openxmlformats.org/officeDocument/2006/relationships/slideLayout" Target="/ppt/slideLayouts/slideLayout74.xml" Id="rId7" /><Relationship Type="http://schemas.openxmlformats.org/officeDocument/2006/relationships/theme" Target="/ppt/theme/theme12.xml" Id="rId12" /><Relationship Type="http://schemas.openxmlformats.org/officeDocument/2006/relationships/slideLayout" Target="/ppt/slideLayouts/slideLayout21.xml" Id="rId2" /><Relationship Type="http://schemas.openxmlformats.org/officeDocument/2006/relationships/slideLayout" Target="/ppt/slideLayouts/slideLayout15.xml" Id="rId1" /><Relationship Type="http://schemas.openxmlformats.org/officeDocument/2006/relationships/slideLayout" Target="/ppt/slideLayouts/slideLayout66.xml" Id="rId6" /><Relationship Type="http://schemas.openxmlformats.org/officeDocument/2006/relationships/slideLayout" Target="/ppt/slideLayouts/slideLayout117.xml" Id="rId11" /><Relationship Type="http://schemas.openxmlformats.org/officeDocument/2006/relationships/slideLayout" Target="/ppt/slideLayouts/slideLayout58.xml" Id="rId5" /><Relationship Type="http://schemas.openxmlformats.org/officeDocument/2006/relationships/slideLayout" Target="/ppt/slideLayouts/slideLayout109.xml" Id="rId10" /><Relationship Type="http://schemas.openxmlformats.org/officeDocument/2006/relationships/slideLayout" Target="/ppt/slideLayouts/slideLayout410.xml" Id="rId4" /><Relationship Type="http://schemas.openxmlformats.org/officeDocument/2006/relationships/slideLayout" Target="/ppt/slideLayouts/slideLayout911.xml" Id="rId9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2B70EE6-487D-48A5-A382-76A12465CB4E}" type="datetime1">
              <a:rPr lang="zh-CN" altLang="en-US" noProof="0" smtClean="0"/>
              <a:t>2021/12/8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9DD5A9-4EF1-497E-92EF-2D23CF305E03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任意多边形(F) 6" title="左侧扇贝边缘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长方形 11" title="右边缘边框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807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 baseline="0">
          <a:solidFill>
            <a:schemeClr val="tx1">
              <a:lumMod val="65000"/>
              <a:lumOff val="35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 baseline="0">
          <a:solidFill>
            <a:schemeClr val="tx1">
              <a:lumMod val="65000"/>
              <a:lumOff val="35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 baseline="0">
          <a:solidFill>
            <a:schemeClr val="tx1">
              <a:lumMod val="65000"/>
              <a:lumOff val="35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06.xml.rels>&#65279;<?xml version="1.0" encoding="utf-8"?><Relationships xmlns="http://schemas.openxmlformats.org/package/2006/relationships"><Relationship Type="http://schemas.openxmlformats.org/officeDocument/2006/relationships/notesSlide" Target="/ppt/notesSlides/notesSlide106.xml" Id="rId2" /><Relationship Type="http://schemas.openxmlformats.org/officeDocument/2006/relationships/slideLayout" Target="/ppt/slideLayouts/slideLayout33.xml" Id="rId1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notesSlide" Target="/ppt/notesSlides/notesSlide14.xml" Id="rId2" /><Relationship Type="http://schemas.openxmlformats.org/officeDocument/2006/relationships/slideLayout" Target="/ppt/slideLayouts/slideLayout15.xml" Id="rId1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notesSlide" Target="/ppt/notesSlides/notesSlide22.xml" Id="rId2" /><Relationship Type="http://schemas.openxmlformats.org/officeDocument/2006/relationships/slideLayout" Target="/ppt/slideLayouts/slideLayout21.xml" Id="rId1" /></Relationships>
</file>

<file path=ppt/slides/_rels/slide39.xml.rels>&#65279;<?xml version="1.0" encoding="utf-8"?><Relationships xmlns="http://schemas.openxmlformats.org/package/2006/relationships"><Relationship Type="http://schemas.openxmlformats.org/officeDocument/2006/relationships/notesSlide" Target="/ppt/notesSlides/notesSlide39.xml" Id="rId2" /><Relationship Type="http://schemas.openxmlformats.org/officeDocument/2006/relationships/slideLayout" Target="/ppt/slideLayouts/slideLayout21.xml" Id="rId1" /></Relationships>
</file>

<file path=ppt/slides/_rels/slide47.xml.rels>&#65279;<?xml version="1.0" encoding="utf-8"?><Relationships xmlns="http://schemas.openxmlformats.org/package/2006/relationships"><Relationship Type="http://schemas.openxmlformats.org/officeDocument/2006/relationships/diagramData" Target="/ppt/diagrams/data12.xml" Id="rId3" /><Relationship Type="http://schemas.microsoft.com/office/2007/relationships/diagramDrawing" Target="/ppt/diagrams/drawing12.xml" Id="rId7" /><Relationship Type="http://schemas.openxmlformats.org/officeDocument/2006/relationships/notesSlide" Target="/ppt/notesSlides/notesSlide47.xml" Id="rId2" /><Relationship Type="http://schemas.openxmlformats.org/officeDocument/2006/relationships/slideLayout" Target="/ppt/slideLayouts/slideLayout21.xml" Id="rId1" /><Relationship Type="http://schemas.openxmlformats.org/officeDocument/2006/relationships/diagramColors" Target="/ppt/diagrams/colors12.xml" Id="rId6" /><Relationship Type="http://schemas.openxmlformats.org/officeDocument/2006/relationships/diagramQuickStyle" Target="/ppt/diagrams/quickStyle12.xml" Id="rId5" /><Relationship Type="http://schemas.openxmlformats.org/officeDocument/2006/relationships/diagramLayout" Target="/ppt/diagrams/layout12.xml" Id="rId4" /></Relationships>
</file>

<file path=ppt/slides/_rels/slide55.xml.rels>&#65279;<?xml version="1.0" encoding="utf-8"?><Relationships xmlns="http://schemas.openxmlformats.org/package/2006/relationships"><Relationship Type="http://schemas.openxmlformats.org/officeDocument/2006/relationships/notesSlide" Target="/ppt/notesSlides/notesSlide55.xml" Id="rId2" /><Relationship Type="http://schemas.openxmlformats.org/officeDocument/2006/relationships/slideLayout" Target="/ppt/slideLayouts/slideLayout21.xml" Id="rId1" /></Relationships>
</file>

<file path=ppt/slides/_rels/slide63.xml.rels>&#65279;<?xml version="1.0" encoding="utf-8"?><Relationships xmlns="http://schemas.openxmlformats.org/package/2006/relationships"><Relationship Type="http://schemas.openxmlformats.org/officeDocument/2006/relationships/diagramData" Target="/ppt/diagrams/data21.xml" Id="rId3" /><Relationship Type="http://schemas.microsoft.com/office/2007/relationships/diagramDrawing" Target="/ppt/diagrams/drawing2.xml" Id="rId7" /><Relationship Type="http://schemas.openxmlformats.org/officeDocument/2006/relationships/notesSlide" Target="/ppt/notesSlides/notesSlide63.xml" Id="rId2" /><Relationship Type="http://schemas.openxmlformats.org/officeDocument/2006/relationships/slideLayout" Target="/ppt/slideLayouts/slideLayout21.xml" Id="rId1" /><Relationship Type="http://schemas.openxmlformats.org/officeDocument/2006/relationships/diagramColors" Target="/ppt/diagrams/colors21.xml" Id="rId6" /><Relationship Type="http://schemas.openxmlformats.org/officeDocument/2006/relationships/diagramQuickStyle" Target="/ppt/diagrams/quickStyle21.xml" Id="rId5" /><Relationship Type="http://schemas.openxmlformats.org/officeDocument/2006/relationships/diagramLayout" Target="/ppt/diagrams/layout21.xml" Id="rId4" /></Relationships>
</file>

<file path=ppt/slides/_rels/slide71.xml.rels>&#65279;<?xml version="1.0" encoding="utf-8"?><Relationships xmlns="http://schemas.openxmlformats.org/package/2006/relationships"><Relationship Type="http://schemas.openxmlformats.org/officeDocument/2006/relationships/notesSlide" Target="/ppt/notesSlides/notesSlide71.xml" Id="rId2" /><Relationship Type="http://schemas.openxmlformats.org/officeDocument/2006/relationships/slideLayout" Target="/ppt/slideLayouts/slideLayout21.xml" Id="rId1" /></Relationships>
</file>

<file path=ppt/slides/_rels/slide810.xml.rels>&#65279;<?xml version="1.0" encoding="utf-8"?><Relationships xmlns="http://schemas.openxmlformats.org/package/2006/relationships"><Relationship Type="http://schemas.openxmlformats.org/officeDocument/2006/relationships/notesSlide" Target="/ppt/notesSlides/notesSlide810.xml" Id="rId2" /><Relationship Type="http://schemas.openxmlformats.org/officeDocument/2006/relationships/slideLayout" Target="/ppt/slideLayouts/slideLayout21.xml" Id="rId1" /></Relationships>
</file>

<file path=ppt/slides/_rels/slide98.xml.rels>&#65279;<?xml version="1.0" encoding="utf-8"?><Relationships xmlns="http://schemas.openxmlformats.org/package/2006/relationships"><Relationship Type="http://schemas.openxmlformats.org/officeDocument/2006/relationships/image" Target="/ppt/media/image1.png" Id="rId3" /><Relationship Type="http://schemas.openxmlformats.org/officeDocument/2006/relationships/notesSlide" Target="/ppt/notesSlides/notesSlide98.xml" Id="rId2" /><Relationship Type="http://schemas.openxmlformats.org/officeDocument/2006/relationships/slideLayout" Target="/ppt/slideLayouts/slideLayout21.xml" Id="rId1" /><Relationship Type="http://schemas.openxmlformats.org/officeDocument/2006/relationships/image" Target="/ppt/media/image2.svg" Id="rId4" /></Relationships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 hidden="1">
            <a:extLst>
              <a:ext uri="{FF2B5EF4-FFF2-40B4-BE49-F238E27FC236}">
                <a16:creationId xmlns:a16="http://schemas.microsoft.com/office/drawing/2014/main" id="{28A3E57F-DE9A-45F6-BEF3-EF8EEA07E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662" y="756357"/>
            <a:ext cx="8187071" cy="1253066"/>
          </a:xfrm>
        </p:spPr>
        <p:txBody>
          <a:bodyPr rtlCol="0"/>
          <a:lstStyle/>
          <a:p>
            <a:pPr rtl="0"/>
            <a:r>
              <a:rPr lang="zh-CN" altLang="en-US"/>
              <a:t>幻灯片标题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1CA1257-66A3-465A-A773-E2D1F421929F}"/>
              </a:ext>
            </a:extLst>
          </p:cNvPr>
          <p:cNvSpPr txBox="1"/>
          <p:nvPr/>
        </p:nvSpPr>
        <p:spPr>
          <a:xfrm>
            <a:off x="3513005" y="2360809"/>
            <a:ext cx="84871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zh-CN" altLang="en-US" sz="40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这一年，我们将度过完美的共同学习时光！</a:t>
            </a:r>
            <a:endParaRPr lang="zh-CN" altLang="en-US" sz="9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9349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4188DD-3717-47D0-B979-D111D81B4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rtlCol="0"/>
          <a:lstStyle/>
          <a:p>
            <a:pPr rtl="0"/>
            <a:r>
              <a:rPr lang="zh-cn" dirty="0"/>
              <a:t>了解你们的教师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7EDFBFC-5564-4D5D-8F01-C829B7B40C08}"/>
              </a:ext>
            </a:extLst>
          </p:cNvPr>
          <p:cNvSpPr txBox="1"/>
          <p:nvPr/>
        </p:nvSpPr>
        <p:spPr>
          <a:xfrm>
            <a:off x="2050503" y="6001407"/>
            <a:ext cx="8224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添加你的姓名</a:t>
            </a:r>
          </a:p>
        </p:txBody>
      </p:sp>
    </p:spTree>
    <p:extLst>
      <p:ext uri="{BB962C8B-B14F-4D97-AF65-F5344CB8AC3E}">
        <p14:creationId xmlns:p14="http://schemas.microsoft.com/office/powerpoint/2010/main" val="1957017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DAE078-3CB3-4D1F-8E4E-75C6D5DA8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434" y="382385"/>
            <a:ext cx="10893973" cy="1630346"/>
          </a:xfrm>
        </p:spPr>
        <p:txBody>
          <a:bodyPr rtlCol="0">
            <a:normAutofit/>
          </a:bodyPr>
          <a:lstStyle/>
          <a:p>
            <a:pPr rtl="0"/>
            <a:r>
              <a:rPr lang="zh-cn" sz="4000">
                <a:latin typeface="Bodoni MT" panose="02070603080606020203" pitchFamily="18" charset="0"/>
              </a:rPr>
              <a:t>我很高兴能成为你们的老师！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97BDE5-A8BD-4286-8221-21664A41B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分享你的姓名。</a:t>
            </a:r>
          </a:p>
          <a:p>
            <a:pPr rtl="0"/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我从教______________年了。 </a:t>
            </a:r>
          </a:p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095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38657A-8B7E-4B6C-A10E-806AE7B7F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cn" sz="4000">
                <a:latin typeface="Bodoni MT" panose="02070603080606020203" pitchFamily="18" charset="0"/>
              </a:rPr>
              <a:t>我很喜欢教学，因为...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50C1E8-A3C4-4E79-8384-A72C24304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列出原因 #1 喜欢教学的原因。</a:t>
            </a:r>
          </a:p>
          <a:p>
            <a:pPr rtl="0"/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列出原因 #2 喜欢教学的原因。</a:t>
            </a:r>
          </a:p>
          <a:p>
            <a:pPr rtl="0"/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列出原因 #3 喜欢教学的原因。</a:t>
            </a:r>
          </a:p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6979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4A204F-71D8-415B-9C4C-70B2F2F18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6"/>
            <a:ext cx="3384329" cy="5421435"/>
          </a:xfrm>
        </p:spPr>
        <p:txBody>
          <a:bodyPr rtlCol="0" anchor="ctr">
            <a:normAutofit/>
          </a:bodyPr>
          <a:lstStyle/>
          <a:p>
            <a:pPr rtl="0"/>
            <a:r>
              <a:rPr lang="zh-cn" sz="4000">
                <a:latin typeface="Bodoni MT" panose="02070603080606020203" pitchFamily="18" charset="0"/>
              </a:rPr>
              <a:t>我的家人</a:t>
            </a:r>
          </a:p>
        </p:txBody>
      </p:sp>
      <p:graphicFrame>
        <p:nvGraphicFramePr>
          <p:cNvPr id="5" name="内容占位符 2">
            <a:extLst>
              <a:ext uri="{FF2B5EF4-FFF2-40B4-BE49-F238E27FC236}">
                <a16:creationId xmlns:a16="http://schemas.microsoft.com/office/drawing/2014/main" id="{9D9B547D-5557-42AB-B99C-24742ED04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918138"/>
              </p:ext>
            </p:extLst>
          </p:nvPr>
        </p:nvGraphicFramePr>
        <p:xfrm>
          <a:off x="5280025" y="644525"/>
          <a:ext cx="5994400" cy="5409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19844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CDC4A3-530D-433A-956F-BDFFF5436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cn" sz="4000">
                <a:latin typeface="Bodoni MT" panose="02070603080606020203" pitchFamily="18" charset="0"/>
              </a:rPr>
              <a:t>夏天时…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E6A7A6-EB46-4CA0-B991-935C9B9C6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709094" cy="3593591"/>
          </a:xfrm>
        </p:spPr>
        <p:txBody>
          <a:bodyPr rtlCol="0"/>
          <a:lstStyle/>
          <a:p>
            <a:pPr rtl="0"/>
            <a:r>
              <a:rPr 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分享你度过暑假或学校假期的最喜欢方式。</a:t>
            </a:r>
          </a:p>
          <a:p>
            <a:pPr rtl="0"/>
            <a:r>
              <a:rPr 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分享你度过暑假或学校假期的最喜欢方式。</a:t>
            </a:r>
          </a:p>
          <a:p>
            <a:pPr rtl="0"/>
            <a:r>
              <a:rPr 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分享你度过暑假或学校假期的最喜欢方式。</a:t>
            </a:r>
          </a:p>
          <a:p>
            <a:pPr marL="0" indent="0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207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长方形 9">
            <a:extLst>
              <a:ext uri="{FF2B5EF4-FFF2-40B4-BE49-F238E27FC236}">
                <a16:creationId xmlns:a16="http://schemas.microsoft.com/office/drawing/2014/main" id="{022C3B48-99E5-4B5C-8E49-15C2A9552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 dirty="0"/>
          </a:p>
        </p:txBody>
      </p:sp>
      <p:sp>
        <p:nvSpPr>
          <p:cNvPr id="12" name="任意多边形(F) 10">
            <a:extLst>
              <a:ext uri="{FF2B5EF4-FFF2-40B4-BE49-F238E27FC236}">
                <a16:creationId xmlns:a16="http://schemas.microsoft.com/office/drawing/2014/main" id="{C67B4E51-3288-4A1F-A92C-87C9401ED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长方形 13">
            <a:extLst>
              <a:ext uri="{FF2B5EF4-FFF2-40B4-BE49-F238E27FC236}">
                <a16:creationId xmlns:a16="http://schemas.microsoft.com/office/drawing/2014/main" id="{D3E95A6B-F840-413C-9E78-C33C02FFA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BED5F35-4EFC-4B1A-A685-D0FE2F7AD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1"/>
            <a:ext cx="3656581" cy="5571625"/>
          </a:xfrm>
        </p:spPr>
        <p:txBody>
          <a:bodyPr rtlCol="0" anchor="ctr">
            <a:normAutofit/>
          </a:bodyPr>
          <a:lstStyle/>
          <a:p>
            <a:pPr rtl="0"/>
            <a:r>
              <a:rPr lang="zh-CN" altLang="en-US" sz="4000" dirty="0">
                <a:cs typeface="Times New Roman" panose="02020603050405020304" pitchFamily="18" charset="0"/>
              </a:rPr>
              <a:t>一些我最喜欢的东西</a:t>
            </a:r>
          </a:p>
        </p:txBody>
      </p:sp>
      <p:graphicFrame>
        <p:nvGraphicFramePr>
          <p:cNvPr id="5" name="内容占位符 2">
            <a:extLst>
              <a:ext uri="{FF2B5EF4-FFF2-40B4-BE49-F238E27FC236}">
                <a16:creationId xmlns:a16="http://schemas.microsoft.com/office/drawing/2014/main" id="{2A443C2E-3415-4200-BBA0-4478729C1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91779"/>
              </p:ext>
            </p:extLst>
          </p:nvPr>
        </p:nvGraphicFramePr>
        <p:xfrm>
          <a:off x="765175" y="481013"/>
          <a:ext cx="6305550" cy="5573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721974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940183-98AF-438D-AC1C-0AF4CC28D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CN" altLang="en-US" sz="4000">
                <a:latin typeface="Bodoni MT" panose="02070603080606020203" pitchFamily="18" charset="0"/>
              </a:rPr>
              <a:t>在我的空闲时间里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91ED45-72A6-42D8-9A05-3FA6D37BE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列出一些你的爱好</a:t>
            </a:r>
          </a:p>
          <a:p>
            <a:pPr rtl="0"/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分享你最喜欢哪种假期</a:t>
            </a:r>
          </a:p>
          <a:p>
            <a:pPr rtl="0"/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添加另一种在校外度过时间的方式</a:t>
            </a:r>
          </a:p>
        </p:txBody>
      </p:sp>
    </p:spTree>
    <p:extLst>
      <p:ext uri="{BB962C8B-B14F-4D97-AF65-F5344CB8AC3E}">
        <p14:creationId xmlns:p14="http://schemas.microsoft.com/office/powerpoint/2010/main" val="1071080921"/>
      </p:ext>
    </p:extLst>
  </p:cSld>
  <p:clrMapOvr>
    <a:masterClrMapping/>
  </p:clrMapOvr>
</p:sld>
</file>

<file path=ppt/slides/slide8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长方形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15" name="任意多边形：形状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6" name="长方形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AA3CBCD6-EAB9-4FFF-BE53-A44BD32B7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rtlCol="0" anchor="ctr">
            <a:normAutofit/>
          </a:bodyPr>
          <a:lstStyle/>
          <a:p>
            <a:pPr rtl="0"/>
            <a:r>
              <a:rPr lang="zh-CN" altLang="en-US" sz="4000">
                <a:solidFill>
                  <a:srgbClr val="2A1A00"/>
                </a:solidFill>
              </a:rPr>
              <a:t>我对本学年的祝福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BE1F60-FB9A-4C02-94AC-E5C4C1358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rtlCol="0" anchor="ctr">
            <a:normAutofit/>
          </a:bodyPr>
          <a:lstStyle/>
          <a:p>
            <a:pPr rtl="0"/>
            <a:r>
              <a:rPr lang="zh-CN" altLang="en-US" sz="2800" dirty="0">
                <a:cs typeface="Times New Roman" panose="02020603050405020304" pitchFamily="18" charset="0"/>
              </a:rPr>
              <a:t>目标 </a:t>
            </a:r>
            <a:r>
              <a:rPr lang="en-US" altLang="zh-CN" sz="2800" dirty="0">
                <a:cs typeface="Times New Roman" panose="02020603050405020304" pitchFamily="18" charset="0"/>
              </a:rPr>
              <a:t>#1</a:t>
            </a:r>
          </a:p>
          <a:p>
            <a:pPr rtl="0"/>
            <a:r>
              <a:rPr lang="zh-CN" altLang="en-US" sz="2800" dirty="0">
                <a:cs typeface="Times New Roman" panose="02020603050405020304" pitchFamily="18" charset="0"/>
              </a:rPr>
              <a:t>目标 </a:t>
            </a:r>
            <a:r>
              <a:rPr lang="en-US" altLang="zh-CN" sz="2800" dirty="0">
                <a:cs typeface="Times New Roman" panose="02020603050405020304" pitchFamily="18" charset="0"/>
              </a:rPr>
              <a:t>#2</a:t>
            </a:r>
            <a:endParaRPr lang="zh-CN" altLang="en-US" sz="2800" dirty="0">
              <a:cs typeface="Times New Roman" panose="02020603050405020304" pitchFamily="18" charset="0"/>
            </a:endParaRPr>
          </a:p>
          <a:p>
            <a:pPr rtl="0"/>
            <a:r>
              <a:rPr lang="zh-CN" altLang="en-US" sz="2800" dirty="0">
                <a:cs typeface="Times New Roman" panose="02020603050405020304" pitchFamily="18" charset="0"/>
              </a:rPr>
              <a:t>目标 </a:t>
            </a:r>
            <a:r>
              <a:rPr lang="en-US" altLang="zh-CN" sz="2800" dirty="0">
                <a:cs typeface="Times New Roman" panose="02020603050405020304" pitchFamily="18" charset="0"/>
              </a:rPr>
              <a:t>#3</a:t>
            </a:r>
            <a:endParaRPr lang="zh-CN" altLang="en-US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16336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(F) 6">
            <a:extLst>
              <a:ext uri="{FF2B5EF4-FFF2-40B4-BE49-F238E27FC236}">
                <a16:creationId xmlns:a16="http://schemas.microsoft.com/office/drawing/2014/main" id="{B217C2AD-51B4-40CE-A71F-F5D3F846D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长方形 11">
            <a:extLst>
              <a:ext uri="{FF2B5EF4-FFF2-40B4-BE49-F238E27FC236}">
                <a16:creationId xmlns:a16="http://schemas.microsoft.com/office/drawing/2014/main" id="{6F1BF92E-23CF-4BFE-9E1F-C359BACFA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4" name="长方形 13">
            <a:extLst>
              <a:ext uri="{FF2B5EF4-FFF2-40B4-BE49-F238E27FC236}">
                <a16:creationId xmlns:a16="http://schemas.microsoft.com/office/drawing/2014/main" id="{B89090F2-B101-458B-9AFF-27327443B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 dirty="0"/>
          </a:p>
        </p:txBody>
      </p:sp>
      <p:sp>
        <p:nvSpPr>
          <p:cNvPr id="16" name="任意多边形(F) 6">
            <a:extLst>
              <a:ext uri="{FF2B5EF4-FFF2-40B4-BE49-F238E27FC236}">
                <a16:creationId xmlns:a16="http://schemas.microsoft.com/office/drawing/2014/main" id="{526C103B-17BD-4B48-AB6F-0D9EF826A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2BA12E3-E0DD-4573-B106-10742AA3E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00" y="1235847"/>
            <a:ext cx="6548882" cy="332526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rtl="0"/>
            <a:r>
              <a:rPr lang="zh-CN" altLang="en-US" sz="4000" spc="800"/>
              <a:t>轮到你们提问了</a:t>
            </a:r>
          </a:p>
        </p:txBody>
      </p:sp>
      <p:pic>
        <p:nvPicPr>
          <p:cNvPr id="7" name="图形 6" descr="问号">
            <a:extLst>
              <a:ext uri="{FF2B5EF4-FFF2-40B4-BE49-F238E27FC236}">
                <a16:creationId xmlns:a16="http://schemas.microsoft.com/office/drawing/2014/main" id="{ACAAF5D7-299C-47E0-BF58-5B55CABE4E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40971" y="1709603"/>
            <a:ext cx="3398085" cy="3398085"/>
          </a:xfrm>
          <a:prstGeom prst="rect">
            <a:avLst/>
          </a:prstGeom>
        </p:spPr>
      </p:pic>
      <p:sp>
        <p:nvSpPr>
          <p:cNvPr id="18" name="长方形 17">
            <a:extLst>
              <a:ext uri="{FF2B5EF4-FFF2-40B4-BE49-F238E27FC236}">
                <a16:creationId xmlns:a16="http://schemas.microsoft.com/office/drawing/2014/main" id="{E9EC3243-CA25-4485-A7FE-8B0141923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419D58-BC25-49DA-8347-58B287F90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687" y="4881152"/>
            <a:ext cx="6300215" cy="10200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CN" altLang="en-US" sz="2800" b="1" cap="all" spc="400">
                <a:solidFill>
                  <a:schemeClr val="tx2"/>
                </a:solidFill>
                <a:cs typeface="Times New Roman" panose="02020603050405020304" pitchFamily="18" charset="0"/>
              </a:rPr>
              <a:t>你想问我什么问题？</a:t>
            </a:r>
          </a:p>
        </p:txBody>
      </p:sp>
    </p:spTree>
    <p:extLst>
      <p:ext uri="{BB962C8B-B14F-4D97-AF65-F5344CB8AC3E}">
        <p14:creationId xmlns:p14="http://schemas.microsoft.com/office/powerpoint/2010/main" val="1630570103"/>
      </p:ext>
    </p:extLst>
  </p:cSld>
  <p:clrMapOvr>
    <a:masterClrMapping/>
  </p:clrMapOvr>
</p:sld>
</file>

<file path=ppt/theme/theme12.xml><?xml version="1.0" encoding="utf-8"?>
<a:theme xmlns:a="http://schemas.openxmlformats.org/drawingml/2006/main" name="徽章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916208_win32_fixed" id="{730B505B-88E8-4A70-9277-B3B3E529522D}" vid="{57DC1FE5-D34D-442D-8FDC-B221A6146DA3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256</ap:Words>
  <ap:PresentationFormat>宽屏</ap:PresentationFormat>
  <ap:Paragraphs>46</ap:Paragraphs>
  <ap:Slides>10</ap:Slides>
  <ap:Notes>10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ap:HeadingPairs>
  <ap:TitlesOfParts>
    <vt:vector baseType="lpstr" size="16">
      <vt:lpstr>Microsoft YaHei UI</vt:lpstr>
      <vt:lpstr>Arial</vt:lpstr>
      <vt:lpstr>Bodoni MT</vt:lpstr>
      <vt:lpstr>Gill Sans MT</vt:lpstr>
      <vt:lpstr>Times New Roman</vt:lpstr>
      <vt:lpstr>徽章</vt:lpstr>
      <vt:lpstr>了解你们的教师</vt:lpstr>
      <vt:lpstr>我很高兴能成为你们的老师！</vt:lpstr>
      <vt:lpstr>我很喜欢教学，因为...</vt:lpstr>
      <vt:lpstr>我的家人</vt:lpstr>
      <vt:lpstr>夏天时…</vt:lpstr>
      <vt:lpstr>一些我最喜欢的东西</vt:lpstr>
      <vt:lpstr>在我的空闲时间里</vt:lpstr>
      <vt:lpstr>我对本学年的祝福</vt:lpstr>
      <vt:lpstr>轮到你们提问了</vt:lpstr>
      <vt:lpstr>幻灯片标题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2021-11-12T01:05:13Z</dcterms:created>
  <dcterms:modified xsi:type="dcterms:W3CDTF">2021-12-08T12:41:08Z</dcterms:modified>
</cp:coreProperties>
</file>