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7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viewProps.xml" ContentType="application/vnd.openxmlformats-officedocument.presentationml.viewProp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presProps.xml" ContentType="application/vnd.openxmlformats-officedocument.presentationml.presProps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tableStyles.xml" ContentType="application/vnd.openxmlformats-officedocument.presentationml.tableStyles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71" r:id="rId4"/>
    <p:sldId id="264" r:id="rId5"/>
    <p:sldId id="288" r:id="rId6"/>
    <p:sldId id="284" r:id="rId7"/>
    <p:sldId id="289" r:id="rId8"/>
    <p:sldId id="266" r:id="rId9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 autoAdjust="0"/>
    <p:restoredTop sz="94879" autoAdjust="0"/>
  </p:normalViewPr>
  <p:slideViewPr>
    <p:cSldViewPr snapToGrid="0">
      <p:cViewPr varScale="1">
        <p:scale>
          <a:sx n="102" d="100"/>
          <a:sy n="102" d="100"/>
        </p:scale>
        <p:origin x="13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2" y="7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viewProps" Target="/ppt/viewProps.xml" Id="rId13" /><Relationship Type="http://schemas.openxmlformats.org/officeDocument/2006/relationships/slide" Target="/ppt/slides/slide22.xml" Id="rId3" /><Relationship Type="http://schemas.openxmlformats.org/officeDocument/2006/relationships/slide" Target="/ppt/slides/slide63.xml" Id="rId7" /><Relationship Type="http://schemas.openxmlformats.org/officeDocument/2006/relationships/presProps" Target="/ppt/presProps.xml" Id="rId12" /><Relationship Type="http://schemas.openxmlformats.org/officeDocument/2006/relationships/slide" Target="/ppt/slides/slide14.xml" Id="rId2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5.xml" Id="rId6" /><Relationship Type="http://schemas.openxmlformats.org/officeDocument/2006/relationships/handoutMaster" Target="/ppt/handoutMasters/handoutMaster11.xml" Id="rId11" /><Relationship Type="http://schemas.openxmlformats.org/officeDocument/2006/relationships/slide" Target="/ppt/slides/slide46.xml" Id="rId5" /><Relationship Type="http://schemas.openxmlformats.org/officeDocument/2006/relationships/tableStyles" Target="/ppt/tableStyles.xml" Id="rId15" /><Relationship Type="http://schemas.openxmlformats.org/officeDocument/2006/relationships/notesMaster" Target="/ppt/notesMasters/notesMaster11.xml" Id="rId10" /><Relationship Type="http://schemas.openxmlformats.org/officeDocument/2006/relationships/slide" Target="/ppt/slides/slide37.xml" Id="rId4" /><Relationship Type="http://schemas.openxmlformats.org/officeDocument/2006/relationships/slide" Target="/ppt/slides/slide88.xml" Id="rId9" /><Relationship Type="http://schemas.openxmlformats.org/officeDocument/2006/relationships/theme" Target="/ppt/theme/theme12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7923E5-68E8-419D-96FA-7DC383462B5F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2023/2/20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0EF92D-82DD-4142-BCE8-036B91487D2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5CA718-DB36-43A0-B5BC-D2886DC5B262}" type="datetime1">
              <a:rPr lang="zh-CN" altLang="en-US" smtClean="0"/>
              <a:pPr/>
              <a:t>2023/2/20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58EC616-C518-4358-9496-6C33B2F5FA56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7.xml.rels>&#65279;<?xml version="1.0" encoding="utf-8"?><Relationships xmlns="http://schemas.openxmlformats.org/package/2006/relationships"><Relationship Type="http://schemas.openxmlformats.org/officeDocument/2006/relationships/slide" Target="/ppt/slides/slide37.xml" Id="rId2" /><Relationship Type="http://schemas.openxmlformats.org/officeDocument/2006/relationships/notesMaster" Target="/ppt/notesMasters/notesMaster11.xml" Id="rId1" /></Relationships>
</file>

<file path=ppt/notesSlides/_rels/notesSlide46.xml.rels>&#65279;<?xml version="1.0" encoding="utf-8"?><Relationships xmlns="http://schemas.openxmlformats.org/package/2006/relationships"><Relationship Type="http://schemas.openxmlformats.org/officeDocument/2006/relationships/slide" Target="/ppt/slides/slide46.xml" Id="rId2" /><Relationship Type="http://schemas.openxmlformats.org/officeDocument/2006/relationships/notesMaster" Target="/ppt/notesMasters/notesMaster11.xml" Id="rId1" /></Relationships>
</file>

<file path=ppt/notesSlides/_rels/notesSlide55.xml.rels>&#65279;<?xml version="1.0" encoding="utf-8"?><Relationships xmlns="http://schemas.openxmlformats.org/package/2006/relationships"><Relationship Type="http://schemas.openxmlformats.org/officeDocument/2006/relationships/slide" Target="/ppt/slides/slide55.xml" Id="rId2" /><Relationship Type="http://schemas.openxmlformats.org/officeDocument/2006/relationships/notesMaster" Target="/ppt/notesMasters/notesMaster11.xml" Id="rId1" /></Relationships>
</file>

<file path=ppt/notesSlides/_rels/notesSlide63.xml.rels>&#65279;<?xml version="1.0" encoding="utf-8"?><Relationships xmlns="http://schemas.openxmlformats.org/package/2006/relationships"><Relationship Type="http://schemas.openxmlformats.org/officeDocument/2006/relationships/slide" Target="/ppt/slides/slide63.xml" Id="rId2" /><Relationship Type="http://schemas.openxmlformats.org/officeDocument/2006/relationships/notesMaster" Target="/ppt/notesMasters/notesMaster11.xml" Id="rId1" /></Relationships>
</file>

<file path=ppt/notesSlides/_rels/notesSlide71.xml.rels>&#65279;<?xml version="1.0" encoding="utf-8"?><Relationships xmlns="http://schemas.openxmlformats.org/package/2006/relationships"><Relationship Type="http://schemas.openxmlformats.org/officeDocument/2006/relationships/slide" Target="/ppt/slides/slide71.xml" Id="rId2" /><Relationship Type="http://schemas.openxmlformats.org/officeDocument/2006/relationships/notesMaster" Target="/ppt/notesMasters/notesMaster11.xml" Id="rId1" /></Relationships>
</file>

<file path=ppt/notesSlides/_rels/notesSlide88.xml.rels>&#65279;<?xml version="1.0" encoding="utf-8"?><Relationships xmlns="http://schemas.openxmlformats.org/package/2006/relationships"><Relationship Type="http://schemas.openxmlformats.org/officeDocument/2006/relationships/slide" Target="/ppt/slides/slide88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58EC616-C518-4358-9496-6C33B2F5FA56}" type="slidenum">
              <a:rPr lang="en-US" altLang="zh-CN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3966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altLang="zh-CN" smtClean="0"/>
              <a:pPr/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4852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altLang="zh-CN" smtClean="0"/>
              <a:pPr/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4958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altLang="zh-CN" smtClean="0"/>
              <a:pPr/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52790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altLang="zh-CN" smtClean="0"/>
              <a:pPr/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2071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altLang="zh-CN" smtClean="0"/>
              <a:pPr/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90761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altLang="zh-CN" smtClean="0"/>
              <a:pPr/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758421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altLang="zh-CN" smtClean="0"/>
              <a:pPr/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604304"/>
      </p:ext>
    </p:extLst>
  </p:cSld>
  <p:clrMapOvr>
    <a:masterClrMapping/>
  </p:clrMapOvr>
</p:note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单击此处添加姓名</a:t>
            </a:r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pc="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rtlCol="0"/>
          <a:lstStyle>
            <a:lvl1pPr>
              <a:defRPr>
                <a:noFill/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defRPr>
                <a:noFill/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defRPr>
                <a:noFill/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defRPr>
                <a:noFill/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>
              <a:defRPr>
                <a:noFill/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内容拆分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rtlCol="0"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pc="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9" name="文本占位符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rtlCol="0"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7" name="图片占位符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pc="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11220C40-4EC0-BFB1-D615-1455BA15A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38" name="直接连接符​​(S)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 rtlCol="0"/>
          <a:lstStyle>
            <a:lvl1pPr algn="ctr">
              <a:defRPr sz="3200" cap="all" spc="200" baseline="0">
                <a:solidFill>
                  <a:schemeClr val="accent3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2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2" name="长方形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4" name="长方形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18" name="直接连接符​​(S)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​​(S)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​​(S)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占位符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28" name="文本占位符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29" name="文本占位符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0" name="文本占位符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5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1" name="文本占位符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2" name="文本占位符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3" name="文本占位符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4" name="文本占位符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5" name="文本占位符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baseline="0"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6" name="文本占位符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3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cxnSp>
        <p:nvCxnSpPr>
          <p:cNvPr id="51" name="直接连接符​​(S)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​​(S)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列布局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sz="3200" cap="all" spc="200" baseline="0">
                <a:solidFill>
                  <a:schemeClr val="accent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13" name="长方形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5" name="长方形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1">
                  <a:lumMod val="5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7" name="长方形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9" name="长方形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1" name="长方形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800" cap="all" normalizeH="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29" name="文本占位符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2" name="文本占位符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3" name="文本占位符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4" name="文本占位符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5" name="文本占位符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6" name="文本占位符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7" name="文本占位符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8" name="文本占位符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  <p:sp>
        <p:nvSpPr>
          <p:cNvPr id="39" name="文本占位符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添加文本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张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">
            <a:extLst>
              <a:ext uri="{FF2B5EF4-FFF2-40B4-BE49-F238E27FC236}">
                <a16:creationId xmlns:a16="http://schemas.microsoft.com/office/drawing/2014/main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4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单击此处添加姓名</a:t>
            </a:r>
          </a:p>
        </p:txBody>
      </p:sp>
      <p:sp>
        <p:nvSpPr>
          <p:cNvPr id="19" name="文本占位符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2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单击此处添加标题</a:t>
            </a:r>
          </a:p>
        </p:txBody>
      </p:sp>
      <p:sp>
        <p:nvSpPr>
          <p:cNvPr id="28" name="图片占位符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4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1" name="文本占位符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单击此处添加姓名</a:t>
            </a:r>
          </a:p>
        </p:txBody>
      </p:sp>
      <p:sp>
        <p:nvSpPr>
          <p:cNvPr id="12" name="文本占位符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2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单击此处添加标题</a:t>
            </a:r>
          </a:p>
        </p:txBody>
      </p:sp>
      <p:sp>
        <p:nvSpPr>
          <p:cNvPr id="29" name="图片占位符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4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4" name="文本占位符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单击此处添加姓名</a:t>
            </a:r>
          </a:p>
        </p:txBody>
      </p:sp>
      <p:sp>
        <p:nvSpPr>
          <p:cNvPr id="15" name="文本占位符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2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单击此处添加标题</a:t>
            </a:r>
          </a:p>
        </p:txBody>
      </p:sp>
      <p:sp>
        <p:nvSpPr>
          <p:cNvPr id="37" name="图片占位符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4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33" name="文本占位符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单击此处添加姓名</a:t>
            </a:r>
          </a:p>
        </p:txBody>
      </p:sp>
      <p:sp>
        <p:nvSpPr>
          <p:cNvPr id="34" name="文本占位符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2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单击此处添加标题</a:t>
            </a:r>
          </a:p>
        </p:txBody>
      </p:sp>
      <p:sp>
        <p:nvSpPr>
          <p:cNvPr id="38" name="图片占位符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40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35" name="文本占位符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单击此处添加姓名</a:t>
            </a:r>
          </a:p>
        </p:txBody>
      </p:sp>
      <p:sp>
        <p:nvSpPr>
          <p:cNvPr id="36" name="文本占位符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2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单击此处添加标题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3EAB4BA-80BD-7371-B929-19121B20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BD5AB06E-DF62-F8F9-5394-965FE9EF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​​(S) 4">
            <a:extLst>
              <a:ext uri="{FF2B5EF4-FFF2-40B4-BE49-F238E27FC236}">
                <a16:creationId xmlns:a16="http://schemas.microsoft.com/office/drawing/2014/main" id="{2499703C-0E17-F953-C69A-F4BE3C33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​​(S) 6">
            <a:extLst>
              <a:ext uri="{FF2B5EF4-FFF2-40B4-BE49-F238E27FC236}">
                <a16:creationId xmlns:a16="http://schemas.microsoft.com/office/drawing/2014/main" id="{964C6290-D338-8FBA-9D0B-CAF45DE68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4104D8C7-8727-8343-DFC8-E415C809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长方形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>
            <a:extLst>
              <a:ext uri="{FF2B5EF4-FFF2-40B4-BE49-F238E27FC236}">
                <a16:creationId xmlns:a16="http://schemas.microsoft.com/office/drawing/2014/main" id="{D4B8443F-E5FA-5D35-EFF6-7896CFEE7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9" name="文本占位符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063838"/>
            <a:ext cx="5066324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1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单击此处添加副标题 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B9C9904-11DE-F8AA-4316-5ACEC5829E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199" y="2486203"/>
            <a:ext cx="10515600" cy="334327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2537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像排序规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rtlCol="0" anchor="t" anchorCtr="0"/>
          <a:lstStyle>
            <a:lvl1pPr>
              <a:defRPr sz="3200" cap="all" spc="200" baseline="0">
                <a:solidFill>
                  <a:schemeClr val="accent1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15" name="图片占位符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spc="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9" name="文本占位符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rtlCol="0" anchor="ctr"/>
          <a:lstStyle>
            <a:lvl1pPr marL="0" indent="0" algn="l">
              <a:buNone/>
              <a:defRPr sz="2000" i="0" cap="none" spc="200" baseline="0">
                <a:noFill/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单击此处添加标题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spc="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4" name="图片占位符 2">
            <a:extLst>
              <a:ext uri="{FF2B5EF4-FFF2-40B4-BE49-F238E27FC236}">
                <a16:creationId xmlns:a16="http://schemas.microsoft.com/office/drawing/2014/main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spc="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>
            <a:extLst>
              <a:ext uri="{FF2B5EF4-FFF2-40B4-BE49-F238E27FC236}">
                <a16:creationId xmlns:a16="http://schemas.microsoft.com/office/drawing/2014/main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2" name="长方形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solidFill>
                <a:schemeClr val="accent3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9" name="文本占位符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单击此处添加副标题 </a:t>
            </a:r>
          </a:p>
        </p:txBody>
      </p:sp>
      <p:sp>
        <p:nvSpPr>
          <p:cNvPr id="11" name="文本占位符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10" name="文本占位符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单击此处添加副标题 </a:t>
            </a:r>
          </a:p>
        </p:txBody>
      </p:sp>
      <p:sp>
        <p:nvSpPr>
          <p:cNvPr id="12" name="文本占位符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4" name="图片占位符 5">
            <a:extLst>
              <a:ext uri="{FF2B5EF4-FFF2-40B4-BE49-F238E27FC236}">
                <a16:creationId xmlns:a16="http://schemas.microsoft.com/office/drawing/2014/main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pc="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endParaRPr lang="zh-CN" altLang="en-US" noProof="0" dirty="0"/>
          </a:p>
        </p:txBody>
      </p:sp>
      <p:cxnSp>
        <p:nvCxnSpPr>
          <p:cNvPr id="5" name="直接连接符​​(S) 4">
            <a:extLst>
              <a:ext uri="{FF2B5EF4-FFF2-40B4-BE49-F238E27FC236}">
                <a16:creationId xmlns:a16="http://schemas.microsoft.com/office/drawing/2014/main" id="{52777FD6-2BEA-C70A-1C6D-8885D53E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7ABE26A-0746-BC10-0802-C29EAD6C2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1.xml" Id="rId7" /><Relationship Type="http://schemas.openxmlformats.org/officeDocument/2006/relationships/slideLayout" Target="/ppt/slideLayouts/slideLayout24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57.xml" Id="rId5" /><Relationship Type="http://schemas.openxmlformats.org/officeDocument/2006/relationships/slideLayout" Target="/ppt/slideLayouts/slideLayout48.xml" Id="rId4" /><Relationship Type="http://schemas.openxmlformats.org/officeDocument/2006/relationships/theme" Target="/ppt/theme/theme12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65" r:id="rId6"/>
    <p:sldLayoutId id="2147483652" r:id="rId7"/>
    <p:sldLayoutId id="214748365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3.jpeg" Id="rId3" /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5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2.jpeg" Id="rId3" /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4.xml" Id="rId1" /><Relationship Type="http://schemas.openxmlformats.org/officeDocument/2006/relationships/image" Target="/ppt/media/image32.jpeg" Id="rId4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notesSlide" Target="/ppt/notesSlides/notesSlide37.xml" Id="rId2" /><Relationship Type="http://schemas.openxmlformats.org/officeDocument/2006/relationships/slideLayout" Target="/ppt/slideLayouts/slideLayout33.xml" Id="rId1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notesSlide" Target="/ppt/notesSlides/notesSlide46.xml" Id="rId2" /><Relationship Type="http://schemas.openxmlformats.org/officeDocument/2006/relationships/slideLayout" Target="/ppt/slideLayouts/slideLayout48.xml" Id="rId1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image" Target="/ppt/media/image44.png" Id="rId3" /><Relationship Type="http://schemas.openxmlformats.org/officeDocument/2006/relationships/image" Target="/ppt/media/image85.png" Id="rId7" /><Relationship Type="http://schemas.openxmlformats.org/officeDocument/2006/relationships/notesSlide" Target="/ppt/notesSlides/notesSlide55.xml" Id="rId2" /><Relationship Type="http://schemas.openxmlformats.org/officeDocument/2006/relationships/slideLayout" Target="/ppt/slideLayouts/slideLayout57.xml" Id="rId1" /><Relationship Type="http://schemas.openxmlformats.org/officeDocument/2006/relationships/image" Target="/ppt/media/image76.png" Id="rId6" /><Relationship Type="http://schemas.openxmlformats.org/officeDocument/2006/relationships/image" Target="/ppt/media/image67.png" Id="rId5" /><Relationship Type="http://schemas.openxmlformats.org/officeDocument/2006/relationships/image" Target="/ppt/media/image58.png" Id="rId4" /></Relationships>
</file>

<file path=ppt/slides/_rels/slide63.xml.rels>&#65279;<?xml version="1.0" encoding="utf-8"?><Relationships xmlns="http://schemas.openxmlformats.org/package/2006/relationships"><Relationship Type="http://schemas.openxmlformats.org/officeDocument/2006/relationships/notesSlide" Target="/ppt/notesSlides/notesSlide63.xml" Id="rId2" /><Relationship Type="http://schemas.openxmlformats.org/officeDocument/2006/relationships/slideLayout" Target="/ppt/slideLayouts/slideLayout66.xml" Id="rId1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71.xml" Id="rId2" /><Relationship Type="http://schemas.openxmlformats.org/officeDocument/2006/relationships/slideLayout" Target="/ppt/slideLayouts/slideLayout71.xml" Id="rId1" /><Relationship Type="http://schemas.openxmlformats.org/officeDocument/2006/relationships/image" Target="/ppt/media/image112.png" Id="rId5" /><Relationship Type="http://schemas.openxmlformats.org/officeDocument/2006/relationships/image" Target="/ppt/media/image103.png" Id="rId4" /></Relationships>
</file>

<file path=ppt/slides/_rels/slide88.xml.rels>&#65279;<?xml version="1.0" encoding="utf-8"?><Relationships xmlns="http://schemas.openxmlformats.org/package/2006/relationships"><Relationship Type="http://schemas.openxmlformats.org/officeDocument/2006/relationships/image" Target="/ppt/media/image129.png" Id="rId3" /><Relationship Type="http://schemas.openxmlformats.org/officeDocument/2006/relationships/notesSlide" Target="/ppt/notesSlides/notesSlide88.xml" Id="rId2" /><Relationship Type="http://schemas.openxmlformats.org/officeDocument/2006/relationships/slideLayout" Target="/ppt/slideLayouts/slideLayout82.xml" Id="rId1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出行规划表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西北太平洋 </a:t>
            </a:r>
            <a:r>
              <a:rPr lang="en-US" altLang="zh-CN" dirty="0"/>
              <a:t>20XX</a:t>
            </a:r>
          </a:p>
        </p:txBody>
      </p:sp>
      <p:pic>
        <p:nvPicPr>
          <p:cNvPr id="6" name="图片占位符 5" descr="一个人在爬山">
            <a:extLst>
              <a:ext uri="{FF2B5EF4-FFF2-40B4-BE49-F238E27FC236}">
                <a16:creationId xmlns:a16="http://schemas.microsoft.com/office/drawing/2014/main" id="{03C29D19-2732-6417-E1C3-8F45563C28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" b="508"/>
          <a:stretch/>
        </p:blipFill>
        <p:spPr/>
      </p:pic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3F856148-3910-0BC3-79A0-D0A794C6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3429000"/>
            <a:ext cx="3016054" cy="978408"/>
          </a:xfrm>
        </p:spPr>
        <p:txBody>
          <a:bodyPr rtlCol="0"/>
          <a:lstStyle/>
          <a:p>
            <a:pPr rtl="0"/>
            <a:r>
              <a:rPr lang="zh-CN" altLang="en-US" dirty="0"/>
              <a:t>旅行计划概述</a:t>
            </a:r>
          </a:p>
        </p:txBody>
      </p:sp>
      <p:pic>
        <p:nvPicPr>
          <p:cNvPr id="11" name="图片占位符 10" descr="旧金山桥">
            <a:extLst>
              <a:ext uri="{FF2B5EF4-FFF2-40B4-BE49-F238E27FC236}">
                <a16:creationId xmlns:a16="http://schemas.microsoft.com/office/drawing/2014/main" id="{EDFB0792-7AC7-432E-83DE-660EEF1072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" r="77"/>
          <a:stretch/>
        </p:blipFill>
        <p:spPr/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36E72FF0-3C0E-499A-8DA6-324675513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行程 </a:t>
            </a:r>
          </a:p>
          <a:p>
            <a:pPr rtl="0"/>
            <a:r>
              <a:rPr lang="zh-CN" altLang="en-US" dirty="0"/>
              <a:t>活动</a:t>
            </a:r>
          </a:p>
          <a:p>
            <a:pPr rtl="0"/>
            <a:r>
              <a:rPr lang="zh-CN" altLang="en-US" dirty="0"/>
              <a:t>住宿 </a:t>
            </a:r>
          </a:p>
          <a:p>
            <a:pPr rtl="0"/>
            <a:r>
              <a:rPr lang="zh-CN" altLang="en-US" dirty="0"/>
              <a:t>预算 </a:t>
            </a:r>
          </a:p>
          <a:p>
            <a:pPr rtl="0"/>
            <a:r>
              <a:rPr lang="zh-CN" altLang="en-US" dirty="0"/>
              <a:t>优点和缺点</a:t>
            </a:r>
          </a:p>
        </p:txBody>
      </p:sp>
      <p:pic>
        <p:nvPicPr>
          <p:cNvPr id="15" name="图片占位符 14" descr="旧金山桥">
            <a:extLst>
              <a:ext uri="{FF2B5EF4-FFF2-40B4-BE49-F238E27FC236}">
                <a16:creationId xmlns:a16="http://schemas.microsoft.com/office/drawing/2014/main" id="{74151A1F-A25A-2910-C449-ABB2502B4F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" r="148"/>
          <a:stretch/>
        </p:blipFill>
        <p:spPr/>
      </p:pic>
    </p:spTree>
    <p:extLst>
      <p:ext uri="{BB962C8B-B14F-4D97-AF65-F5344CB8AC3E}">
        <p14:creationId xmlns:p14="http://schemas.microsoft.com/office/powerpoint/2010/main" val="1321790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 56">
            <a:extLst>
              <a:ext uri="{FF2B5EF4-FFF2-40B4-BE49-F238E27FC236}">
                <a16:creationId xmlns:a16="http://schemas.microsoft.com/office/drawing/2014/main" id="{00326D99-DAD3-4FED-A95F-BFF05E5E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行程 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E2DDC6E-D6E2-48CA-B1EF-8C512954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加州旧金山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302ECB06-815A-4232-9EEF-1CE3EAD4C0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第 </a:t>
            </a:r>
            <a:r>
              <a:rPr lang="en-US" altLang="zh-CN" dirty="0"/>
              <a:t>1-4 </a:t>
            </a:r>
            <a:r>
              <a:rPr lang="zh-CN" altLang="en-US" dirty="0"/>
              <a:t>天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D6A052F4-BE1D-4BBE-A5E4-53A6742C70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华盛顿州西雅图</a:t>
            </a:r>
          </a:p>
        </p:txBody>
      </p: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743F630F-37B8-4375-B8FE-CBB4D55AB1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第 </a:t>
            </a:r>
            <a:r>
              <a:rPr lang="en-US" altLang="zh-CN" dirty="0"/>
              <a:t>6-9 </a:t>
            </a:r>
            <a:r>
              <a:rPr lang="zh-CN" altLang="en-US" dirty="0"/>
              <a:t>天</a:t>
            </a:r>
          </a:p>
        </p:txBody>
      </p:sp>
      <p:sp>
        <p:nvSpPr>
          <p:cNvPr id="33" name="文本占位符 32">
            <a:extLst>
              <a:ext uri="{FF2B5EF4-FFF2-40B4-BE49-F238E27FC236}">
                <a16:creationId xmlns:a16="http://schemas.microsoft.com/office/drawing/2014/main" id="{E4CB779B-590A-4742-8EDD-C90A8A6EAA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不列颠哥伦比亚省</a:t>
            </a:r>
            <a:br>
              <a:rPr lang="zh-CN" altLang="en-US" dirty="0"/>
            </a:br>
            <a:r>
              <a:rPr lang="zh-CN" altLang="en-US" dirty="0"/>
              <a:t>维多利亚</a:t>
            </a:r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35686093-13FE-4C01-A6E7-60867A827E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第 </a:t>
            </a:r>
            <a:r>
              <a:rPr lang="en-US" altLang="zh-CN" dirty="0"/>
              <a:t>11-14 </a:t>
            </a:r>
            <a:r>
              <a:rPr lang="zh-CN" altLang="en-US" dirty="0"/>
              <a:t>天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E06F30E7-03A1-4D44-9BA2-623641E222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俄勒冈州波特兰市</a:t>
            </a: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C48F1B39-48E7-4559-9D08-B8E2C5824A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第 </a:t>
            </a:r>
            <a:r>
              <a:rPr lang="en-US" altLang="zh-CN" dirty="0"/>
              <a:t>4-6 </a:t>
            </a:r>
            <a:r>
              <a:rPr lang="zh-CN" altLang="en-US" dirty="0"/>
              <a:t>天</a:t>
            </a:r>
          </a:p>
        </p:txBody>
      </p:sp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66CE0DB3-8A0B-4B77-9619-D0B01BF427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08366" y="4398264"/>
            <a:ext cx="2478397" cy="498496"/>
          </a:xfrm>
        </p:spPr>
        <p:txBody>
          <a:bodyPr rtlCol="0"/>
          <a:lstStyle/>
          <a:p>
            <a:pPr rtl="0"/>
            <a:r>
              <a:rPr lang="zh-CN" altLang="en-US" dirty="0"/>
              <a:t>不列颠哥伦比亚省温哥华</a:t>
            </a:r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8321A23A-96BE-4EB4-ACB2-2C2A31CF58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第 </a:t>
            </a:r>
            <a:r>
              <a:rPr lang="en-US" altLang="zh-CN" dirty="0"/>
              <a:t>9-11 </a:t>
            </a:r>
            <a:r>
              <a:rPr lang="zh-CN" altLang="en-US" dirty="0"/>
              <a:t>天</a:t>
            </a:r>
          </a:p>
        </p:txBody>
      </p:sp>
    </p:spTree>
    <p:extLst>
      <p:ext uri="{BB962C8B-B14F-4D97-AF65-F5344CB8AC3E}">
        <p14:creationId xmlns:p14="http://schemas.microsoft.com/office/powerpoint/2010/main" val="1683355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标题 48">
            <a:extLst>
              <a:ext uri="{FF2B5EF4-FFF2-40B4-BE49-F238E27FC236}">
                <a16:creationId xmlns:a16="http://schemas.microsoft.com/office/drawing/2014/main" id="{3C4CC1D7-A91E-4CD5-B051-0B202E09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活动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5C73BB6C-294B-4A13-AFEB-58CFBE6EDC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 sz="1600" dirty="0"/>
              <a:t>加州旧金山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E6F35BA7-9C1A-47BD-9F51-FF505471E9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海湾游船</a:t>
            </a:r>
          </a:p>
          <a:p>
            <a:pPr rtl="0"/>
            <a:r>
              <a:rPr lang="zh-CN" altLang="en-US" dirty="0"/>
              <a:t>美术博物馆</a:t>
            </a:r>
          </a:p>
        </p:txBody>
      </p:sp>
      <p:sp>
        <p:nvSpPr>
          <p:cNvPr id="65" name="文本占位符 64">
            <a:extLst>
              <a:ext uri="{FF2B5EF4-FFF2-40B4-BE49-F238E27FC236}">
                <a16:creationId xmlns:a16="http://schemas.microsoft.com/office/drawing/2014/main" id="{56983C54-58DE-4EC6-A4F8-CC5E0956C5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 sz="1600" dirty="0"/>
              <a:t>波特兰，或</a:t>
            </a:r>
          </a:p>
        </p:txBody>
      </p:sp>
      <p:sp>
        <p:nvSpPr>
          <p:cNvPr id="66" name="文本占位符 65">
            <a:extLst>
              <a:ext uri="{FF2B5EF4-FFF2-40B4-BE49-F238E27FC236}">
                <a16:creationId xmlns:a16="http://schemas.microsoft.com/office/drawing/2014/main" id="{69FD5778-FBC3-4719-B73E-FDA8CD3E6F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球类运动</a:t>
            </a:r>
          </a:p>
          <a:p>
            <a:pPr rtl="0"/>
            <a:r>
              <a:rPr lang="zh-CN" altLang="en-US" dirty="0"/>
              <a:t>徒步旅行</a:t>
            </a:r>
          </a:p>
        </p:txBody>
      </p:sp>
      <p:sp>
        <p:nvSpPr>
          <p:cNvPr id="67" name="文本占位符 66">
            <a:extLst>
              <a:ext uri="{FF2B5EF4-FFF2-40B4-BE49-F238E27FC236}">
                <a16:creationId xmlns:a16="http://schemas.microsoft.com/office/drawing/2014/main" id="{D1B4E94F-ED75-4961-8559-62760ECE77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zh-CN" altLang="en-US" sz="1600" dirty="0"/>
              <a:t>西雅图， </a:t>
            </a:r>
          </a:p>
          <a:p>
            <a:pPr rtl="0"/>
            <a:r>
              <a:rPr lang="zh-CN" altLang="en-US" sz="1600" dirty="0"/>
              <a:t>华盛顿州</a:t>
            </a:r>
          </a:p>
        </p:txBody>
      </p:sp>
      <p:sp>
        <p:nvSpPr>
          <p:cNvPr id="68" name="文本占位符 67">
            <a:extLst>
              <a:ext uri="{FF2B5EF4-FFF2-40B4-BE49-F238E27FC236}">
                <a16:creationId xmlns:a16="http://schemas.microsoft.com/office/drawing/2014/main" id="{E5506267-2D48-49F5-A83E-BDD4CEDE67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农贸市场</a:t>
            </a:r>
          </a:p>
          <a:p>
            <a:pPr rtl="0"/>
            <a:r>
              <a:rPr lang="zh-CN" altLang="en-US" dirty="0"/>
              <a:t>城市观光</a:t>
            </a:r>
          </a:p>
        </p:txBody>
      </p:sp>
      <p:sp>
        <p:nvSpPr>
          <p:cNvPr id="69" name="文本占位符 68">
            <a:extLst>
              <a:ext uri="{FF2B5EF4-FFF2-40B4-BE49-F238E27FC236}">
                <a16:creationId xmlns:a16="http://schemas.microsoft.com/office/drawing/2014/main" id="{C3FBF82F-DBD2-47F5-B554-7A0405FCE7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zh-CN" altLang="en-US" sz="1600" dirty="0"/>
              <a:t>温哥华，</a:t>
            </a:r>
          </a:p>
          <a:p>
            <a:pPr rtl="0"/>
            <a:r>
              <a:rPr lang="zh-CN" altLang="en-US" sz="1600" dirty="0"/>
              <a:t>不列颠哥伦比亚省</a:t>
            </a:r>
          </a:p>
        </p:txBody>
      </p:sp>
      <p:sp>
        <p:nvSpPr>
          <p:cNvPr id="70" name="文本占位符 69">
            <a:extLst>
              <a:ext uri="{FF2B5EF4-FFF2-40B4-BE49-F238E27FC236}">
                <a16:creationId xmlns:a16="http://schemas.microsoft.com/office/drawing/2014/main" id="{1B675A47-B6F8-4C4D-94F4-A52389C3C5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品尝牡蛎</a:t>
            </a:r>
          </a:p>
          <a:p>
            <a:pPr rtl="0"/>
            <a:r>
              <a:rPr lang="zh-CN" altLang="en-US" dirty="0"/>
              <a:t>咖啡店</a:t>
            </a:r>
          </a:p>
        </p:txBody>
      </p:sp>
      <p:sp>
        <p:nvSpPr>
          <p:cNvPr id="71" name="文本占位符 70">
            <a:extLst>
              <a:ext uri="{FF2B5EF4-FFF2-40B4-BE49-F238E27FC236}">
                <a16:creationId xmlns:a16="http://schemas.microsoft.com/office/drawing/2014/main" id="{563DF0AC-EC94-4ECF-849C-EC09FF7F46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zh-CN" altLang="en-US" sz="1600" dirty="0"/>
              <a:t>维多利亚，</a:t>
            </a:r>
          </a:p>
          <a:p>
            <a:pPr rtl="0"/>
            <a:r>
              <a:rPr lang="zh-CN" altLang="en-US" sz="1600" dirty="0"/>
              <a:t>不列颠哥伦比亚省</a:t>
            </a:r>
          </a:p>
        </p:txBody>
      </p:sp>
      <p:sp>
        <p:nvSpPr>
          <p:cNvPr id="72" name="文本占位符 71">
            <a:extLst>
              <a:ext uri="{FF2B5EF4-FFF2-40B4-BE49-F238E27FC236}">
                <a16:creationId xmlns:a16="http://schemas.microsoft.com/office/drawing/2014/main" id="{8A6E6F45-E685-4E7B-B715-B80B7092271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茶道 </a:t>
            </a:r>
          </a:p>
          <a:p>
            <a:pPr rtl="0"/>
            <a:r>
              <a:rPr lang="zh-CN" altLang="en-US" dirty="0"/>
              <a:t>布查德花园 </a:t>
            </a:r>
          </a:p>
        </p:txBody>
      </p:sp>
    </p:spTree>
    <p:extLst>
      <p:ext uri="{BB962C8B-B14F-4D97-AF65-F5344CB8AC3E}">
        <p14:creationId xmlns:p14="http://schemas.microsoft.com/office/powerpoint/2010/main" val="10800132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标题 558">
            <a:extLst>
              <a:ext uri="{FF2B5EF4-FFF2-40B4-BE49-F238E27FC236}">
                <a16:creationId xmlns:a16="http://schemas.microsoft.com/office/drawing/2014/main" id="{0DE1AE44-1E98-4843-AABC-CB5A884A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住宿</a:t>
            </a:r>
          </a:p>
        </p:txBody>
      </p:sp>
      <p:pic>
        <p:nvPicPr>
          <p:cNvPr id="567" name="图片占位符 566" descr="城市市中心区">
            <a:extLst>
              <a:ext uri="{FF2B5EF4-FFF2-40B4-BE49-F238E27FC236}">
                <a16:creationId xmlns:a16="http://schemas.microsoft.com/office/drawing/2014/main" id="{FABA6CF1-B4AA-2E97-D105-49B44749824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43" r="243"/>
          <a:stretch>
            <a:fillRect/>
          </a:stretch>
        </p:blipFill>
        <p:spPr/>
      </p:pic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1A2623C5-D11D-478D-89FB-08576F6F14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玫瑰湖酒店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786ED0BB-76F0-475B-B4E0-105C68BFC7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加州旧金山</a:t>
            </a:r>
          </a:p>
          <a:p>
            <a:pPr rtl="0"/>
            <a:r>
              <a:rPr lang="en-US" altLang="zh-CN" dirty="0"/>
              <a:t>$$</a:t>
            </a:r>
            <a:endParaRPr lang="zh-CN" altLang="en-US" dirty="0"/>
          </a:p>
        </p:txBody>
      </p:sp>
      <p:pic>
        <p:nvPicPr>
          <p:cNvPr id="568" name="图片占位符 567" descr="面向森林的椅子">
            <a:extLst>
              <a:ext uri="{FF2B5EF4-FFF2-40B4-BE49-F238E27FC236}">
                <a16:creationId xmlns:a16="http://schemas.microsoft.com/office/drawing/2014/main" id="{201EAA34-7739-9AF8-A2A3-CF00B4816328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/>
          <a:srcRect l="243" r="243"/>
          <a:stretch>
            <a:fillRect/>
          </a:stretch>
        </p:blipFill>
        <p:spPr/>
      </p:pic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D9036395-3643-4D4E-95D7-0B29D19C01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日落和海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99BE8D49-F053-400B-ADDC-743712E28E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俄勒冈州波特兰市</a:t>
            </a:r>
          </a:p>
          <a:p>
            <a:pPr rtl="0"/>
            <a:r>
              <a:rPr lang="en-US" altLang="zh-CN" dirty="0"/>
              <a:t>$</a:t>
            </a:r>
            <a:endParaRPr lang="zh-CN" altLang="en-US" dirty="0"/>
          </a:p>
        </p:txBody>
      </p:sp>
      <p:pic>
        <p:nvPicPr>
          <p:cNvPr id="569" name="图片占位符 568" descr="晚上海滩上的小房屋">
            <a:extLst>
              <a:ext uri="{FF2B5EF4-FFF2-40B4-BE49-F238E27FC236}">
                <a16:creationId xmlns:a16="http://schemas.microsoft.com/office/drawing/2014/main" id="{2DACA67C-6D76-ECC2-3C06-7AFF30466DF4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5"/>
          <a:srcRect l="151" r="151"/>
          <a:stretch>
            <a:fillRect/>
          </a:stretch>
        </p:blipFill>
        <p:spPr/>
      </p:pic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AE59AABC-71C8-470C-A122-9A1E2B97CB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西雅图海之家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E96617D7-0697-4087-A9EF-D77EB2564E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华盛顿州西雅图</a:t>
            </a:r>
          </a:p>
          <a:p>
            <a:pPr rtl="0"/>
            <a:r>
              <a:rPr lang="en-US" altLang="zh-CN" dirty="0"/>
              <a:t>$$</a:t>
            </a:r>
            <a:endParaRPr lang="zh-CN" altLang="en-US" dirty="0"/>
          </a:p>
        </p:txBody>
      </p:sp>
      <p:pic>
        <p:nvPicPr>
          <p:cNvPr id="570" name="图片占位符 569" descr="海滩上的小木屋">
            <a:extLst>
              <a:ext uri="{FF2B5EF4-FFF2-40B4-BE49-F238E27FC236}">
                <a16:creationId xmlns:a16="http://schemas.microsoft.com/office/drawing/2014/main" id="{725759D2-D11B-9C3C-F583-9ACD5B44E9DD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6"/>
          <a:srcRect l="366" r="366"/>
          <a:stretch>
            <a:fillRect/>
          </a:stretch>
        </p:blipFill>
        <p:spPr/>
      </p:pic>
      <p:sp>
        <p:nvSpPr>
          <p:cNvPr id="452" name="文本占位符 451">
            <a:extLst>
              <a:ext uri="{FF2B5EF4-FFF2-40B4-BE49-F238E27FC236}">
                <a16:creationId xmlns:a16="http://schemas.microsoft.com/office/drawing/2014/main" id="{F19E982D-B925-47A0-88B5-D505D511F1C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记忆深刻的迷你</a:t>
            </a:r>
            <a:br>
              <a:rPr lang="zh-CN" altLang="en-US" dirty="0"/>
            </a:br>
            <a:r>
              <a:rPr lang="zh-CN" altLang="en-US" dirty="0"/>
              <a:t>小木屋</a:t>
            </a:r>
          </a:p>
        </p:txBody>
      </p:sp>
      <p:sp>
        <p:nvSpPr>
          <p:cNvPr id="453" name="文本占位符 452">
            <a:extLst>
              <a:ext uri="{FF2B5EF4-FFF2-40B4-BE49-F238E27FC236}">
                <a16:creationId xmlns:a16="http://schemas.microsoft.com/office/drawing/2014/main" id="{BB4D6FAB-7EF5-4645-A4C7-8D5C849CACA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93329" y="5431536"/>
            <a:ext cx="2167128" cy="672127"/>
          </a:xfrm>
        </p:spPr>
        <p:txBody>
          <a:bodyPr rtlCol="0"/>
          <a:lstStyle/>
          <a:p>
            <a:pPr rtl="0"/>
            <a:r>
              <a:rPr lang="zh-CN" altLang="en-US" dirty="0"/>
              <a:t>不列颠哥伦比亚省温哥华</a:t>
            </a:r>
          </a:p>
          <a:p>
            <a:pPr rtl="0"/>
            <a:r>
              <a:rPr lang="en-US" altLang="zh-CN" dirty="0"/>
              <a:t>$</a:t>
            </a:r>
            <a:endParaRPr lang="zh-CN" altLang="en-US" dirty="0"/>
          </a:p>
        </p:txBody>
      </p:sp>
      <p:pic>
        <p:nvPicPr>
          <p:cNvPr id="571" name="图片占位符 570" descr="玻璃摩天大楼">
            <a:extLst>
              <a:ext uri="{FF2B5EF4-FFF2-40B4-BE49-F238E27FC236}">
                <a16:creationId xmlns:a16="http://schemas.microsoft.com/office/drawing/2014/main" id="{5D914BF0-810B-00AC-0D3C-E264F17F538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7"/>
          <a:srcRect l="243" r="243"/>
          <a:stretch>
            <a:fillRect/>
          </a:stretch>
        </p:blipFill>
        <p:spPr/>
      </p:pic>
      <p:sp>
        <p:nvSpPr>
          <p:cNvPr id="563" name="文本占位符 562">
            <a:extLst>
              <a:ext uri="{FF2B5EF4-FFF2-40B4-BE49-F238E27FC236}">
                <a16:creationId xmlns:a16="http://schemas.microsoft.com/office/drawing/2014/main" id="{B9BD735C-0AC1-3CD1-E6BA-A2CA0582C5E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玻璃</a:t>
            </a:r>
            <a:r>
              <a:rPr lang="en-US" altLang="zh-CN" dirty="0"/>
              <a:t>+</a:t>
            </a:r>
            <a:r>
              <a:rPr lang="zh-CN" altLang="en-US" dirty="0"/>
              <a:t>雪松酒店</a:t>
            </a:r>
          </a:p>
        </p:txBody>
      </p:sp>
      <p:sp>
        <p:nvSpPr>
          <p:cNvPr id="564" name="文本占位符 563">
            <a:extLst>
              <a:ext uri="{FF2B5EF4-FFF2-40B4-BE49-F238E27FC236}">
                <a16:creationId xmlns:a16="http://schemas.microsoft.com/office/drawing/2014/main" id="{661A06F4-F607-A35C-75C6-4BA706E3039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不列颠哥伦比亚省</a:t>
            </a:r>
            <a:br>
              <a:rPr lang="zh-CN" altLang="en-US" dirty="0"/>
            </a:br>
            <a:r>
              <a:rPr lang="zh-CN" altLang="en-US" dirty="0"/>
              <a:t>维多利亚</a:t>
            </a:r>
          </a:p>
          <a:p>
            <a:pPr rtl="0"/>
            <a:r>
              <a:rPr lang="en-US" altLang="zh-CN" dirty="0"/>
              <a:t>$$$</a:t>
            </a:r>
            <a:endParaRPr lang="zh-CN" altLang="en-US" dirty="0"/>
          </a:p>
          <a:p>
            <a:pPr rt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20027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52366D5-AAE6-7236-CF94-85F244EE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预算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F91E39-C715-3586-C319-0B1DC229C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第 </a:t>
            </a:r>
            <a:r>
              <a:rPr lang="en-US" altLang="zh-CN" dirty="0"/>
              <a:t>1 </a:t>
            </a:r>
            <a:r>
              <a:rPr lang="zh-CN" altLang="en-US" dirty="0"/>
              <a:t>周和第 </a:t>
            </a:r>
            <a:r>
              <a:rPr lang="en-US" altLang="zh-CN" dirty="0"/>
              <a:t>2 </a:t>
            </a:r>
            <a:r>
              <a:rPr lang="zh-CN" altLang="en-US" dirty="0"/>
              <a:t>周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101828-C914-2C83-476C-429059EDE1A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785868"/>
              </p:ext>
            </p:extLst>
          </p:nvPr>
        </p:nvGraphicFramePr>
        <p:xfrm>
          <a:off x="838200" y="2486025"/>
          <a:ext cx="10515600" cy="30088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572536025"/>
                    </a:ext>
                  </a:extLst>
                </a:gridCol>
                <a:gridCol w="2208650">
                  <a:extLst>
                    <a:ext uri="{9D8B030D-6E8A-4147-A177-3AD203B41FA5}">
                      <a16:colId xmlns:a16="http://schemas.microsoft.com/office/drawing/2014/main" val="3709376356"/>
                    </a:ext>
                  </a:extLst>
                </a:gridCol>
                <a:gridCol w="1997590">
                  <a:extLst>
                    <a:ext uri="{9D8B030D-6E8A-4147-A177-3AD203B41FA5}">
                      <a16:colId xmlns:a16="http://schemas.microsoft.com/office/drawing/2014/main" val="188500507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0649598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57816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6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类别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6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6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地点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6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6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价格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6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住宿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玫瑰湖酒店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旧金山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20XX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年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月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¥300</a:t>
                      </a:r>
                      <a:endParaRPr lang="zh-CN" altLang="en-US" sz="1200" noProof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1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住宿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日落和海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波特兰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20XX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年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月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8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¥200</a:t>
                      </a:r>
                      <a:endParaRPr lang="zh-CN" altLang="en-US" sz="1200" noProof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565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活动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海湾游船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旧金山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20XX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年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月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¥50</a:t>
                      </a:r>
                      <a:endParaRPr lang="zh-CN" altLang="en-US" sz="1200" noProof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34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活动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波特兰的比赛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波特兰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20XX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年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月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¥150</a:t>
                      </a:r>
                      <a:endParaRPr lang="zh-CN" altLang="en-US" sz="1200" noProof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78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餐厅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Wasabi-Wabi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寿司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旧金山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20XX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年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月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¥50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02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餐厅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拉克斯布尔西部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波特兰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20XX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年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月 </a:t>
                      </a: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11 </a:t>
                      </a:r>
                      <a:r>
                        <a:rPr lang="zh-CN" altLang="en-US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altLang="zh-CN" sz="1200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¥50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2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zh-CN" altLang="en-US" sz="1200" b="1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第 </a:t>
                      </a:r>
                      <a:r>
                        <a:rPr lang="en-US" altLang="zh-CN" sz="1200" b="1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 </a:t>
                      </a:r>
                      <a:r>
                        <a:rPr lang="zh-CN" altLang="en-US" sz="1200" b="1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周和第 </a:t>
                      </a:r>
                      <a:r>
                        <a:rPr lang="en-US" altLang="zh-CN" sz="1200" b="1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 </a:t>
                      </a:r>
                      <a:r>
                        <a:rPr lang="zh-CN" altLang="en-US" sz="1200" b="1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周总计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endParaRPr lang="zh-CN" altLang="en-US" sz="1200" b="1" noProof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noProof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noProof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altLang="zh-CN" sz="1200" b="1" noProof="0" dirty="0"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¥800</a:t>
                      </a:r>
                      <a:endParaRPr lang="zh-CN" altLang="en-US" sz="1200" b="1" noProof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291867"/>
                  </a:ext>
                </a:extLst>
              </a:tr>
            </a:tbl>
          </a:graphicData>
        </a:graphic>
      </p:graphicFrame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5C0E225A-2CD0-8265-239A-62938F9FD80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F91729D4-A164-47A3-830D-E792BCE699E4}" type="slidenum">
              <a:rPr lang="en-US" altLang="zh-CN" sz="1000" spc="300" smtClean="0">
                <a:solidFill>
                  <a:schemeClr val="accent1">
                    <a:lumMod val="75000"/>
                  </a:schemeClr>
                </a:solidFill>
              </a:rPr>
              <a:pPr algn="r"/>
              <a:t>6</a:t>
            </a:fld>
            <a:endParaRPr lang="zh-CN" altLang="en-US" sz="1000" spc="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949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看着瀑布的女人">
            <a:extLst>
              <a:ext uri="{FF2B5EF4-FFF2-40B4-BE49-F238E27FC236}">
                <a16:creationId xmlns:a16="http://schemas.microsoft.com/office/drawing/2014/main" id="{88287669-1EB0-EFED-D6C7-EAA110EF56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82" b="182"/>
          <a:stretch>
            <a:fillRect/>
          </a:stretch>
        </p:blipFill>
        <p:spPr/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A06A08D5-DE03-22B9-F70F-1D7F963E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旅行灵感</a:t>
            </a:r>
            <a:br>
              <a:rPr lang="zh-CN" altLang="en-US" dirty="0"/>
            </a:br>
            <a:r>
              <a:rPr lang="zh-CN" altLang="en-US" dirty="0"/>
              <a:t>个性签名板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6FC8D695-A5F8-7B55-CF1B-9F733C7749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pic>
        <p:nvPicPr>
          <p:cNvPr id="8" name="图片占位符 7" descr="山前水面漂浮的独木舟">
            <a:extLst>
              <a:ext uri="{FF2B5EF4-FFF2-40B4-BE49-F238E27FC236}">
                <a16:creationId xmlns:a16="http://schemas.microsoft.com/office/drawing/2014/main" id="{4573C94A-88BA-EEB9-D7C3-EDE91EB63D0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86" b="86"/>
          <a:stretch>
            <a:fillRect/>
          </a:stretch>
        </p:blipFill>
        <p:spPr/>
      </p:pic>
      <p:pic>
        <p:nvPicPr>
          <p:cNvPr id="9" name="图片占位符 8" descr="山前海滩上的小木屋">
            <a:extLst>
              <a:ext uri="{FF2B5EF4-FFF2-40B4-BE49-F238E27FC236}">
                <a16:creationId xmlns:a16="http://schemas.microsoft.com/office/drawing/2014/main" id="{D6CFDDEF-7E55-6278-2150-CC0608967B8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t="86" b="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11189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优点和缺点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优点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B127C79B-F024-434C-825D-15CEE80923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有益于心理健康</a:t>
            </a:r>
          </a:p>
          <a:p>
            <a:pPr rtl="0"/>
            <a:r>
              <a:rPr lang="zh-CN" altLang="en-US" dirty="0"/>
              <a:t>令人兴奋的活动 </a:t>
            </a:r>
          </a:p>
          <a:p>
            <a:pPr rtl="0"/>
            <a:r>
              <a:rPr lang="zh-CN" altLang="en-US" dirty="0"/>
              <a:t>最佳旅行时间 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0E769AD8-E32B-4302-A770-0424AC0A2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缺点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1F231637-753A-4454-98CA-FD968C0D94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天气可能很冷</a:t>
            </a:r>
          </a:p>
          <a:p>
            <a:pPr rtl="0"/>
            <a:r>
              <a:rPr lang="zh-CN" altLang="en-US" dirty="0"/>
              <a:t>位置过多，时间太少</a:t>
            </a:r>
          </a:p>
          <a:p>
            <a:pPr rtl="0"/>
            <a:r>
              <a:rPr lang="zh-CN" altLang="en-US" dirty="0"/>
              <a:t>需要租用汽车</a:t>
            </a:r>
          </a:p>
        </p:txBody>
      </p:sp>
      <p:pic>
        <p:nvPicPr>
          <p:cNvPr id="46" name="图片占位符 45" descr="旧金山桥">
            <a:extLst>
              <a:ext uri="{FF2B5EF4-FFF2-40B4-BE49-F238E27FC236}">
                <a16:creationId xmlns:a16="http://schemas.microsoft.com/office/drawing/2014/main" id="{07696DB9-B6E4-3DC5-536D-21255BF1C7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48" r="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4395250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269</ap:Words>
  <ap:PresentationFormat>宽屏</ap:PresentationFormat>
  <ap:Paragraphs>112</ap:Paragraphs>
  <ap:Slides>8</ap:Slides>
  <ap:Notes>8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ap:HeadingPairs>
  <ap:TitlesOfParts>
    <vt:vector baseType="lpstr" size="13">
      <vt:lpstr>Microsoft YaHei UI</vt:lpstr>
      <vt:lpstr>Microsoft YaHei UI Light</vt:lpstr>
      <vt:lpstr>Arial</vt:lpstr>
      <vt:lpstr>Segoe UI Light</vt:lpstr>
      <vt:lpstr>Office 主题</vt:lpstr>
      <vt:lpstr>出行规划表</vt:lpstr>
      <vt:lpstr>旅行计划概述</vt:lpstr>
      <vt:lpstr>行程 </vt:lpstr>
      <vt:lpstr>活动</vt:lpstr>
      <vt:lpstr>住宿</vt:lpstr>
      <vt:lpstr>预算</vt:lpstr>
      <vt:lpstr>旅行灵感 个性签名板 </vt:lpstr>
      <vt:lpstr>优点和缺点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2023-02-03T18:15:18Z</dcterms:created>
  <dcterms:modified xsi:type="dcterms:W3CDTF">2023-02-20T07:48:34Z</dcterms:modified>
</cp:coreProperties>
</file>