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3318" autoAdjust="0"/>
  </p:normalViewPr>
  <p:slideViewPr>
    <p:cSldViewPr snapToGrid="0">
      <p:cViewPr varScale="1">
        <p:scale>
          <a:sx n="93" d="100"/>
          <a:sy n="93" d="100"/>
        </p:scale>
        <p:origin x="1758" y="7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38D6FE3C-34D8-4B4B-9273-D907B0A3B964}" type="datetimeFigureOut">
              <a:rPr lang="en-US" altLang="zh-CN"/>
              <a:t>12/18/2013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E169A89D-734B-4FAD-B6E7-2B864E72E489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1D0FF5F4-5691-49AF-9E16-FB22826F7264}" type="datetimeFigureOut">
              <a:t>2013/12/18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952A89D7-7603-4ECB-ADF6-F6CF2BE4F401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要更改这个小册子，请用您自己的内容替换我们的示例内容。或者，如果您想从头开始，请按“开始”选项卡上的“新建幻灯片”按钮以插入新页。现在，在空白占位符中输入您的文本和图片。如果您需要更多占位符以输入标题、副标题或正文文本，请复制现有占位符，然后将新的占位符拖动到所需位置</a:t>
            </a:r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  <a:p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您注意到我们为您保留的折叠标记了吗？这些标记非常淡，但是如果您不希望它们显示在您的小册子上，请选择并在打印之前删除它们。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A89D7-7603-4ECB-ADF6-F6CF2BE4F401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56980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要更改这个小册子，请用您自己的内容替换我们的示例内容。或者，如果您想从头开始，请按“开始”选项卡上的“新建幻灯片”按钮以插入新页。现在，在空白占位符中输入您的文本和图片。如果您需要更多占位符以输入标题、副标题或正文文本，请复制现有占位符，然后将新的占位符拖动到所需位置</a:t>
            </a:r>
            <a:r>
              <a:rPr 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  <a:p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您注意到我们为您保留的折叠标记了吗？这些标记非常淡，但是如果您不希望它们显示在您的小册子上，请选择并在打印之前删除它们。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A89D7-7603-4ECB-ADF6-F6CF2BE4F401}" type="slidenum">
              <a:rPr lang="zh-CN" smtClean="0"/>
              <a:t>2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934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外部页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57200" y="457200"/>
            <a:ext cx="2359152" cy="1828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57200" y="6854395"/>
            <a:ext cx="2359152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457200" y="4736592"/>
            <a:ext cx="2359152" cy="2075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359152" cy="4005072"/>
          </a:xfrm>
        </p:spPr>
        <p:txBody>
          <a:bodyPr tIns="1097280">
            <a:normAutofit/>
          </a:bodyPr>
          <a:lstStyle>
            <a:lvl1pPr marL="0" indent="0" algn="ctr" latinLnBrk="0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/>
          </a:p>
        </p:txBody>
      </p:sp>
      <p:sp>
        <p:nvSpPr>
          <p:cNvPr id="13" name="矩形 12"/>
          <p:cNvSpPr/>
          <p:nvPr userDrawn="1"/>
        </p:nvSpPr>
        <p:spPr>
          <a:xfrm>
            <a:off x="375818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 bwMode="auto">
          <a:xfrm>
            <a:off x="3758184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5" name="图片占位符 11"/>
          <p:cNvSpPr>
            <a:spLocks noGrp="1"/>
          </p:cNvSpPr>
          <p:nvPr>
            <p:ph type="pic" sz="quarter" idx="11"/>
          </p:nvPr>
        </p:nvSpPr>
        <p:spPr>
          <a:xfrm>
            <a:off x="3758184" y="685800"/>
            <a:ext cx="2450592" cy="4005072"/>
          </a:xfrm>
        </p:spPr>
        <p:txBody>
          <a:bodyPr tIns="1097280">
            <a:normAutofit/>
          </a:bodyPr>
          <a:lstStyle>
            <a:lvl1pPr marL="0" indent="0" algn="ctr" latinLnBrk="0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/>
          </a:p>
        </p:txBody>
      </p:sp>
      <p:sp>
        <p:nvSpPr>
          <p:cNvPr id="16" name="矩形 15"/>
          <p:cNvSpPr/>
          <p:nvPr userDrawn="1"/>
        </p:nvSpPr>
        <p:spPr>
          <a:xfrm>
            <a:off x="7141464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7141465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7141465" y="2084832"/>
            <a:ext cx="2450592" cy="4727448"/>
          </a:xfrm>
        </p:spPr>
        <p:txBody>
          <a:bodyPr tIns="1097280">
            <a:normAutofit/>
          </a:bodyPr>
          <a:lstStyle>
            <a:lvl1pPr marL="0" indent="0" algn="ctr" latinLnBrk="0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/>
          </a:p>
        </p:txBody>
      </p:sp>
      <p:sp>
        <p:nvSpPr>
          <p:cNvPr id="20" name="矩形 19"/>
          <p:cNvSpPr/>
          <p:nvPr userDrawn="1"/>
        </p:nvSpPr>
        <p:spPr>
          <a:xfrm>
            <a:off x="7141464" y="1901952"/>
            <a:ext cx="2450592" cy="146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文本占位符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42163" y="639763"/>
            <a:ext cx="2449512" cy="1262062"/>
          </a:xfrm>
        </p:spPr>
        <p:txBody>
          <a:bodyPr anchor="ctr">
            <a:noAutofit/>
          </a:bodyPr>
          <a:lstStyle>
            <a:lvl1pPr marL="0" indent="0" algn="ctr" latinLnBrk="0">
              <a:lnSpc>
                <a:spcPct val="85000"/>
              </a:lnSpc>
              <a:spcBef>
                <a:spcPts val="0"/>
              </a:spcBef>
              <a:buNone/>
              <a:defRPr lang="zh-CN" sz="3600">
                <a:solidFill>
                  <a:schemeClr val="tx2">
                    <a:lumMod val="65000"/>
                    <a:lumOff val="3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公司</a:t>
            </a:r>
            <a:r>
              <a:t/>
            </a:r>
            <a:br/>
            <a:r>
              <a:rPr lang="zh-CN"/>
              <a:t>名称</a:t>
            </a:r>
          </a:p>
        </p:txBody>
      </p:sp>
      <p:sp>
        <p:nvSpPr>
          <p:cNvPr id="23" name="文本占位符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58184" y="5098071"/>
            <a:ext cx="2449512" cy="367640"/>
          </a:xfrm>
        </p:spPr>
        <p:txBody>
          <a:bodyPr anchor="ctr">
            <a:noAutofit/>
          </a:bodyPr>
          <a:lstStyle>
            <a:lvl1pPr marL="0" indent="0" algn="ctr" latinLnBrk="0">
              <a:lnSpc>
                <a:spcPct val="85000"/>
              </a:lnSpc>
              <a:spcBef>
                <a:spcPts val="0"/>
              </a:spcBef>
              <a:buNone/>
              <a:defRPr lang="zh-CN" sz="16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公司名称</a:t>
            </a:r>
          </a:p>
        </p:txBody>
      </p:sp>
      <p:sp>
        <p:nvSpPr>
          <p:cNvPr id="24" name="文本占位符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58184" y="5465711"/>
            <a:ext cx="2449512" cy="1346569"/>
          </a:xfrm>
        </p:spPr>
        <p:txBody>
          <a:bodyPr anchor="t">
            <a:noAutofit/>
          </a:bodyPr>
          <a:lstStyle>
            <a:lvl1pPr marL="0" indent="0" algn="ctr" latinLnBrk="0">
              <a:lnSpc>
                <a:spcPct val="100000"/>
              </a:lnSpc>
              <a:spcBef>
                <a:spcPts val="0"/>
              </a:spcBef>
              <a:buNone/>
              <a:defRPr lang="zh-CN" sz="11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公司联系信息</a:t>
            </a:r>
          </a:p>
        </p:txBody>
      </p:sp>
      <p:sp>
        <p:nvSpPr>
          <p:cNvPr id="27" name="文本占位符 21"/>
          <p:cNvSpPr>
            <a:spLocks noGrp="1"/>
          </p:cNvSpPr>
          <p:nvPr>
            <p:ph type="body" sz="quarter" idx="18" hasCustomPrompt="1"/>
          </p:nvPr>
        </p:nvSpPr>
        <p:spPr>
          <a:xfrm>
            <a:off x="3758184" y="6854395"/>
            <a:ext cx="2449512" cy="448347"/>
          </a:xfrm>
        </p:spPr>
        <p:txBody>
          <a:bodyPr anchor="ctr">
            <a:noAutofit/>
          </a:bodyPr>
          <a:lstStyle>
            <a:lvl1pPr marL="0" indent="0" algn="ctr" latinLnBrk="0">
              <a:lnSpc>
                <a:spcPct val="100000"/>
              </a:lnSpc>
              <a:spcBef>
                <a:spcPts val="0"/>
              </a:spcBef>
              <a:buNone/>
              <a:defRPr lang="zh-CN" sz="11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网站 URL</a:t>
            </a:r>
          </a:p>
        </p:txBody>
      </p:sp>
      <p:sp>
        <p:nvSpPr>
          <p:cNvPr id="28" name="文本占位符 21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736592"/>
            <a:ext cx="2359152" cy="2075688"/>
          </a:xfrm>
        </p:spPr>
        <p:txBody>
          <a:bodyPr lIns="182880" rIns="182880" anchor="ctr">
            <a:noAutofit/>
          </a:bodyPr>
          <a:lstStyle>
            <a:lvl1pPr marL="0" indent="0" algn="l" latinLnBrk="0">
              <a:lnSpc>
                <a:spcPct val="130000"/>
              </a:lnSpc>
              <a:spcBef>
                <a:spcPts val="0"/>
              </a:spcBef>
              <a:buNone/>
              <a:defRPr lang="zh-CN" sz="11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部页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 userDrawn="1"/>
        </p:nvSpPr>
        <p:spPr>
          <a:xfrm>
            <a:off x="3849624" y="685800"/>
            <a:ext cx="2450592" cy="395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457200" y="457200"/>
            <a:ext cx="245059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57200" y="6854395"/>
            <a:ext cx="245059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450592" cy="2276856"/>
          </a:xfrm>
        </p:spPr>
        <p:txBody>
          <a:bodyPr tIns="457200">
            <a:normAutofit/>
          </a:bodyPr>
          <a:lstStyle>
            <a:lvl1pPr marL="0" indent="0" algn="ctr" latinLnBrk="0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/>
          </a:p>
        </p:txBody>
      </p:sp>
      <p:sp>
        <p:nvSpPr>
          <p:cNvPr id="13" name="矩形 12"/>
          <p:cNvSpPr/>
          <p:nvPr userDrawn="1"/>
        </p:nvSpPr>
        <p:spPr>
          <a:xfrm>
            <a:off x="3849624" y="457200"/>
            <a:ext cx="2450592" cy="1828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3849624" y="6854395"/>
            <a:ext cx="2450592" cy="457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7232904" y="457200"/>
            <a:ext cx="2359152" cy="182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7232904" y="6854395"/>
            <a:ext cx="2359152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" name="文本占位符 21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004771"/>
            <a:ext cx="2450592" cy="662354"/>
          </a:xfrm>
        </p:spPr>
        <p:txBody>
          <a:bodyPr lIns="91440" rIns="91440" bIns="0" anchor="b">
            <a:noAutofit/>
          </a:bodyPr>
          <a:lstStyle>
            <a:lvl1pPr marL="0" indent="0" algn="l" latinLnBrk="0">
              <a:lnSpc>
                <a:spcPct val="114000"/>
              </a:lnSpc>
              <a:spcBef>
                <a:spcPts val="800"/>
              </a:spcBef>
              <a:buNone/>
              <a:defRPr lang="zh-CN" sz="20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33" name="文本占位符 21"/>
          <p:cNvSpPr>
            <a:spLocks noGrp="1"/>
          </p:cNvSpPr>
          <p:nvPr>
            <p:ph type="body" sz="quarter" idx="21" hasCustomPrompt="1"/>
          </p:nvPr>
        </p:nvSpPr>
        <p:spPr>
          <a:xfrm>
            <a:off x="4114800" y="914400"/>
            <a:ext cx="1943100" cy="3352800"/>
          </a:xfrm>
        </p:spPr>
        <p:txBody>
          <a:bodyPr lIns="91440" tIns="91440" rIns="91440" bIns="91440" anchor="ctr">
            <a:noAutofit/>
          </a:bodyPr>
          <a:lstStyle>
            <a:lvl1pPr marL="0" indent="0" algn="l" latinLnBrk="0">
              <a:lnSpc>
                <a:spcPct val="130000"/>
              </a:lnSpc>
              <a:spcBef>
                <a:spcPts val="800"/>
              </a:spcBef>
              <a:buNone/>
              <a:defRPr lang="zh-CN" sz="16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34" name="图片占位符 11"/>
          <p:cNvSpPr>
            <a:spLocks noGrp="1"/>
          </p:cNvSpPr>
          <p:nvPr>
            <p:ph type="pic" sz="quarter" idx="22"/>
          </p:nvPr>
        </p:nvSpPr>
        <p:spPr>
          <a:xfrm>
            <a:off x="3849624" y="4690587"/>
            <a:ext cx="2450592" cy="2110626"/>
          </a:xfrm>
        </p:spPr>
        <p:txBody>
          <a:bodyPr tIns="457200">
            <a:normAutofit/>
          </a:bodyPr>
          <a:lstStyle>
            <a:lvl1pPr marL="0" indent="0" algn="ctr" latinLnBrk="0">
              <a:buNone/>
              <a:defRPr lang="zh-CN" sz="2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/>
          </a:p>
        </p:txBody>
      </p:sp>
      <p:sp>
        <p:nvSpPr>
          <p:cNvPr id="36" name="文本占位符 21"/>
          <p:cNvSpPr>
            <a:spLocks noGrp="1"/>
          </p:cNvSpPr>
          <p:nvPr>
            <p:ph type="body" sz="quarter" idx="24" hasCustomPrompt="1"/>
          </p:nvPr>
        </p:nvSpPr>
        <p:spPr>
          <a:xfrm>
            <a:off x="7235571" y="4484614"/>
            <a:ext cx="2359152" cy="374904"/>
          </a:xfrm>
        </p:spPr>
        <p:txBody>
          <a:bodyPr lIns="91440" rIns="91440" bIns="0" anchor="b">
            <a:noAutofit/>
          </a:bodyPr>
          <a:lstStyle>
            <a:lvl1pPr marL="0" indent="0" algn="l" latinLnBrk="0">
              <a:lnSpc>
                <a:spcPct val="114000"/>
              </a:lnSpc>
              <a:spcBef>
                <a:spcPts val="800"/>
              </a:spcBef>
              <a:buNone/>
              <a:defRPr lang="zh-CN" sz="12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38" name="文本占位符 21"/>
          <p:cNvSpPr>
            <a:spLocks noGrp="1"/>
          </p:cNvSpPr>
          <p:nvPr>
            <p:ph type="body" sz="quarter" idx="26" hasCustomPrompt="1"/>
          </p:nvPr>
        </p:nvSpPr>
        <p:spPr>
          <a:xfrm>
            <a:off x="7235571" y="2705100"/>
            <a:ext cx="2359152" cy="374904"/>
          </a:xfrm>
        </p:spPr>
        <p:txBody>
          <a:bodyPr lIns="91440" rIns="91440" bIns="0" anchor="b">
            <a:noAutofit/>
          </a:bodyPr>
          <a:lstStyle>
            <a:lvl1pPr marL="0" indent="0" algn="l" latinLnBrk="0">
              <a:lnSpc>
                <a:spcPct val="114000"/>
              </a:lnSpc>
              <a:spcBef>
                <a:spcPts val="800"/>
              </a:spcBef>
              <a:buNone/>
              <a:defRPr lang="zh-CN" sz="12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40" name="文本占位符 21"/>
          <p:cNvSpPr>
            <a:spLocks noGrp="1"/>
          </p:cNvSpPr>
          <p:nvPr>
            <p:ph type="body" sz="quarter" idx="28" hasCustomPrompt="1"/>
          </p:nvPr>
        </p:nvSpPr>
        <p:spPr>
          <a:xfrm>
            <a:off x="7235571" y="791658"/>
            <a:ext cx="2359152" cy="378784"/>
          </a:xfrm>
        </p:spPr>
        <p:txBody>
          <a:bodyPr lIns="91440" rIns="91440" bIns="0" anchor="b">
            <a:noAutofit/>
          </a:bodyPr>
          <a:lstStyle>
            <a:lvl1pPr marL="0" indent="0" algn="l" latinLnBrk="0">
              <a:lnSpc>
                <a:spcPct val="114000"/>
              </a:lnSpc>
              <a:spcBef>
                <a:spcPts val="800"/>
              </a:spcBef>
              <a:buNone/>
              <a:defRPr lang="zh-CN" sz="12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0" indent="0" latinLnBrk="0">
              <a:spcBef>
                <a:spcPts val="0"/>
              </a:spcBef>
              <a:buNone/>
              <a:defRPr lang="zh-CN" sz="3600"/>
            </a:lvl2pPr>
            <a:lvl3pPr marL="0" indent="0" latinLnBrk="0">
              <a:spcBef>
                <a:spcPts val="0"/>
              </a:spcBef>
              <a:buNone/>
              <a:defRPr lang="zh-CN" sz="3600"/>
            </a:lvl3pPr>
            <a:lvl4pPr marL="0" indent="0" latinLnBrk="0">
              <a:spcBef>
                <a:spcPts val="0"/>
              </a:spcBef>
              <a:buNone/>
              <a:defRPr lang="zh-CN" sz="3600"/>
            </a:lvl4pPr>
            <a:lvl5pPr marL="0" indent="0" latinLnBrk="0">
              <a:spcBef>
                <a:spcPts val="0"/>
              </a:spcBef>
              <a:buNone/>
              <a:defRPr lang="zh-CN" sz="3600"/>
            </a:lvl5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43" name="文本占位符 21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3704131"/>
            <a:ext cx="2450592" cy="3074219"/>
          </a:xfrm>
        </p:spPr>
        <p:txBody>
          <a:bodyPr lIns="91440" rIns="91440" anchor="t">
            <a:noAutofit/>
          </a:bodyPr>
          <a:lstStyle>
            <a:lvl1pPr marL="182880" indent="-182880" algn="l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2pPr>
            <a:lvl3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3pPr>
            <a:lvl4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4pPr>
            <a:lvl5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5pPr>
            <a:lvl6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6pPr>
            <a:lvl7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7pPr>
            <a:lvl8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8pPr>
            <a:lvl9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9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45" name="文本占位符 21"/>
          <p:cNvSpPr>
            <a:spLocks noGrp="1"/>
          </p:cNvSpPr>
          <p:nvPr>
            <p:ph type="body" sz="quarter" idx="33" hasCustomPrompt="1"/>
          </p:nvPr>
        </p:nvSpPr>
        <p:spPr>
          <a:xfrm>
            <a:off x="7235571" y="1170442"/>
            <a:ext cx="2359152" cy="1560646"/>
          </a:xfrm>
        </p:spPr>
        <p:txBody>
          <a:bodyPr lIns="91440" rIns="91440" anchor="t">
            <a:noAutofit/>
          </a:bodyPr>
          <a:lstStyle>
            <a:lvl1pPr marL="182880" indent="-182880" algn="l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2pPr>
            <a:lvl3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3pPr>
            <a:lvl4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4pPr>
            <a:lvl5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5pPr>
            <a:lvl6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6pPr>
            <a:lvl7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7pPr>
            <a:lvl8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8pPr>
            <a:lvl9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9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46" name="文本占位符 21"/>
          <p:cNvSpPr>
            <a:spLocks noGrp="1"/>
          </p:cNvSpPr>
          <p:nvPr>
            <p:ph type="body" sz="quarter" idx="34" hasCustomPrompt="1"/>
          </p:nvPr>
        </p:nvSpPr>
        <p:spPr>
          <a:xfrm>
            <a:off x="7235571" y="3091437"/>
            <a:ext cx="2359152" cy="1393177"/>
          </a:xfrm>
        </p:spPr>
        <p:txBody>
          <a:bodyPr lIns="91440" rIns="91440" anchor="t">
            <a:noAutofit/>
          </a:bodyPr>
          <a:lstStyle>
            <a:lvl1pPr marL="182880" indent="-182880" algn="l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2pPr>
            <a:lvl3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3pPr>
            <a:lvl4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4pPr>
            <a:lvl5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5pPr>
            <a:lvl6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6pPr>
            <a:lvl7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7pPr>
            <a:lvl8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8pPr>
            <a:lvl9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9pPr>
          </a:lstStyle>
          <a:p>
            <a:pPr lvl="0"/>
            <a:r>
              <a:rPr lang="zh-CN"/>
              <a:t>单击此处添加文本</a:t>
            </a:r>
          </a:p>
        </p:txBody>
      </p:sp>
      <p:sp>
        <p:nvSpPr>
          <p:cNvPr id="47" name="文本占位符 21"/>
          <p:cNvSpPr>
            <a:spLocks noGrp="1"/>
          </p:cNvSpPr>
          <p:nvPr>
            <p:ph type="body" sz="quarter" idx="35" hasCustomPrompt="1"/>
          </p:nvPr>
        </p:nvSpPr>
        <p:spPr>
          <a:xfrm>
            <a:off x="7235571" y="4873246"/>
            <a:ext cx="2359152" cy="1905104"/>
          </a:xfrm>
        </p:spPr>
        <p:txBody>
          <a:bodyPr lIns="91440" rIns="91440" anchor="t">
            <a:noAutofit/>
          </a:bodyPr>
          <a:lstStyle>
            <a:lvl1pPr marL="182880" indent="-182880" algn="l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2pPr>
            <a:lvl3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3pPr>
            <a:lvl4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4pPr>
            <a:lvl5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lang="zh-CN" sz="900"/>
            </a:lvl5pPr>
            <a:lvl6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6pPr>
            <a:lvl7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7pPr>
            <a:lvl8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8pPr>
            <a:lvl9pPr marL="182880" indent="-18288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zh-CN" sz="900"/>
            </a:lvl9pPr>
          </a:lstStyle>
          <a:p>
            <a:pPr lv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C7BAE6A-DCF3-43E4-B2A0-33D0CF1225FC}" type="datetimeFigureOut">
              <a:rPr lang="en-US" altLang="zh-CN" smtClean="0"/>
              <a:pPr/>
              <a:t>12/18/2013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F6761A3-4CAC-4C5F-AC82-8DB08D526BC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lang="zh-CN" sz="3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lang="zh-CN"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图片占位符 33" descr="沙滩上的海星" title="旅行图片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5" name="图片占位符 34" descr="白色尖桩篱栅环绕的彩色沙滩屋" title="旅行图片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pic>
        <p:nvPicPr>
          <p:cNvPr id="36" name="图片占位符 35" descr="沙堡特写" title="旅行图片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" name="文本占位符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sz="2800"/>
              <a:t>Margie</a:t>
            </a:r>
            <a:endParaRPr lang="zh-CN" sz="2800" i="1"/>
          </a:p>
          <a:p>
            <a:r>
              <a:rPr lang="zh-CN" b="1"/>
              <a:t>旅行社</a:t>
            </a:r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CN"/>
              <a:t>Margie </a:t>
            </a:r>
            <a:r>
              <a:rPr lang="zh-CN" b="1"/>
              <a:t>旅行社</a:t>
            </a:r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zh-CN" dirty="0"/>
              <a:t>青岛第一大街 4567 号</a:t>
            </a:r>
          </a:p>
          <a:p>
            <a:r>
              <a:rPr lang="zh-CN" dirty="0"/>
              <a:t>邮编 260000</a:t>
            </a:r>
          </a:p>
          <a:p>
            <a:endParaRPr lang="zh-CN" dirty="0"/>
          </a:p>
          <a:p>
            <a:r>
              <a:rPr lang="zh-CN" dirty="0"/>
              <a:t>(718) 555-1234</a:t>
            </a:r>
          </a:p>
          <a:p>
            <a:r>
              <a:rPr lang="zh-CN" dirty="0"/>
              <a:t>contact@margiestravel.com</a:t>
            </a:r>
          </a:p>
          <a:p>
            <a:endParaRPr lang="zh-CN" dirty="0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zh-CN"/>
              <a:t>www.margiestravel.com</a:t>
            </a:r>
          </a:p>
        </p:txBody>
      </p:sp>
      <p:sp>
        <p:nvSpPr>
          <p:cNvPr id="21" name="文本占位符 2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zh-CN" dirty="0"/>
              <a:t>“我们向每一位乐于听取我们意见的朋友推荐 Margie 旅行社。他们为您预先估计所有需求，并为您排除所有潜在担忧。”</a:t>
            </a:r>
          </a:p>
          <a:p>
            <a:endParaRPr lang="zh-CN" dirty="0"/>
          </a:p>
          <a:p>
            <a:pPr algn="r"/>
            <a:r>
              <a:rPr lang="zh-CN" dirty="0"/>
              <a:t>~ </a:t>
            </a:r>
            <a:r>
              <a:rPr lang="zh-CN" dirty="0" smtClean="0"/>
              <a:t>任月</a:t>
            </a:r>
            <a:r>
              <a:rPr lang="zh-CN" dirty="0"/>
              <a:t>英</a:t>
            </a:r>
          </a:p>
        </p:txBody>
      </p:sp>
      <p:cxnSp>
        <p:nvCxnSpPr>
          <p:cNvPr id="10" name="直线连接线 9"/>
          <p:cNvCxnSpPr/>
          <p:nvPr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线连接线 10"/>
          <p:cNvCxnSpPr/>
          <p:nvPr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占位符 12" descr="俯拍沙滩木制甲板上的红拖鞋" title="旅行图片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4" name="文本占位符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zh-CN"/>
              <a:t>关于我们</a:t>
            </a:r>
          </a:p>
        </p:txBody>
      </p:sp>
      <p:sp>
        <p:nvSpPr>
          <p:cNvPr id="28" name="文本占位符 2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zh-CN" dirty="0"/>
              <a:t>“我们不仅仅是为您定制旅行，我们会 </a:t>
            </a:r>
            <a:r>
              <a:rPr dirty="0"/>
              <a:t/>
            </a:r>
            <a:br>
              <a:rPr dirty="0"/>
            </a:br>
            <a:r>
              <a:rPr lang="zh-CN" dirty="0"/>
              <a:t>按您的期望帮您实现旅行的梦想。”</a:t>
            </a:r>
          </a:p>
        </p:txBody>
      </p:sp>
      <p:pic>
        <p:nvPicPr>
          <p:cNvPr id="16" name="图片占位符 15" descr="通往沙滩的带木制护栏的沙径" title="旅行图片"/>
          <p:cNvPicPr>
            <a:picLocks noGrp="1" noChangeAspect="1"/>
          </p:cNvPicPr>
          <p:nvPr>
            <p:ph type="pic" sz="quarter" idx="2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5" name="文本占位符 6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zh-CN"/>
              <a:t>重要客户</a:t>
            </a:r>
          </a:p>
        </p:txBody>
      </p:sp>
      <p:sp>
        <p:nvSpPr>
          <p:cNvPr id="66" name="文本占位符 6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zh-CN"/>
              <a:t>提供的服务</a:t>
            </a:r>
          </a:p>
        </p:txBody>
      </p:sp>
      <p:sp>
        <p:nvSpPr>
          <p:cNvPr id="68" name="文本占位符 6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zh-CN"/>
              <a:t>我们的服务优势</a:t>
            </a:r>
          </a:p>
        </p:txBody>
      </p:sp>
      <p:sp>
        <p:nvSpPr>
          <p:cNvPr id="42" name="文本占位符 41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CN" dirty="0"/>
              <a:t>Margie 旅行社是出行的首选公司。为罗利社区服务 20 余年，我们因高端的服务标准、卓著的礼节名声和坚持不懈的作风而骄傲。</a:t>
            </a:r>
          </a:p>
          <a:p>
            <a:pPr marL="0" lvl="0" indent="0">
              <a:buNone/>
            </a:pPr>
            <a:r>
              <a:rPr lang="zh-CN" dirty="0"/>
              <a:t>任月英和她的姐姐从未离开过罗利城，她们想要做一次热带旅行，但是又担心在异国患病或迷路。 </a:t>
            </a:r>
          </a:p>
          <a:p>
            <a:pPr marL="0" lvl="0" indent="0">
              <a:buNone/>
            </a:pPr>
            <a:r>
              <a:rPr lang="zh-CN" dirty="0"/>
              <a:t>我们的代理组织了一次简单轻便的旅行，包括核对清单、旅游景点处可信任的联系人和其他资源。这对姐妹已经返回并且渴望更远的国际旅行。</a:t>
            </a:r>
          </a:p>
        </p:txBody>
      </p:sp>
      <p:sp>
        <p:nvSpPr>
          <p:cNvPr id="92" name="文本占位符 9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dirty="0"/>
              <a:t>Lorem ipsum dolor sit amet, consectetuer adipiscing elit, sed diem nonummy nibh euismod tincidunt ut lacreet dolor et accumsan et iusto.</a:t>
            </a:r>
          </a:p>
          <a:p>
            <a:r>
              <a:rPr lang="zh-CN" dirty="0"/>
              <a:t>护照加急</a:t>
            </a:r>
          </a:p>
          <a:p>
            <a:r>
              <a:rPr lang="zh-CN" dirty="0"/>
              <a:t>游览计划</a:t>
            </a:r>
          </a:p>
          <a:p>
            <a:r>
              <a:rPr lang="zh-CN" dirty="0"/>
              <a:t>旅馆、机票、出行交通安排</a:t>
            </a:r>
          </a:p>
          <a:p>
            <a:r>
              <a:rPr lang="zh-CN" dirty="0"/>
              <a:t>旅行保险</a:t>
            </a:r>
          </a:p>
        </p:txBody>
      </p:sp>
      <p:sp>
        <p:nvSpPr>
          <p:cNvPr id="93" name="文本占位符 9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dirty="0"/>
              <a:t>Fusce posuere, magna sed pulvinar ultricies, purus lectus malesuada libero, sit amet commodo magna eros quis urna.</a:t>
            </a:r>
          </a:p>
          <a:p>
            <a:r>
              <a:rPr lang="zh-CN" dirty="0"/>
              <a:t>预订各种不同的旅行计划</a:t>
            </a:r>
          </a:p>
          <a:p>
            <a:r>
              <a:rPr lang="zh-CN" dirty="0"/>
              <a:t>对电话和问题做出快速全面富有经验的应答</a:t>
            </a:r>
          </a:p>
          <a:p>
            <a:r>
              <a:rPr lang="zh-CN" dirty="0"/>
              <a:t>资源丰富游历广博的代理 </a:t>
            </a:r>
          </a:p>
        </p:txBody>
      </p:sp>
      <p:sp>
        <p:nvSpPr>
          <p:cNvPr id="94" name="文本占位符 9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dirty="0"/>
              <a:t>Pellentesque habitant morbi tristique senectus et netus et malesuada fames ac turpis egestas. Proin pharetra nonummy pede. Mauris et orci.</a:t>
            </a:r>
          </a:p>
          <a:p>
            <a:r>
              <a:rPr lang="zh-CN" dirty="0" smtClean="0"/>
              <a:t>Northwind Traders</a:t>
            </a:r>
          </a:p>
          <a:p>
            <a:r>
              <a:rPr lang="zh-CN" dirty="0" smtClean="0"/>
              <a:t>Fabrikam</a:t>
            </a:r>
          </a:p>
          <a:p>
            <a:r>
              <a:rPr lang="zh-CN" dirty="0" smtClean="0"/>
              <a:t>Contoso </a:t>
            </a:r>
            <a:r>
              <a:rPr lang="zh-CN" dirty="0"/>
              <a:t>Limited</a:t>
            </a:r>
          </a:p>
          <a:p>
            <a:r>
              <a:rPr lang="zh-CN" dirty="0"/>
              <a:t>Adventure Works</a:t>
            </a:r>
          </a:p>
        </p:txBody>
      </p:sp>
      <p:cxnSp>
        <p:nvCxnSpPr>
          <p:cNvPr id="14" name="直线连接线 13"/>
          <p:cNvCxnSpPr/>
          <p:nvPr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连接线 2"/>
          <p:cNvCxnSpPr/>
          <p:nvPr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旅游指南 11 x 8.5">
  <a:themeElements>
    <a:clrScheme name="Travel Brochure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oTvlRedBlutri.potx" id="{4977B726-3B8F-42AA-A775-DA2013E2240D}" vid="{DC246A5D-CD36-402A-887F-BF1606EB8D32}"/>
    </a:ext>
  </a:extLst>
</a:theme>
</file>

<file path=ppt/theme/theme2.xml><?xml version="1.0" encoding="utf-8"?>
<a:theme xmlns:a="http://schemas.openxmlformats.org/drawingml/2006/main" name="Office Theme">
  <a:themeElements>
    <a:clrScheme name="Travel Brochure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ravel Brochure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此值表示保存或修订次数。该应用程序负责在每次修订后更新此值。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442E11-7072-4076-89FF-444E132B89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855C1A-AC47-4549-B0AC-CEFDEB735B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E3E96A-01FB-48BF-BFE3-D012C9377E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自定义</PresentationFormat>
  <Paragraphs>42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Microsoft YaHei UI</vt:lpstr>
      <vt:lpstr>华文新魏</vt:lpstr>
      <vt:lpstr>Arial</vt:lpstr>
      <vt:lpstr>Constantia</vt:lpstr>
      <vt:lpstr>旅游指南 11 x 8.5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2013-07-31T18:38:59Z</dcterms:created>
  <dcterms:modified xsi:type="dcterms:W3CDTF">2013-12-18T11:20:24Z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