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3318" autoAdjust="0"/>
  </p:normalViewPr>
  <p:slideViewPr>
    <p:cSldViewPr snapToGrid="0">
      <p:cViewPr varScale="1">
        <p:scale>
          <a:sx n="93" d="100"/>
          <a:sy n="93" d="100"/>
        </p:scale>
        <p:origin x="1758" y="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38D6FE3C-34D8-4B4B-9273-D907B0A3B964}" type="datetimeFigureOut">
              <a:rPr lang="en-US" altLang="zh-CN"/>
              <a:t>12/18/2013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E169A89D-734B-4FAD-B6E7-2B864E72E489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1D0FF5F4-5691-49AF-9E16-FB22826F7264}" type="datetimeFigureOut">
              <a:t>2013/12/18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952A89D7-7603-4ECB-ADF6-F6CF2BE4F401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这个小册子，请用您自己的内容替换我们的示例内容。或者，如果您想从头开始，请按“开始”选项卡上的“新建幻灯片”按钮以插入新页。现在，在空白占位符中输入您的文本和图片。如果您需要更多占位符以输入标题、副标题或正文文本，请复制现有占位符，然后将新的占位符拖动到所需位置</a:t>
            </a:r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</a:p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您注意到我们为您保留的折叠标记了吗？这些标记非常淡，但是如果您不希望它们显示在您的小册子上，请选择并在打印之前删除它们。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698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这个小册子，请用您自己的内容替换我们的示例内容。或者，如果您想从头开始，请按“开始”选项卡上的“新建幻灯片”按钮以插入新页。现在，在空白占位符中输入您的文本和图片。如果您需要更多占位符以输入标题、副标题或正文文本，请复制现有占位符，然后将新的占位符拖动到所需位置</a:t>
            </a:r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</a:p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您注意到我们为您保留的折叠标记了吗？这些标记非常淡，但是如果您不希望它们显示在您的小册子上，请选择并在打印之前删除它们。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934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13" name="矩形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16" name="矩形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20" name="矩形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CN" sz="3600">
                <a:solidFill>
                  <a:schemeClr val="tx2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公司</a:t>
            </a:r>
            <a:r>
              <a:t/>
            </a:r>
            <a:br/>
            <a:r>
              <a:rPr lang="zh-CN"/>
              <a:t>名称</a:t>
            </a:r>
          </a:p>
        </p:txBody>
      </p:sp>
      <p:sp>
        <p:nvSpPr>
          <p:cNvPr id="23" name="文本占位符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098071"/>
            <a:ext cx="2449512" cy="36764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CN" sz="16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公司名称</a:t>
            </a:r>
          </a:p>
        </p:txBody>
      </p:sp>
      <p:sp>
        <p:nvSpPr>
          <p:cNvPr id="24" name="文本占位符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134656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11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公司联系信息</a:t>
            </a:r>
          </a:p>
        </p:txBody>
      </p:sp>
      <p:sp>
        <p:nvSpPr>
          <p:cNvPr id="27" name="文本占位符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网站 URL</a:t>
            </a:r>
          </a:p>
        </p:txBody>
      </p:sp>
      <p:sp>
        <p:nvSpPr>
          <p:cNvPr id="28" name="文本占位符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0"/>
              </a:spcBef>
              <a:buNone/>
              <a:defRPr lang="zh-CN" sz="11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13" name="矩形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文本占位符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CN" sz="20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33" name="文本占位符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800"/>
              </a:spcBef>
              <a:buNone/>
              <a:defRPr lang="zh-CN" sz="16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34" name="图片占位符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/>
          </a:p>
        </p:txBody>
      </p:sp>
      <p:sp>
        <p:nvSpPr>
          <p:cNvPr id="36" name="文本占位符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484614"/>
            <a:ext cx="2359152" cy="37490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CN"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38" name="文本占位符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705100"/>
            <a:ext cx="2359152" cy="37490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CN"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0" name="文本占位符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791658"/>
            <a:ext cx="2359152" cy="37878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CN" sz="120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600"/>
            </a:lvl2pPr>
            <a:lvl3pPr marL="0" indent="0" latinLnBrk="0">
              <a:spcBef>
                <a:spcPts val="0"/>
              </a:spcBef>
              <a:buNone/>
              <a:defRPr lang="zh-CN" sz="3600"/>
            </a:lvl3pPr>
            <a:lvl4pPr marL="0" indent="0" latinLnBrk="0">
              <a:spcBef>
                <a:spcPts val="0"/>
              </a:spcBef>
              <a:buNone/>
              <a:defRPr lang="zh-CN" sz="3600"/>
            </a:lvl4pPr>
            <a:lvl5pPr marL="0" indent="0" latinLnBrk="0">
              <a:spcBef>
                <a:spcPts val="0"/>
              </a:spcBef>
              <a:buNone/>
              <a:defRPr lang="zh-CN" sz="3600"/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3" name="文本占位符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9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5" name="文本占位符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9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6" name="文本占位符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9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7" name="文本占位符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CN" sz="900"/>
            </a:lvl9pPr>
          </a:lstStyle>
          <a:p>
            <a:pPr lv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C7BAE6A-DCF3-43E4-B2A0-33D0CF1225FC}" type="datetimeFigureOut">
              <a:rPr lang="en-US" altLang="zh-CN" smtClean="0"/>
              <a:pPr/>
              <a:t>12/18/2013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F6761A3-4CAC-4C5F-AC82-8DB08D526BC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CN" sz="3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CN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占位符 33" descr="沙滩上的海星" title="旅行图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5" name="图片占位符 34" descr="白色尖桩篱栅环绕的彩色沙滩屋" title="旅行图片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36" name="图片占位符 35" descr="沙堡特写" title="旅行图片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文本占位符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sz="2800"/>
              <a:t>Margie</a:t>
            </a:r>
            <a:endParaRPr lang="zh-CN" sz="2800" i="1"/>
          </a:p>
          <a:p>
            <a:r>
              <a:rPr lang="zh-CN" b="1"/>
              <a:t>旅行社</a:t>
            </a: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/>
              <a:t>Margie </a:t>
            </a:r>
            <a:r>
              <a:rPr lang="zh-CN" b="1"/>
              <a:t>旅行社</a:t>
            </a:r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 dirty="0"/>
              <a:t>青岛第一大街 4567 号</a:t>
            </a:r>
          </a:p>
          <a:p>
            <a:r>
              <a:rPr lang="zh-CN" dirty="0"/>
              <a:t>邮编 260000</a:t>
            </a:r>
          </a:p>
          <a:p>
            <a:endParaRPr lang="zh-CN" dirty="0"/>
          </a:p>
          <a:p>
            <a:r>
              <a:rPr lang="zh-CN" dirty="0"/>
              <a:t>(718) 555-1234</a:t>
            </a:r>
          </a:p>
          <a:p>
            <a:r>
              <a:rPr lang="zh-CN" dirty="0"/>
              <a:t>contact@margiestravel.com</a:t>
            </a:r>
          </a:p>
          <a:p>
            <a:endParaRPr lang="zh-CN" dirty="0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CN"/>
              <a:t>www.margiestravel.com</a:t>
            </a:r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CN" dirty="0"/>
              <a:t>“我们向每一位乐于听取我们意见的朋友推荐 Margie 旅行社。他们为您预先估计所有需求，并为您排除所有潜在担忧。”</a:t>
            </a:r>
          </a:p>
          <a:p>
            <a:endParaRPr lang="zh-CN" dirty="0"/>
          </a:p>
          <a:p>
            <a:pPr algn="r"/>
            <a:r>
              <a:rPr lang="zh-CN" dirty="0"/>
              <a:t>~ </a:t>
            </a:r>
            <a:r>
              <a:rPr lang="zh-CN" dirty="0" smtClean="0"/>
              <a:t>任月</a:t>
            </a:r>
            <a:r>
              <a:rPr lang="zh-CN" dirty="0"/>
              <a:t>英</a:t>
            </a:r>
          </a:p>
        </p:txBody>
      </p:sp>
      <p:cxnSp>
        <p:nvCxnSpPr>
          <p:cNvPr id="10" name="直线连接线 9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线 10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占位符 12" descr="俯拍沙滩木制甲板上的红拖鞋" title="旅行图片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4" name="文本占位符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CN"/>
              <a:t>关于我们</a:t>
            </a:r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CN" dirty="0"/>
              <a:t>“我们不仅仅是为您定制旅行，我们会 </a:t>
            </a:r>
            <a:r>
              <a:rPr dirty="0"/>
              <a:t/>
            </a:r>
            <a:br>
              <a:rPr dirty="0"/>
            </a:br>
            <a:r>
              <a:rPr lang="zh-CN" dirty="0"/>
              <a:t>按您的期望帮您实现旅行的梦想。”</a:t>
            </a:r>
          </a:p>
        </p:txBody>
      </p:sp>
      <p:pic>
        <p:nvPicPr>
          <p:cNvPr id="16" name="图片占位符 15" descr="通往沙滩的带木制护栏的沙径" title="旅行图片"/>
          <p:cNvPicPr>
            <a:picLocks noGrp="1" noChangeAspect="1"/>
          </p:cNvPicPr>
          <p:nvPr>
            <p:ph type="pic" sz="quarter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5" name="文本占位符 6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CN"/>
              <a:t>重要客户</a:t>
            </a: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CN"/>
              <a:t>提供的服务</a:t>
            </a: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CN"/>
              <a:t>我们的服务优势</a:t>
            </a:r>
          </a:p>
        </p:txBody>
      </p:sp>
      <p:sp>
        <p:nvSpPr>
          <p:cNvPr id="42" name="文本占位符 4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CN" dirty="0"/>
              <a:t>Margie 旅行社是出行的首选公司。为罗利社区服务 20 余年，我们因高端的服务标准、卓著的礼节名声和坚持不懈的作风而骄傲。</a:t>
            </a:r>
          </a:p>
          <a:p>
            <a:pPr marL="0" lvl="0" indent="0">
              <a:buNone/>
            </a:pPr>
            <a:r>
              <a:rPr lang="zh-CN" dirty="0"/>
              <a:t>任月英和她的姐姐从未离开过罗利城，她们想要做一次热带旅行，但是又担心在异国患病或迷路。 </a:t>
            </a:r>
          </a:p>
          <a:p>
            <a:pPr marL="0" lvl="0" indent="0">
              <a:buNone/>
            </a:pPr>
            <a:r>
              <a:rPr lang="zh-CN" dirty="0"/>
              <a:t>我们的代理组织了一次简单轻便的旅行，包括核对清单、旅游景点处可信任的联系人和其他资源。这对姐妹已经返回并且渴望更远的国际旅行。</a:t>
            </a:r>
          </a:p>
        </p:txBody>
      </p:sp>
      <p:sp>
        <p:nvSpPr>
          <p:cNvPr id="92" name="文本占位符 9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dirty="0"/>
              <a:t>Lorem ipsum dolor sit amet, consectetuer adipiscing elit, sed diem nonummy nibh euismod tincidunt ut lacreet dolor et accumsan et iusto.</a:t>
            </a:r>
          </a:p>
          <a:p>
            <a:r>
              <a:rPr lang="zh-CN" dirty="0"/>
              <a:t>护照加急</a:t>
            </a:r>
          </a:p>
          <a:p>
            <a:r>
              <a:rPr lang="zh-CN" dirty="0"/>
              <a:t>游览计划</a:t>
            </a:r>
          </a:p>
          <a:p>
            <a:r>
              <a:rPr lang="zh-CN" dirty="0"/>
              <a:t>旅馆、机票、出行交通安排</a:t>
            </a:r>
          </a:p>
          <a:p>
            <a:r>
              <a:rPr lang="zh-CN" dirty="0"/>
              <a:t>旅行保险</a:t>
            </a:r>
          </a:p>
        </p:txBody>
      </p:sp>
      <p:sp>
        <p:nvSpPr>
          <p:cNvPr id="93" name="文本占位符 9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dirty="0"/>
              <a:t>Fusce posuere, magna sed pulvinar ultricies, purus lectus malesuada libero, sit amet commodo magna eros quis urna.</a:t>
            </a:r>
          </a:p>
          <a:p>
            <a:r>
              <a:rPr lang="zh-CN" dirty="0"/>
              <a:t>预订各种不同的旅行计划</a:t>
            </a:r>
          </a:p>
          <a:p>
            <a:r>
              <a:rPr lang="zh-CN" dirty="0"/>
              <a:t>对电话和问题做出快速全面富有经验的应答</a:t>
            </a:r>
          </a:p>
          <a:p>
            <a:r>
              <a:rPr lang="zh-CN" dirty="0"/>
              <a:t>资源丰富游历广博的代理 </a:t>
            </a:r>
          </a:p>
        </p:txBody>
      </p:sp>
      <p:sp>
        <p:nvSpPr>
          <p:cNvPr id="94" name="文本占位符 9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dirty="0"/>
              <a:t>Pellentesque habitant morbi tristique senectus et netus et malesuada fames ac turpis egestas. Proin pharetra nonummy pede. Mauris et orci.</a:t>
            </a:r>
          </a:p>
          <a:p>
            <a:r>
              <a:rPr lang="zh-CN" dirty="0" smtClean="0"/>
              <a:t>Northwind Traders</a:t>
            </a:r>
          </a:p>
          <a:p>
            <a:r>
              <a:rPr lang="zh-CN" dirty="0" smtClean="0"/>
              <a:t>Fabrikam</a:t>
            </a:r>
          </a:p>
          <a:p>
            <a:r>
              <a:rPr lang="zh-CN" dirty="0" smtClean="0"/>
              <a:t>Contoso </a:t>
            </a:r>
            <a:r>
              <a:rPr lang="zh-CN" dirty="0"/>
              <a:t>Limited</a:t>
            </a:r>
          </a:p>
          <a:p>
            <a:r>
              <a:rPr lang="zh-CN" dirty="0"/>
              <a:t>Adventure Works</a:t>
            </a:r>
          </a:p>
        </p:txBody>
      </p:sp>
      <p:cxnSp>
        <p:nvCxnSpPr>
          <p:cNvPr id="14" name="直线连接线 13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线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旅游指南 11 x 8.5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TvlRedBlutri.potx" id="{4977B726-3B8F-42AA-A775-DA2013E2240D}" vid="{DC246A5D-CD36-402A-887F-BF1606EB8D32}"/>
    </a:ext>
  </a:extLst>
</a:theme>
</file>

<file path=ppt/theme/theme2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42E11-7072-4076-89FF-444E132B8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855C1A-AC47-4549-B0AC-CEFDEB735B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E3E96A-01FB-48BF-BFE3-D012C9377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自定义</PresentationFormat>
  <Paragraphs>42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Microsoft YaHei UI</vt:lpstr>
      <vt:lpstr>华文新魏</vt:lpstr>
      <vt:lpstr>Arial</vt:lpstr>
      <vt:lpstr>Constantia</vt:lpstr>
      <vt:lpstr>旅游指南 11 x 8.5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2013-07-31T18:38:59Z</dcterms:created>
  <dcterms:modified xsi:type="dcterms:W3CDTF">2013-12-18T11:20:24Z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